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4E97"/>
    <a:srgbClr val="095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7" autoAdjust="0"/>
    <p:restoredTop sz="89077" autoAdjust="0"/>
  </p:normalViewPr>
  <p:slideViewPr>
    <p:cSldViewPr>
      <p:cViewPr varScale="1">
        <p:scale>
          <a:sx n="110" d="100"/>
          <a:sy n="110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9D47-A5E2-4416-924B-D108B50498DE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49F50-0211-4302-8A79-63D7B7674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05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46229" y="3395645"/>
            <a:ext cx="4666890" cy="17605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90553" y="1072835"/>
            <a:ext cx="8124017" cy="1905000"/>
          </a:xfrm>
        </p:spPr>
        <p:txBody>
          <a:bodyPr>
            <a:normAutofit/>
          </a:bodyPr>
          <a:lstStyle>
            <a:lvl1pPr>
              <a:defRPr sz="4400" b="0">
                <a:solidFill>
                  <a:srgbClr val="2D4E97"/>
                </a:solidFill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5492750"/>
            <a:ext cx="9144000" cy="1368000"/>
          </a:xfrm>
          <a:prstGeom prst="rect">
            <a:avLst/>
          </a:prstGeom>
          <a:solidFill>
            <a:srgbClr val="2D4E9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85509" y="4675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00" y="1224000"/>
            <a:ext cx="8280000" cy="5220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509" y="11948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4"/>
          <p:cNvSpPr>
            <a:spLocks noGrp="1"/>
          </p:cNvSpPr>
          <p:nvPr>
            <p:ph idx="1"/>
          </p:nvPr>
        </p:nvSpPr>
        <p:spPr>
          <a:xfrm>
            <a:off x="457872" y="1561514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494949"/>
              </a:buClr>
              <a:defRPr>
                <a:solidFill>
                  <a:srgbClr val="494949"/>
                </a:solidFill>
              </a:defRPr>
            </a:lvl1pPr>
            <a:lvl2pPr>
              <a:buClr>
                <a:srgbClr val="494949"/>
              </a:buClr>
              <a:defRPr>
                <a:solidFill>
                  <a:srgbClr val="494949"/>
                </a:solidFill>
              </a:defRPr>
            </a:lvl2pPr>
            <a:lvl3pPr>
              <a:buClr>
                <a:srgbClr val="494949"/>
              </a:buClr>
              <a:defRPr>
                <a:solidFill>
                  <a:srgbClr val="494949"/>
                </a:solidFill>
              </a:defRPr>
            </a:lvl3pPr>
            <a:lvl4pPr>
              <a:buClr>
                <a:srgbClr val="494949"/>
              </a:buClr>
              <a:defRPr>
                <a:solidFill>
                  <a:srgbClr val="494949"/>
                </a:solidFill>
              </a:defRPr>
            </a:lvl4pPr>
            <a:lvl5pPr>
              <a:buClr>
                <a:srgbClr val="494949"/>
              </a:buClr>
              <a:defRPr>
                <a:solidFill>
                  <a:srgbClr val="494949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tIns="180000" bIns="10800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707366" y="4528867"/>
            <a:ext cx="8341743" cy="222561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half" idx="12"/>
          </p:nvPr>
        </p:nvSpPr>
        <p:spPr>
          <a:xfrm>
            <a:off x="773501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4990378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6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4988" y="127633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84988" y="191609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981439" y="127633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981439" y="191609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80" y="1220926"/>
            <a:ext cx="3008313" cy="69099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3630" y="1215732"/>
            <a:ext cx="5111750" cy="4962381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780" y="1911923"/>
            <a:ext cx="3008313" cy="426619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62892" y="1272101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1518" y="5483200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85509" y="51950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244" y="-26672"/>
            <a:ext cx="7953555" cy="904701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 bwMode="auto">
          <a:xfrm>
            <a:off x="0" y="978265"/>
            <a:ext cx="9144000" cy="300687"/>
          </a:xfrm>
          <a:prstGeom prst="rect">
            <a:avLst/>
          </a:prstGeom>
          <a:solidFill>
            <a:srgbClr val="2D4E97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ja-JP" altLang="en-US">
              <a:latin typeface="Segoe UI" panose="020B0502040204020203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079" y="6343011"/>
            <a:ext cx="646113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tx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229303" y="34067"/>
            <a:ext cx="8249601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480768" y="1585898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二等辺三角形 2"/>
          <p:cNvSpPr/>
          <p:nvPr/>
        </p:nvSpPr>
        <p:spPr bwMode="auto">
          <a:xfrm rot="16200000">
            <a:off x="8863783" y="997138"/>
            <a:ext cx="309324" cy="260353"/>
          </a:xfrm>
          <a:prstGeom prst="triangle">
            <a:avLst/>
          </a:prstGeom>
          <a:solidFill>
            <a:schemeClr val="bg1"/>
          </a:solidFill>
          <a:ln w="12700" cmpd="sng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egoe UI" panose="020B0502040204020203" pitchFamily="34" charset="0"/>
              <a:ea typeface="游ゴシック Medium" panose="020B0500000000000000" pitchFamily="50" charset="-128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 b="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32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8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33D8120E-DA16-8E7F-3E04-3FB47F4DD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5301EEE-C5BA-9CC9-F05E-485359D6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v3">
  <a:themeElements>
    <a:clrScheme name="ユーザー定義 12">
      <a:dk1>
        <a:srgbClr val="515151"/>
      </a:dk1>
      <a:lt1>
        <a:srgbClr val="FFFFFF"/>
      </a:lt1>
      <a:dk2>
        <a:srgbClr val="490959"/>
      </a:dk2>
      <a:lt2>
        <a:srgbClr val="590919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游ゴシック_Segoe UI">
      <a:majorFont>
        <a:latin typeface="Segoe UI"/>
        <a:ea typeface="游ゴシック Medium"/>
        <a:cs typeface="ＭＳ Ｐゴシック"/>
      </a:majorFont>
      <a:minorFont>
        <a:latin typeface="Segoe UI"/>
        <a:ea typeface="游ゴシック Medium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rtlCol="0" anchor="ctr">
        <a:spAutoFit/>
      </a:bodyPr>
      <a:lstStyle>
        <a:defPPr algn="ctr">
          <a:defRPr kumimoji="1" kern="0" dirty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template-05110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-05110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202007_v2" id="{3664D476-5F0B-9F42-B475-60382BEB1FFE}" vid="{F01C8C58-98D8-494A-8273-D06D85003783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templatev3</Template>
  <TotalTime>0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Segoe UI</vt:lpstr>
      <vt:lpstr>Tahoma</vt:lpstr>
      <vt:lpstr>Times New Roman</vt:lpstr>
      <vt:lpstr>Wingdings</vt:lpstr>
      <vt:lpstr>templatev3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田中 暖大</dc:creator>
  <cp:lastModifiedBy>田中 暖大</cp:lastModifiedBy>
  <cp:revision>1</cp:revision>
  <dcterms:created xsi:type="dcterms:W3CDTF">2025-02-20T03:45:47Z</dcterms:created>
  <dcterms:modified xsi:type="dcterms:W3CDTF">2025-02-20T03:46:15Z</dcterms:modified>
</cp:coreProperties>
</file>