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15E106D-70D8-2B48-9C62-1D7BF9FF0FA6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1737E11-01DA-4A9B-5A5F-A9E31F294E7F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4DB7FA2-F5ED-2937-F128-2E9D14796424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1967CC0-6B43-F179-A14F-C9839BFC091E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C553C04-E9BC-0CB7-7798-E19F68FE3DB1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29F2957-1A15-186A-34F3-55A70F11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4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B40989A-0C73-7C67-8BA5-53C7C57A244B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C315E43-E1C7-1205-952F-57007E8E1E9C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68E0F1D-05AE-5439-2B8A-8ACE007036D0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FD6A24-5D01-FAB8-BCCA-D034226A1441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4558C9-FB05-4E30-AA01-9E693EEAF71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B018D61-A800-0311-954F-C71A7AB8BC6C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E99787-7C8C-5765-73BA-539E2FD30235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9818BC-4E0F-2E59-5972-01CD29523A11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66E8795-2B18-705F-6320-492A4B962999}"/>
                </a:ext>
              </a:extLst>
            </p:cNvPr>
            <p:cNvSpPr txBox="1"/>
            <p:nvPr/>
          </p:nvSpPr>
          <p:spPr>
            <a:xfrm>
              <a:off x="247650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69BEB2F-9D0A-A873-A83D-0ABB6337D3C1}"/>
                </a:ext>
              </a:extLst>
            </p:cNvPr>
            <p:cNvSpPr txBox="1"/>
            <p:nvPr/>
          </p:nvSpPr>
          <p:spPr>
            <a:xfrm>
              <a:off x="2819400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B9108D1-9B90-7E76-1144-6BA45AB318DA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1E46968-D831-5710-59B3-765CD77E514E}"/>
                </a:ext>
              </a:extLst>
            </p:cNvPr>
            <p:cNvSpPr txBox="1"/>
            <p:nvPr/>
          </p:nvSpPr>
          <p:spPr>
            <a:xfrm>
              <a:off x="2492313" y="3375007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98AB434-5098-3D9C-F94F-8E355685D7D7}"/>
                </a:ext>
              </a:extLst>
            </p:cNvPr>
            <p:cNvSpPr txBox="1"/>
            <p:nvPr/>
          </p:nvSpPr>
          <p:spPr>
            <a:xfrm>
              <a:off x="28194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415D0C-DA3B-40C8-31B5-FD083C646708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EA4BE67-17FC-AE91-3D5C-1E221C3E6D5C}"/>
                </a:ext>
              </a:extLst>
            </p:cNvPr>
            <p:cNvSpPr txBox="1"/>
            <p:nvPr/>
          </p:nvSpPr>
          <p:spPr>
            <a:xfrm>
              <a:off x="36957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DE09DB4-1DCC-283F-50D9-7D104569E5CA}"/>
                </a:ext>
              </a:extLst>
            </p:cNvPr>
            <p:cNvSpPr txBox="1"/>
            <p:nvPr/>
          </p:nvSpPr>
          <p:spPr>
            <a:xfrm>
              <a:off x="4610099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E3C839B-2D10-FC97-3DA2-70A17A0D6BBE}"/>
                </a:ext>
              </a:extLst>
            </p:cNvPr>
            <p:cNvSpPr txBox="1"/>
            <p:nvPr/>
          </p:nvSpPr>
          <p:spPr>
            <a:xfrm>
              <a:off x="4610099" y="27272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B361A54-0545-F69C-C021-A3D1B27E3885}"/>
                </a:ext>
              </a:extLst>
            </p:cNvPr>
            <p:cNvSpPr txBox="1"/>
            <p:nvPr/>
          </p:nvSpPr>
          <p:spPr>
            <a:xfrm>
              <a:off x="3377572" y="2842304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66EDCA8-C430-EE08-2925-ED3F7E6D627D}"/>
                </a:ext>
              </a:extLst>
            </p:cNvPr>
            <p:cNvSpPr txBox="1"/>
            <p:nvPr/>
          </p:nvSpPr>
          <p:spPr>
            <a:xfrm>
              <a:off x="4534186" y="155673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CBDAC6D-8A35-F0A5-338C-CB488A274F02}"/>
                </a:ext>
              </a:extLst>
            </p:cNvPr>
            <p:cNvSpPr txBox="1"/>
            <p:nvPr/>
          </p:nvSpPr>
          <p:spPr>
            <a:xfrm>
              <a:off x="6275180" y="5446433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5F79690-BC71-8EC8-38EB-69F787A8E50E}"/>
                </a:ext>
              </a:extLst>
            </p:cNvPr>
            <p:cNvSpPr txBox="1"/>
            <p:nvPr/>
          </p:nvSpPr>
          <p:spPr>
            <a:xfrm>
              <a:off x="6972298" y="144285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885F254-4F22-91D8-E8E1-7B71C61FC216}"/>
                </a:ext>
              </a:extLst>
            </p:cNvPr>
            <p:cNvSpPr txBox="1"/>
            <p:nvPr/>
          </p:nvSpPr>
          <p:spPr>
            <a:xfrm>
              <a:off x="7457155" y="15517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2AD5D84-8C4B-43CC-D483-C617B0E8F5C5}"/>
                </a:ext>
              </a:extLst>
            </p:cNvPr>
            <p:cNvSpPr txBox="1"/>
            <p:nvPr/>
          </p:nvSpPr>
          <p:spPr>
            <a:xfrm>
              <a:off x="7529541" y="143897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30D6AD7-7BEE-D654-F7E6-345C7F699DD6}"/>
                </a:ext>
              </a:extLst>
            </p:cNvPr>
            <p:cNvSpPr txBox="1"/>
            <p:nvPr/>
          </p:nvSpPr>
          <p:spPr>
            <a:xfrm>
              <a:off x="10047667" y="15567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BF9FA22-5435-FE84-6D29-5A87289B12AA}"/>
                </a:ext>
              </a:extLst>
            </p:cNvPr>
            <p:cNvSpPr txBox="1"/>
            <p:nvPr/>
          </p:nvSpPr>
          <p:spPr>
            <a:xfrm>
              <a:off x="9534584" y="14456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F9B44CB-F0EC-890E-B91F-5B71D8510B49}"/>
                </a:ext>
              </a:extLst>
            </p:cNvPr>
            <p:cNvSpPr txBox="1"/>
            <p:nvPr/>
          </p:nvSpPr>
          <p:spPr>
            <a:xfrm>
              <a:off x="10093794" y="14456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9FBD8EA-0E5E-0000-771F-531B948EB19F}"/>
                </a:ext>
              </a:extLst>
            </p:cNvPr>
            <p:cNvSpPr txBox="1"/>
            <p:nvPr/>
          </p:nvSpPr>
          <p:spPr>
            <a:xfrm>
              <a:off x="561594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F883DD-DEDF-5FFC-181C-3C0A6CFB3BFD}"/>
                </a:ext>
              </a:extLst>
            </p:cNvPr>
            <p:cNvSpPr txBox="1"/>
            <p:nvPr/>
          </p:nvSpPr>
          <p:spPr>
            <a:xfrm>
              <a:off x="5372099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171F33D-1C6D-4F8D-3848-19B7BA12420E}"/>
                </a:ext>
              </a:extLst>
            </p:cNvPr>
            <p:cNvSpPr txBox="1"/>
            <p:nvPr/>
          </p:nvSpPr>
          <p:spPr>
            <a:xfrm>
              <a:off x="5333999" y="489700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821531D-35ED-6FA8-6026-37ACCFF37E1B}"/>
                </a:ext>
              </a:extLst>
            </p:cNvPr>
            <p:cNvSpPr txBox="1"/>
            <p:nvPr/>
          </p:nvSpPr>
          <p:spPr>
            <a:xfrm>
              <a:off x="8153399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3AC208D-5F7A-27BE-ACFA-73456E1494E3}"/>
                </a:ext>
              </a:extLst>
            </p:cNvPr>
            <p:cNvSpPr txBox="1"/>
            <p:nvPr/>
          </p:nvSpPr>
          <p:spPr>
            <a:xfrm>
              <a:off x="8063642" y="35961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F54C0FC-CD53-FD3B-A298-FE79AA80BC73}"/>
                </a:ext>
              </a:extLst>
            </p:cNvPr>
            <p:cNvSpPr txBox="1"/>
            <p:nvPr/>
          </p:nvSpPr>
          <p:spPr>
            <a:xfrm>
              <a:off x="8448734" y="490306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C4575F1-DCA8-A4B7-1120-157BFA6540B4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D12C2BC-F705-DA69-34F4-B2EFD4144667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E335442-CCCD-B620-62DA-C32BDBF74F9C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55AFE18-CD81-7528-230F-ABAD93645F9C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43FDA4D-19A5-6887-EE90-048F3C5984D7}"/>
                </a:ext>
              </a:extLst>
            </p:cNvPr>
            <p:cNvSpPr txBox="1"/>
            <p:nvPr/>
          </p:nvSpPr>
          <p:spPr>
            <a:xfrm>
              <a:off x="3377572" y="1487581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0D37AE5-9FD4-94F3-64C5-DE0C62191F26}"/>
                </a:ext>
              </a:extLst>
            </p:cNvPr>
            <p:cNvSpPr txBox="1"/>
            <p:nvPr/>
          </p:nvSpPr>
          <p:spPr>
            <a:xfrm>
              <a:off x="4534186" y="28423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F84A58-D737-63ED-6EF9-B8FDB77F4112}"/>
                </a:ext>
              </a:extLst>
            </p:cNvPr>
            <p:cNvSpPr txBox="1"/>
            <p:nvPr/>
          </p:nvSpPr>
          <p:spPr>
            <a:xfrm>
              <a:off x="6291070" y="1469718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54E8220-0179-79D7-0BE2-791F094DBC83}"/>
                </a:ext>
              </a:extLst>
            </p:cNvPr>
            <p:cNvSpPr txBox="1"/>
            <p:nvPr/>
          </p:nvSpPr>
          <p:spPr>
            <a:xfrm>
              <a:off x="7452390" y="545809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7319F4D-F062-A5E2-DA36-F652C26A5E52}"/>
                </a:ext>
              </a:extLst>
            </p:cNvPr>
            <p:cNvSpPr txBox="1"/>
            <p:nvPr/>
          </p:nvSpPr>
          <p:spPr>
            <a:xfrm>
              <a:off x="8877299" y="414110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3C3A92C-16EB-0A45-9EE7-684C9B521B5E}"/>
                </a:ext>
              </a:extLst>
            </p:cNvPr>
            <p:cNvSpPr txBox="1"/>
            <p:nvPr/>
          </p:nvSpPr>
          <p:spPr>
            <a:xfrm>
              <a:off x="8883737" y="144572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68C68892-67FA-365F-0A71-81C869AE4463}"/>
                </a:ext>
              </a:extLst>
            </p:cNvPr>
            <p:cNvSpPr txBox="1"/>
            <p:nvPr/>
          </p:nvSpPr>
          <p:spPr>
            <a:xfrm>
              <a:off x="10039350" y="41538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3116A7F-BF3E-0928-A6D8-D0444F492649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F3A2260-F7D7-0CAC-3647-561757282898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4EB9061-5DDD-733D-E6A4-020AE880FA86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5255E31-3BC1-CE35-016C-9844AA88F943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FC6923-BB80-ADE5-7E21-59E28971FBE9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BC1891D-14A2-A754-50F3-F594A69A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D55E37-5B05-D0B5-8A90-F207E25AA1B5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EC4D9BE-3418-FEC6-EACE-51DE6A7FA963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862A85-B231-C944-0084-BD5626537A38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A9ED66B-BEE2-6BB9-B3D0-F987A975534E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457B7C-107F-703B-7EF8-821F241A73D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484A5E-D3E4-7717-E605-D35B33211FC3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8D86273-5BAF-D848-8849-5A8A44CDCE7A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79B363F-91A8-9C77-A6C2-99A03CB7049C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2DF6AAF-FCEE-86FB-9866-5E67410342E8}"/>
                </a:ext>
              </a:extLst>
            </p:cNvPr>
            <p:cNvSpPr txBox="1"/>
            <p:nvPr/>
          </p:nvSpPr>
          <p:spPr>
            <a:xfrm>
              <a:off x="2768599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D47E47A-1A91-092C-B4EC-161D0AE1C4BD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ACAA86E-6911-0FB7-E733-5FC33B7CDFB4}"/>
                </a:ext>
              </a:extLst>
            </p:cNvPr>
            <p:cNvSpPr txBox="1"/>
            <p:nvPr/>
          </p:nvSpPr>
          <p:spPr>
            <a:xfrm>
              <a:off x="2547905" y="336173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F98DA2-DF73-DC5A-C280-4AE0F816E41B}"/>
                </a:ext>
              </a:extLst>
            </p:cNvPr>
            <p:cNvSpPr txBox="1"/>
            <p:nvPr/>
          </p:nvSpPr>
          <p:spPr>
            <a:xfrm>
              <a:off x="25400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59F6B4-7492-2053-BF97-40E6F81726DD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672269-9C06-4E64-274A-D44769619B0E}"/>
                </a:ext>
              </a:extLst>
            </p:cNvPr>
            <p:cNvSpPr txBox="1"/>
            <p:nvPr/>
          </p:nvSpPr>
          <p:spPr>
            <a:xfrm>
              <a:off x="9588500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21060B4-8B1E-3164-8564-C7ACE19D4316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F9B6E21-9BCB-F962-564A-EBF1132B93C5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A99F44C-8A1F-35DE-0313-BF2357F2741F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0AF53F5-064E-7E13-D95A-A4247B0061DB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670A640-A064-26B3-812A-C17239493296}"/>
                </a:ext>
              </a:extLst>
            </p:cNvPr>
            <p:cNvSpPr txBox="1"/>
            <p:nvPr/>
          </p:nvSpPr>
          <p:spPr>
            <a:xfrm>
              <a:off x="3544063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C3D04D4-248E-A9E3-9D04-E488BF665EA4}"/>
                </a:ext>
              </a:extLst>
            </p:cNvPr>
            <p:cNvSpPr txBox="1"/>
            <p:nvPr/>
          </p:nvSpPr>
          <p:spPr>
            <a:xfrm>
              <a:off x="3263900" y="115539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Collision</a:t>
              </a:r>
              <a:endParaRPr kumimoji="1" lang="en-US" altLang="ja-JP" sz="11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AD24375-91E5-E64D-3125-196CB398A04B}"/>
                </a:ext>
              </a:extLst>
            </p:cNvPr>
            <p:cNvSpPr txBox="1"/>
            <p:nvPr/>
          </p:nvSpPr>
          <p:spPr>
            <a:xfrm>
              <a:off x="2768598" y="3599152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5E41BF-2E14-4091-35F7-21336C2A06B2}"/>
                </a:ext>
              </a:extLst>
            </p:cNvPr>
            <p:cNvSpPr txBox="1"/>
            <p:nvPr/>
          </p:nvSpPr>
          <p:spPr>
            <a:xfrm>
              <a:off x="3544063" y="413843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CE2560-F179-3C47-7CB3-D653A7F866A1}"/>
                </a:ext>
              </a:extLst>
            </p:cNvPr>
            <p:cNvSpPr txBox="1"/>
            <p:nvPr/>
          </p:nvSpPr>
          <p:spPr>
            <a:xfrm>
              <a:off x="3968750" y="14109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363ADE9E-1B1B-56FD-4775-CA569CE92DDA}"/>
                </a:ext>
              </a:extLst>
            </p:cNvPr>
            <p:cNvSpPr txBox="1"/>
            <p:nvPr/>
          </p:nvSpPr>
          <p:spPr>
            <a:xfrm>
              <a:off x="3968750" y="2696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9B44646-EFAD-37A5-5FEA-C67B622F72A5}"/>
                </a:ext>
              </a:extLst>
            </p:cNvPr>
            <p:cNvSpPr txBox="1"/>
            <p:nvPr/>
          </p:nvSpPr>
          <p:spPr>
            <a:xfrm>
              <a:off x="3968750" y="399688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083BE6B-B060-445D-FE91-85A108D3BEF4}"/>
                </a:ext>
              </a:extLst>
            </p:cNvPr>
            <p:cNvSpPr txBox="1"/>
            <p:nvPr/>
          </p:nvSpPr>
          <p:spPr>
            <a:xfrm>
              <a:off x="5485810" y="5443687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3296105-1726-C0DC-0793-6154ED9ACFCC}"/>
                </a:ext>
              </a:extLst>
            </p:cNvPr>
            <p:cNvSpPr txBox="1"/>
            <p:nvPr/>
          </p:nvSpPr>
          <p:spPr>
            <a:xfrm>
              <a:off x="5485810" y="1472092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CE9DE1E-9161-FE76-7371-EA63F340D0AD}"/>
                </a:ext>
              </a:extLst>
            </p:cNvPr>
            <p:cNvSpPr txBox="1"/>
            <p:nvPr/>
          </p:nvSpPr>
          <p:spPr>
            <a:xfrm>
              <a:off x="5052064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6365E44-C295-1A3A-9BC6-74049C2E8D58}"/>
                </a:ext>
              </a:extLst>
            </p:cNvPr>
            <p:cNvSpPr txBox="1"/>
            <p:nvPr/>
          </p:nvSpPr>
          <p:spPr>
            <a:xfrm>
              <a:off x="5543864" y="3611744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2B6BADC-6276-08CD-EC5D-5F72BEAC296F}"/>
                </a:ext>
              </a:extLst>
            </p:cNvPr>
            <p:cNvSpPr txBox="1"/>
            <p:nvPr/>
          </p:nvSpPr>
          <p:spPr>
            <a:xfrm>
              <a:off x="5052064" y="489739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B41D8EF-2B1E-3A11-CCF3-6D6C0109048B}"/>
                </a:ext>
              </a:extLst>
            </p:cNvPr>
            <p:cNvSpPr txBox="1"/>
            <p:nvPr/>
          </p:nvSpPr>
          <p:spPr>
            <a:xfrm>
              <a:off x="7887404" y="2299709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A098AEE-5642-2B63-FA57-1E5CC2E082FF}"/>
                </a:ext>
              </a:extLst>
            </p:cNvPr>
            <p:cNvSpPr txBox="1"/>
            <p:nvPr/>
          </p:nvSpPr>
          <p:spPr>
            <a:xfrm>
              <a:off x="8319130" y="361174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8E9716CB-FC3E-34EB-5302-16E4FD009D50}"/>
                </a:ext>
              </a:extLst>
            </p:cNvPr>
            <p:cNvSpPr txBox="1"/>
            <p:nvPr/>
          </p:nvSpPr>
          <p:spPr>
            <a:xfrm>
              <a:off x="8144867" y="4893512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CAF750E-1E43-B736-7A9B-600EBC39C3AC}"/>
                </a:ext>
              </a:extLst>
            </p:cNvPr>
            <p:cNvSpPr txBox="1"/>
            <p:nvPr/>
          </p:nvSpPr>
          <p:spPr>
            <a:xfrm>
              <a:off x="6633044" y="158968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69936F8-1EE4-71B3-F128-931DE9006712}"/>
                </a:ext>
              </a:extLst>
            </p:cNvPr>
            <p:cNvSpPr txBox="1"/>
            <p:nvPr/>
          </p:nvSpPr>
          <p:spPr>
            <a:xfrm>
              <a:off x="6633044" y="54740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4C2BDFE3-F451-AEB4-BFA3-F896079D2D42}"/>
                </a:ext>
              </a:extLst>
            </p:cNvPr>
            <p:cNvSpPr txBox="1"/>
            <p:nvPr/>
          </p:nvSpPr>
          <p:spPr>
            <a:xfrm>
              <a:off x="9549055" y="15764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95FB75E-35BC-BCE7-B703-273A1C36910D}"/>
                </a:ext>
              </a:extLst>
            </p:cNvPr>
            <p:cNvSpPr txBox="1"/>
            <p:nvPr/>
          </p:nvSpPr>
          <p:spPr>
            <a:xfrm>
              <a:off x="9549055" y="287760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3897CC5-6CCD-98CC-9A47-4CFBDDBDA4CF}"/>
                </a:ext>
              </a:extLst>
            </p:cNvPr>
            <p:cNvSpPr txBox="1"/>
            <p:nvPr/>
          </p:nvSpPr>
          <p:spPr>
            <a:xfrm>
              <a:off x="8402330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5BD8218-1D39-970D-7833-C0E3D9BF34FF}"/>
                </a:ext>
              </a:extLst>
            </p:cNvPr>
            <p:cNvSpPr txBox="1"/>
            <p:nvPr/>
          </p:nvSpPr>
          <p:spPr>
            <a:xfrm>
              <a:off x="8397674" y="145715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E516A52-EC0F-1C33-91AA-F3362CCC8EDD}"/>
                </a:ext>
              </a:extLst>
            </p:cNvPr>
            <p:cNvSpPr txBox="1"/>
            <p:nvPr/>
          </p:nvSpPr>
          <p:spPr>
            <a:xfrm>
              <a:off x="9588500" y="27124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AC13719-3F7F-7A66-C890-EE336856BDE3}"/>
                </a:ext>
              </a:extLst>
            </p:cNvPr>
            <p:cNvSpPr txBox="1"/>
            <p:nvPr/>
          </p:nvSpPr>
          <p:spPr>
            <a:xfrm>
              <a:off x="8700224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20ACA499-7B1E-30A9-C2E5-9BCCBA135A62}"/>
                </a:ext>
              </a:extLst>
            </p:cNvPr>
            <p:cNvSpPr txBox="1"/>
            <p:nvPr/>
          </p:nvSpPr>
          <p:spPr>
            <a:xfrm>
              <a:off x="5787948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59AD06C-9480-F6F6-1169-CDD61503C9B7}"/>
                </a:ext>
              </a:extLst>
            </p:cNvPr>
            <p:cNvSpPr txBox="1"/>
            <p:nvPr/>
          </p:nvSpPr>
          <p:spPr>
            <a:xfrm>
              <a:off x="6720397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8D36B2A-EE9B-AC61-BD3B-9635EFF42518}"/>
                </a:ext>
              </a:extLst>
            </p:cNvPr>
            <p:cNvSpPr txBox="1"/>
            <p:nvPr/>
          </p:nvSpPr>
          <p:spPr>
            <a:xfrm>
              <a:off x="6720397" y="53119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5D185710-5820-A9A9-176C-6DAFA084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3512" y="989134"/>
            <a:ext cx="10824975" cy="487973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6FB2917-6F9E-9CE7-1412-BD3FDCB5C17B}"/>
              </a:ext>
            </a:extLst>
          </p:cNvPr>
          <p:cNvGrpSpPr/>
          <p:nvPr/>
        </p:nvGrpSpPr>
        <p:grpSpPr>
          <a:xfrm>
            <a:off x="1379022" y="123035"/>
            <a:ext cx="9173683" cy="6611929"/>
            <a:chOff x="1836222" y="249824"/>
            <a:chExt cx="9173683" cy="6611929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552E95-3888-505C-9EE7-998347E8CE83}"/>
                </a:ext>
              </a:extLst>
            </p:cNvPr>
            <p:cNvSpPr txBox="1"/>
            <p:nvPr/>
          </p:nvSpPr>
          <p:spPr>
            <a:xfrm>
              <a:off x="1836222" y="694769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初送信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E6C3625-41B8-43C1-68BE-CF9A8351126C}"/>
                </a:ext>
              </a:extLst>
            </p:cNvPr>
            <p:cNvSpPr txBox="1"/>
            <p:nvPr/>
          </p:nvSpPr>
          <p:spPr>
            <a:xfrm>
              <a:off x="1867503" y="14205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C46CE8C-CA0B-D457-9A83-DBA3AFA6ED6F}"/>
                </a:ext>
              </a:extLst>
            </p:cNvPr>
            <p:cNvSpPr txBox="1"/>
            <p:nvPr/>
          </p:nvSpPr>
          <p:spPr>
            <a:xfrm>
              <a:off x="1867502" y="2163745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38F3FB-D59F-F1DE-D56D-94CE2C6487C5}"/>
                </a:ext>
              </a:extLst>
            </p:cNvPr>
            <p:cNvSpPr txBox="1"/>
            <p:nvPr/>
          </p:nvSpPr>
          <p:spPr>
            <a:xfrm>
              <a:off x="1867503" y="2898577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54006D2-269C-333E-55E7-69FF7E5010E0}"/>
                </a:ext>
              </a:extLst>
            </p:cNvPr>
            <p:cNvSpPr txBox="1"/>
            <p:nvPr/>
          </p:nvSpPr>
          <p:spPr>
            <a:xfrm>
              <a:off x="1867503" y="3619776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FEE0E77-3D2D-CE37-CBF2-232782AE3658}"/>
                </a:ext>
              </a:extLst>
            </p:cNvPr>
            <p:cNvSpPr txBox="1"/>
            <p:nvPr/>
          </p:nvSpPr>
          <p:spPr>
            <a:xfrm>
              <a:off x="1867503" y="4363008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460C093-5047-D536-F4DA-AF44F2B0378D}"/>
                </a:ext>
              </a:extLst>
            </p:cNvPr>
            <p:cNvSpPr txBox="1"/>
            <p:nvPr/>
          </p:nvSpPr>
          <p:spPr>
            <a:xfrm>
              <a:off x="1867503" y="5106240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7B36A09-5C45-5872-9E81-F817239B7918}"/>
                </a:ext>
              </a:extLst>
            </p:cNvPr>
            <p:cNvSpPr txBox="1"/>
            <p:nvPr/>
          </p:nvSpPr>
          <p:spPr>
            <a:xfrm>
              <a:off x="1867503" y="63350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9CB4505-E1C3-14B8-D7B6-CCB67C14E060}"/>
                </a:ext>
              </a:extLst>
            </p:cNvPr>
            <p:cNvGrpSpPr/>
            <p:nvPr/>
          </p:nvGrpSpPr>
          <p:grpSpPr>
            <a:xfrm>
              <a:off x="2132667" y="249824"/>
              <a:ext cx="8877238" cy="6611929"/>
              <a:chOff x="2132667" y="249824"/>
              <a:chExt cx="8877238" cy="6611929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3168316" y="33712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3359015" y="110436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517229" y="182553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740218" y="254726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2667" y="249824"/>
                <a:ext cx="8164082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949768" y="327511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4215663" y="401248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4398538" y="474037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501413" y="596910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891" y="81420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4963" y="153644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1" y="225293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3988" y="2987584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960" y="374722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433" y="447117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183" y="51954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429" y="6443183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0816" y="6988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29535" y="1405415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0816" y="21333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0816" y="289022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60816" y="3598287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60816" y="432025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46567" y="506445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46567" y="630039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509992" y="5888191"/>
                <a:ext cx="365753" cy="457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D89E07-668E-29A3-4D78-3777394F3CF2}"/>
              </a:ext>
            </a:extLst>
          </p:cNvPr>
          <p:cNvGrpSpPr/>
          <p:nvPr/>
        </p:nvGrpSpPr>
        <p:grpSpPr>
          <a:xfrm>
            <a:off x="1510101" y="121887"/>
            <a:ext cx="8043474" cy="6446866"/>
            <a:chOff x="1510101" y="121887"/>
            <a:chExt cx="8043474" cy="6446866"/>
          </a:xfrm>
        </p:grpSpPr>
        <p:pic>
          <p:nvPicPr>
            <p:cNvPr id="5" name="図 4" descr="図形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2775823F-15E5-E963-279A-C7C607F65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101" y="121887"/>
              <a:ext cx="8043474" cy="580053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3FFD43F-D184-8F87-AAB7-AC1666586389}"/>
                </a:ext>
              </a:extLst>
            </p:cNvPr>
            <p:cNvSpPr txBox="1"/>
            <p:nvPr/>
          </p:nvSpPr>
          <p:spPr>
            <a:xfrm>
              <a:off x="1724025" y="5922422"/>
              <a:ext cx="584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 : Contenti</a:t>
              </a:r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on window, 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乱数発生範囲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CWmin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の最小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Cwmax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の最大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1FEADD6-2AC4-F95B-DB87-B1869D408DC3}"/>
                </a:ext>
              </a:extLst>
            </p:cNvPr>
            <p:cNvSpPr txBox="1"/>
            <p:nvPr/>
          </p:nvSpPr>
          <p:spPr>
            <a:xfrm>
              <a:off x="8601075" y="5783922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56CCBE4F-9E4B-BDE0-571E-FB7CFEB3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5300" y="2085975"/>
            <a:ext cx="11201400" cy="268605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3C2AB1-C520-FA80-697B-90E3C9F57B75}"/>
              </a:ext>
            </a:extLst>
          </p:cNvPr>
          <p:cNvSpPr txBox="1"/>
          <p:nvPr/>
        </p:nvSpPr>
        <p:spPr>
          <a:xfrm>
            <a:off x="1704975" y="359092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6D0A4-5989-0A9E-60B1-97D0DD7DEAB9}"/>
              </a:ext>
            </a:extLst>
          </p:cNvPr>
          <p:cNvSpPr txBox="1"/>
          <p:nvPr/>
        </p:nvSpPr>
        <p:spPr>
          <a:xfrm>
            <a:off x="5953125" y="195262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EIFS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E9E2B2-C785-8A1C-916F-CA749F379580}"/>
              </a:ext>
            </a:extLst>
          </p:cNvPr>
          <p:cNvSpPr txBox="1"/>
          <p:nvPr/>
        </p:nvSpPr>
        <p:spPr>
          <a:xfrm>
            <a:off x="3819525" y="349567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IFS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85BA8D-345C-2322-1B0A-604A189DE830}"/>
              </a:ext>
            </a:extLst>
          </p:cNvPr>
          <p:cNvSpPr txBox="1"/>
          <p:nvPr/>
        </p:nvSpPr>
        <p:spPr>
          <a:xfrm>
            <a:off x="5324477" y="312926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6C2B14-9C02-729B-F8DA-3DF172DD7BCD}"/>
              </a:ext>
            </a:extLst>
          </p:cNvPr>
          <p:cNvSpPr txBox="1"/>
          <p:nvPr/>
        </p:nvSpPr>
        <p:spPr>
          <a:xfrm>
            <a:off x="5238753" y="3638550"/>
            <a:ext cx="169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フレーム長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C2B686-9E5E-B5FD-9A39-D951CE3B71ED}"/>
              </a:ext>
            </a:extLst>
          </p:cNvPr>
          <p:cNvSpPr txBox="1"/>
          <p:nvPr/>
        </p:nvSpPr>
        <p:spPr>
          <a:xfrm>
            <a:off x="7477125" y="279558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29505F-E3D3-2EF6-5613-CBBA57114311}"/>
              </a:ext>
            </a:extLst>
          </p:cNvPr>
          <p:cNvSpPr txBox="1"/>
          <p:nvPr/>
        </p:nvSpPr>
        <p:spPr>
          <a:xfrm>
            <a:off x="9536906" y="2795586"/>
            <a:ext cx="162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312</Words>
  <Application>Microsoft Office PowerPoint</Application>
  <PresentationFormat>ワイド画面</PresentationFormat>
  <Paragraphs>182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160</cp:revision>
  <dcterms:created xsi:type="dcterms:W3CDTF">2024-12-31T15:37:13Z</dcterms:created>
  <dcterms:modified xsi:type="dcterms:W3CDTF">2025-02-22T07:38:28Z</dcterms:modified>
</cp:coreProperties>
</file>