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6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A41A96-CCD1-D08C-1295-BF63B6321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DF68AE-1686-C13F-5D77-6FB234178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645608-273A-AFA8-8F72-5143EC3F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CCD2DC-2860-0A1B-3433-16D2D85E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F74117-AF45-F9A0-32EB-C9A29180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20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329EC2-3C1B-59B7-54EA-519549BE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82BF83-EB95-7C2F-5713-9104CE4B6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D424FE-8698-33D2-D8E8-AADC0FCE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DCB8E4-9FA8-230A-45A8-7548F453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0A393B-1B4D-4AC7-1C53-FEC49423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96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89D9156-FB8E-6951-1178-697215294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1F0275F-FDBF-C205-88D8-166AE7A5F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9E4136-CEF7-32F7-41DD-107D41E3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C7ABED-2035-7FDE-11A6-ACBC460B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1AA6DE-D403-9EA5-E220-596F2A56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94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3FFC8A-0737-FB0A-1B7B-242006F2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B89331-F003-4463-20E8-120FCDF6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267D5F-B759-3CAF-EA94-FFCBFC26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6CF8B3-421F-9F29-3A7B-02698A1A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8D648F-B1DA-2A0F-7724-A2EDF622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25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3BD57D-6F84-4AAD-AC78-A59BD9398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D10A66-E7DD-DC00-6001-0AF6E83E2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4F3296-9F52-21B0-D10A-B8A0D3F8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DC782B-C618-9B3C-C59D-A146ECEA2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F526E1-D5D3-B9DC-57F9-9E9B19AE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07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B0C7E1-AB49-2517-C2E0-9D950987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220D58-1461-1687-326A-D0CBBF182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1279E2-B625-B499-ACAF-CE89AEDB2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CF59D4-85DC-08E5-07B9-D9B627DF5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13096A-26DD-F870-33F7-F4ABF64A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F750EA-4D9F-5A86-FD33-7B8F1230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41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4758F9-D146-C6CD-7FB0-5A08801A5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995D5F-930F-FC63-34A8-2A1E4EBA7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A8DAA8-47F3-5001-3B3F-76CCCB17E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B8C2D2B-6ECB-1307-5433-3989CA501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81D715D-41A9-2D49-E986-D77F7E6E5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0A57F8F-2BA5-B65E-84EA-CF68F1B7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ADCCDB1-2E5F-317D-84FD-67962C1BB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DC3877-1F6A-976B-7AB8-36250EEE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60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531D6D-99FD-1D47-1029-691D3F0CD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2BDD9D-E3D5-82B7-ADEB-C03F598F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417A3A1-F548-9BC4-B976-74CDB50C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77AF10-F661-B7E4-38D2-965BB02A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16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92744BB-983E-D80A-C1C5-DE3C4478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AF473C-A59F-D734-46F6-06A4EABC5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CC199F-D860-3150-AB09-35B1F41E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06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5024FD-DD39-A8C4-E35B-B25352D0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2B07A1-A32D-0C22-EDCB-10007DDE1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E562DC-B818-9B48-AE18-752DF7EF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AB71A0-7BF1-AD6E-EF85-A2184223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7B577F-E8C1-07DD-1067-B080A139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AACFF6-90B9-D5B3-C8F1-A28D3593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40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E42B18-EF1B-37A0-5EE9-5A41C3C5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2C7CF2-88F6-4F9A-8F17-C4D48F61D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9A9DBF-4448-1B34-1A32-776E5603F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D6B328-DA19-2BC8-0BAD-83C864DC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2E12AF-E09B-0026-87FB-351120BC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206267-8631-7998-7696-624154A8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3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44C77CB-9FB1-3859-EC06-B336FFC23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227539-D7EB-917C-C9DB-5F4B40B41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9684BF-FA7E-7FF3-B016-30AC010D2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6AD226-D507-40AF-BEC8-ACCD8967D050}" type="datetimeFigureOut">
              <a:rPr kumimoji="1" lang="ja-JP" altLang="en-US" smtClean="0"/>
              <a:t>2025/1/8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237475-6525-71E3-531D-99ED1D7FD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6403E9-26FB-054C-0254-18BB3D2EF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56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3307110-0580-7920-3A64-177856ADDF7C}"/>
              </a:ext>
            </a:extLst>
          </p:cNvPr>
          <p:cNvGrpSpPr/>
          <p:nvPr/>
        </p:nvGrpSpPr>
        <p:grpSpPr>
          <a:xfrm>
            <a:off x="685799" y="1571625"/>
            <a:ext cx="10820400" cy="3714750"/>
            <a:chOff x="685799" y="1571625"/>
            <a:chExt cx="10820400" cy="371475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0FE217F2-EFE5-D1E2-6FF6-365DB21D5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85799" y="1571625"/>
              <a:ext cx="10820400" cy="3714750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1336033B-2CD8-FC01-BF87-5B4574A0DFB6}"/>
                </a:ext>
              </a:extLst>
            </p:cNvPr>
            <p:cNvSpPr txBox="1"/>
            <p:nvPr/>
          </p:nvSpPr>
          <p:spPr>
            <a:xfrm>
              <a:off x="2668045" y="1671834"/>
              <a:ext cx="1478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Packet</a:t>
              </a:r>
              <a:endPara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EF578C44-DE41-2E34-6FD3-6B05D423322B}"/>
                </a:ext>
              </a:extLst>
            </p:cNvPr>
            <p:cNvSpPr txBox="1"/>
            <p:nvPr/>
          </p:nvSpPr>
          <p:spPr>
            <a:xfrm>
              <a:off x="5751535" y="4705220"/>
              <a:ext cx="1478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Packet</a:t>
              </a:r>
              <a:endPara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F67AF7D7-D05F-1B75-EC7F-BA7DF45DCBB8}"/>
                </a:ext>
              </a:extLst>
            </p:cNvPr>
            <p:cNvCxnSpPr/>
            <p:nvPr/>
          </p:nvCxnSpPr>
          <p:spPr>
            <a:xfrm>
              <a:off x="8755693" y="2133499"/>
              <a:ext cx="0" cy="99800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A62D5AB-97E3-DEEF-9E29-F69939BACA60}"/>
                </a:ext>
              </a:extLst>
            </p:cNvPr>
            <p:cNvSpPr txBox="1"/>
            <p:nvPr/>
          </p:nvSpPr>
          <p:spPr>
            <a:xfrm>
              <a:off x="8755693" y="2401670"/>
              <a:ext cx="16534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Conflict</a:t>
              </a:r>
              <a:endPara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642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FC0A9C9-1B80-168F-3307-802BA8D3C6A8}"/>
              </a:ext>
            </a:extLst>
          </p:cNvPr>
          <p:cNvGrpSpPr/>
          <p:nvPr/>
        </p:nvGrpSpPr>
        <p:grpSpPr>
          <a:xfrm>
            <a:off x="304800" y="818374"/>
            <a:ext cx="11582400" cy="2371725"/>
            <a:chOff x="304800" y="818374"/>
            <a:chExt cx="11582400" cy="23717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71BC2B2-AF79-3420-BA09-32E30214E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04800" y="818374"/>
              <a:ext cx="11582400" cy="237172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0D21F1-0EAF-05C1-76F0-C092D11255C2}"/>
                </a:ext>
              </a:extLst>
            </p:cNvPr>
            <p:cNvSpPr txBox="1"/>
            <p:nvPr/>
          </p:nvSpPr>
          <p:spPr>
            <a:xfrm>
              <a:off x="743420" y="1010961"/>
              <a:ext cx="152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20 [</a:t>
              </a:r>
              <a:r>
                <a:rPr lang="en-US" altLang="ja-JP" sz="2000" dirty="0" err="1">
                  <a:latin typeface="BIZ UDPGothic" panose="020B0400000000000000" pitchFamily="34" charset="-128"/>
                  <a:ea typeface="BIZ UDPGothic" panose="020B0400000000000000" pitchFamily="34" charset="-128"/>
                </a:rPr>
                <a:t>μs</a:t>
              </a:r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]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B5552F-BA1F-3B27-FDAC-38E748CB9F17}"/>
                </a:ext>
              </a:extLst>
            </p:cNvPr>
            <p:cNvSpPr txBox="1"/>
            <p:nvPr/>
          </p:nvSpPr>
          <p:spPr>
            <a:xfrm>
              <a:off x="2118712" y="918628"/>
              <a:ext cx="1086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24</a:t>
              </a:r>
            </a:p>
            <a:p>
              <a:pPr algn="ctr"/>
              <a:r>
                <a:rPr lang="en-GB" sz="16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[Byte]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E09CD43-0D13-B93D-2851-3A9862BE4C74}"/>
                </a:ext>
              </a:extLst>
            </p:cNvPr>
            <p:cNvSpPr txBox="1"/>
            <p:nvPr/>
          </p:nvSpPr>
          <p:spPr>
            <a:xfrm>
              <a:off x="5690643" y="2099703"/>
              <a:ext cx="10862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F</a:t>
              </a:r>
            </a:p>
            <a:p>
              <a:pPr algn="ctr"/>
              <a:r>
                <a:rPr lang="en-GB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C</a:t>
              </a:r>
            </a:p>
            <a:p>
              <a:pPr algn="ctr"/>
              <a:r>
                <a:rPr lang="en-GB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D30717A-555C-8124-35BD-CCA74899E3C9}"/>
                </a:ext>
              </a:extLst>
            </p:cNvPr>
            <p:cNvSpPr txBox="1"/>
            <p:nvPr/>
          </p:nvSpPr>
          <p:spPr>
            <a:xfrm>
              <a:off x="3453654" y="1010961"/>
              <a:ext cx="22531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1472 [</a:t>
              </a:r>
              <a:r>
                <a:rPr lang="en-US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Byte</a:t>
              </a:r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]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44BD32-0225-5171-7EE7-FDAA1FA3304B}"/>
                </a:ext>
              </a:extLst>
            </p:cNvPr>
            <p:cNvSpPr txBox="1"/>
            <p:nvPr/>
          </p:nvSpPr>
          <p:spPr>
            <a:xfrm>
              <a:off x="6379157" y="2052906"/>
              <a:ext cx="886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SIFS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4C112A-1C99-2B7D-904E-42CC037BDF3D}"/>
                </a:ext>
              </a:extLst>
            </p:cNvPr>
            <p:cNvSpPr txBox="1"/>
            <p:nvPr/>
          </p:nvSpPr>
          <p:spPr>
            <a:xfrm>
              <a:off x="9280167" y="2099703"/>
              <a:ext cx="886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DIFS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4D52E7-667F-4A8E-1BF3-3729D514802F}"/>
                </a:ext>
              </a:extLst>
            </p:cNvPr>
            <p:cNvSpPr txBox="1"/>
            <p:nvPr/>
          </p:nvSpPr>
          <p:spPr>
            <a:xfrm>
              <a:off x="3447323" y="2292290"/>
              <a:ext cx="22531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UDP</a:t>
              </a:r>
              <a:r>
                <a:rPr lang="ja-JP" altLang="en-US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ペイロード</a:t>
              </a:r>
              <a:endParaRPr lang="en-GB" sz="2000" dirty="0">
                <a:latin typeface="BIZ UDPGothic" panose="020B0400000000000000" pitchFamily="34" charset="-128"/>
                <a:ea typeface="BIZ UDPGothic" panose="020B0400000000000000" pitchFamily="34" charset="-128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4B1E11-777E-7B7C-F7F5-E0BC3523AB1F}"/>
                </a:ext>
              </a:extLst>
            </p:cNvPr>
            <p:cNvSpPr txBox="1"/>
            <p:nvPr/>
          </p:nvSpPr>
          <p:spPr>
            <a:xfrm>
              <a:off x="7559979" y="2292290"/>
              <a:ext cx="886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ACK</a:t>
              </a:r>
              <a:endParaRPr lang="en-GB" sz="2000" dirty="0">
                <a:latin typeface="BIZ UDPGothic" panose="020B0400000000000000" pitchFamily="34" charset="-128"/>
                <a:ea typeface="BIZ UDPGothic" panose="020B0400000000000000" pitchFamily="34" charset="-128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C72604A-36B2-B4A4-DB32-F43320CBAEEF}"/>
                </a:ext>
              </a:extLst>
            </p:cNvPr>
            <p:cNvSpPr txBox="1"/>
            <p:nvPr/>
          </p:nvSpPr>
          <p:spPr>
            <a:xfrm>
              <a:off x="7241401" y="1010960"/>
              <a:ext cx="152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20 [</a:t>
              </a:r>
              <a:r>
                <a:rPr lang="en-US" altLang="ja-JP" sz="2000" dirty="0" err="1">
                  <a:latin typeface="BIZ UDPGothic" panose="020B0400000000000000" pitchFamily="34" charset="-128"/>
                  <a:ea typeface="BIZ UDPGothic" panose="020B0400000000000000" pitchFamily="34" charset="-128"/>
                </a:rPr>
                <a:t>μs</a:t>
              </a:r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]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E22A11-7AE6-579D-A73A-D6C88F2B6E8C}"/>
                </a:ext>
              </a:extLst>
            </p:cNvPr>
            <p:cNvSpPr txBox="1"/>
            <p:nvPr/>
          </p:nvSpPr>
          <p:spPr>
            <a:xfrm>
              <a:off x="673420" y="2299758"/>
              <a:ext cx="16975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プリアンブル</a:t>
              </a:r>
              <a:endParaRPr lang="en-GB" sz="2000" dirty="0">
                <a:latin typeface="BIZ UDPGothic" panose="020B0400000000000000" pitchFamily="34" charset="-128"/>
                <a:ea typeface="BIZ UDPGothic" panose="020B0400000000000000" pitchFamily="34" charset="-12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7220BD3-ED3B-F400-7671-D5088662913B}"/>
                </a:ext>
              </a:extLst>
            </p:cNvPr>
            <p:cNvSpPr txBox="1"/>
            <p:nvPr/>
          </p:nvSpPr>
          <p:spPr>
            <a:xfrm>
              <a:off x="10703921" y="2161258"/>
              <a:ext cx="10862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Next</a:t>
              </a:r>
            </a:p>
            <a:p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Frame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4D54CC-BA60-2F85-718A-49E3DBA999E6}"/>
                </a:ext>
              </a:extLst>
            </p:cNvPr>
            <p:cNvSpPr txBox="1"/>
            <p:nvPr/>
          </p:nvSpPr>
          <p:spPr>
            <a:xfrm>
              <a:off x="1989307" y="2161258"/>
              <a:ext cx="13450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MAC</a:t>
              </a:r>
            </a:p>
            <a:p>
              <a:pPr algn="ctr"/>
              <a:r>
                <a:rPr lang="ja-JP" altLang="en-US" sz="16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ヘッダー</a:t>
              </a:r>
              <a:endParaRPr lang="en-GB" sz="1600" dirty="0">
                <a:latin typeface="BIZ UDPGothic" panose="020B0400000000000000" pitchFamily="34" charset="-128"/>
                <a:ea typeface="BIZ UDPGothic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894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5FDE2-569F-0C60-42DB-5913C3A4E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1349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44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BIZ UDPゴシック</vt:lpstr>
      <vt:lpstr>BIZ UDPゴシック</vt:lpstr>
      <vt:lpstr>游ゴシック</vt:lpstr>
      <vt:lpstr>游ゴシック Light</vt:lpstr>
      <vt:lpstr>Arial</vt:lpstr>
      <vt:lpstr>Office テーマ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下沢 亮太郎</dc:creator>
  <cp:lastModifiedBy>下沢 亮太郎</cp:lastModifiedBy>
  <cp:revision>16</cp:revision>
  <dcterms:created xsi:type="dcterms:W3CDTF">2024-12-31T15:37:13Z</dcterms:created>
  <dcterms:modified xsi:type="dcterms:W3CDTF">2025-01-08T07:48:58Z</dcterms:modified>
</cp:coreProperties>
</file>