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1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0.png"/><Relationship Id="rId5" Type="http://schemas.openxmlformats.org/officeDocument/2006/relationships/tags" Target="../tags/tag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FC0A9C9-1B80-168F-3307-802BA8D3C6A8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ヘッダー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6B08-4FE3-A706-B2C6-C9246CC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D35F1C-915D-F779-693D-EED8B036E7FD}"/>
              </a:ext>
            </a:extLst>
          </p:cNvPr>
          <p:cNvSpPr txBox="1"/>
          <p:nvPr/>
        </p:nvSpPr>
        <p:spPr>
          <a:xfrm>
            <a:off x="2717800" y="6601435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9DA21-55D1-A57E-3C18-C0F5F9613213}"/>
              </a:ext>
            </a:extLst>
          </p:cNvPr>
          <p:cNvSpPr txBox="1"/>
          <p:nvPr/>
        </p:nvSpPr>
        <p:spPr>
          <a:xfrm>
            <a:off x="5209103" y="6453750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C7566-0564-F95E-CD4D-15B42D20BD7B}"/>
              </a:ext>
            </a:extLst>
          </p:cNvPr>
          <p:cNvSpPr txBox="1"/>
          <p:nvPr/>
        </p:nvSpPr>
        <p:spPr>
          <a:xfrm>
            <a:off x="6308707" y="661801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FF27B-AD4F-BCDD-CFFE-FFDAC13C6CCC}"/>
              </a:ext>
            </a:extLst>
          </p:cNvPr>
          <p:cNvSpPr txBox="1"/>
          <p:nvPr/>
        </p:nvSpPr>
        <p:spPr>
          <a:xfrm>
            <a:off x="3441700" y="642366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3116A7F-BF3E-0928-A6D8-D0444F492649}"/>
              </a:ext>
            </a:extLst>
          </p:cNvPr>
          <p:cNvGrpSpPr/>
          <p:nvPr/>
        </p:nvGrpSpPr>
        <p:grpSpPr>
          <a:xfrm>
            <a:off x="-50800" y="1025071"/>
            <a:ext cx="12093572" cy="5179800"/>
            <a:chOff x="-50800" y="1025071"/>
            <a:chExt cx="12093572" cy="517980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F3A2260-F7D7-0CAC-3647-561757282898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4EB9061-5DDD-733D-E6A4-020AE880FA86}"/>
                </a:ext>
              </a:extLst>
            </p:cNvPr>
            <p:cNvSpPr txBox="1"/>
            <p:nvPr/>
          </p:nvSpPr>
          <p:spPr>
            <a:xfrm>
              <a:off x="-50800" y="31673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5255E31-3BC1-CE35-016C-9844AA88F943}"/>
                </a:ext>
              </a:extLst>
            </p:cNvPr>
            <p:cNvSpPr txBox="1"/>
            <p:nvPr/>
          </p:nvSpPr>
          <p:spPr>
            <a:xfrm>
              <a:off x="-50800" y="44529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FC6923-BB80-ADE5-7E21-59E28971FBE9}"/>
                </a:ext>
              </a:extLst>
            </p:cNvPr>
            <p:cNvSpPr txBox="1"/>
            <p:nvPr/>
          </p:nvSpPr>
          <p:spPr>
            <a:xfrm>
              <a:off x="-50800" y="57864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BC1891D-14A2-A754-50F3-F594A69AF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0915" y="1025071"/>
              <a:ext cx="11350168" cy="5120923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D55E37-5B05-D0B5-8A90-F207E25AA1B5}"/>
                </a:ext>
              </a:extLst>
            </p:cNvPr>
            <p:cNvSpPr txBox="1"/>
            <p:nvPr/>
          </p:nvSpPr>
          <p:spPr>
            <a:xfrm>
              <a:off x="1092200" y="155673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EC4D9BE-3418-FEC6-EACE-51DE6A7FA963}"/>
                </a:ext>
              </a:extLst>
            </p:cNvPr>
            <p:cNvSpPr txBox="1"/>
            <p:nvPr/>
          </p:nvSpPr>
          <p:spPr>
            <a:xfrm>
              <a:off x="1092200" y="284230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6862A85-B231-C944-0084-BD5626537A38}"/>
                </a:ext>
              </a:extLst>
            </p:cNvPr>
            <p:cNvSpPr txBox="1"/>
            <p:nvPr/>
          </p:nvSpPr>
          <p:spPr>
            <a:xfrm>
              <a:off x="1092200" y="41384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A9ED66B-BEE2-6BB9-B3D0-F987A975534E}"/>
                </a:ext>
              </a:extLst>
            </p:cNvPr>
            <p:cNvSpPr txBox="1"/>
            <p:nvPr/>
          </p:nvSpPr>
          <p:spPr>
            <a:xfrm>
              <a:off x="1092200" y="544270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F457B7C-107F-703B-7EF8-821F241A73D9}"/>
                </a:ext>
              </a:extLst>
            </p:cNvPr>
            <p:cNvSpPr txBox="1"/>
            <p:nvPr/>
          </p:nvSpPr>
          <p:spPr>
            <a:xfrm>
              <a:off x="18796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0484A5E-D3E4-7717-E605-D35B33211FC3}"/>
                </a:ext>
              </a:extLst>
            </p:cNvPr>
            <p:cNvSpPr txBox="1"/>
            <p:nvPr/>
          </p:nvSpPr>
          <p:spPr>
            <a:xfrm>
              <a:off x="1879600" y="274324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8D86273-5BAF-D848-8849-5A8A44CDCE7A}"/>
                </a:ext>
              </a:extLst>
            </p:cNvPr>
            <p:cNvSpPr txBox="1"/>
            <p:nvPr/>
          </p:nvSpPr>
          <p:spPr>
            <a:xfrm>
              <a:off x="1879600" y="4039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79B363F-91A8-9C77-A6C2-99A03CB7049C}"/>
                </a:ext>
              </a:extLst>
            </p:cNvPr>
            <p:cNvSpPr txBox="1"/>
            <p:nvPr/>
          </p:nvSpPr>
          <p:spPr>
            <a:xfrm>
              <a:off x="1879600" y="53355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2DF6AAF-FCEE-86FB-9866-5E67410342E8}"/>
                </a:ext>
              </a:extLst>
            </p:cNvPr>
            <p:cNvSpPr txBox="1"/>
            <p:nvPr/>
          </p:nvSpPr>
          <p:spPr>
            <a:xfrm>
              <a:off x="2768599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D47E47A-1A91-092C-B4EC-161D0AE1C4BD}"/>
                </a:ext>
              </a:extLst>
            </p:cNvPr>
            <p:cNvSpPr txBox="1"/>
            <p:nvPr/>
          </p:nvSpPr>
          <p:spPr>
            <a:xfrm>
              <a:off x="2717800" y="489844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ACAA86E-6911-0FB7-E733-5FC33B7CDFB4}"/>
                </a:ext>
              </a:extLst>
            </p:cNvPr>
            <p:cNvSpPr txBox="1"/>
            <p:nvPr/>
          </p:nvSpPr>
          <p:spPr>
            <a:xfrm>
              <a:off x="2547905" y="336173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F98DA2-DF73-DC5A-C280-4AE0F816E41B}"/>
                </a:ext>
              </a:extLst>
            </p:cNvPr>
            <p:cNvSpPr txBox="1"/>
            <p:nvPr/>
          </p:nvSpPr>
          <p:spPr>
            <a:xfrm>
              <a:off x="2540000" y="467122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359F6B4-7492-2053-BF97-40E6F81726DD}"/>
                </a:ext>
              </a:extLst>
            </p:cNvPr>
            <p:cNvSpPr txBox="1"/>
            <p:nvPr/>
          </p:nvSpPr>
          <p:spPr>
            <a:xfrm>
              <a:off x="2717800" y="5974039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9672269-9C06-4E64-274A-D44769619B0E}"/>
                </a:ext>
              </a:extLst>
            </p:cNvPr>
            <p:cNvSpPr txBox="1"/>
            <p:nvPr/>
          </p:nvSpPr>
          <p:spPr>
            <a:xfrm>
              <a:off x="9588500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21060B4-8B1E-3164-8564-C7ACE19D4316}"/>
                </a:ext>
              </a:extLst>
            </p:cNvPr>
            <p:cNvSpPr txBox="1"/>
            <p:nvPr/>
          </p:nvSpPr>
          <p:spPr>
            <a:xfrm>
              <a:off x="11296649" y="1950444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F9B6E21-9BCB-F962-564A-EBF1132B93C5}"/>
                </a:ext>
              </a:extLst>
            </p:cNvPr>
            <p:cNvSpPr txBox="1"/>
            <p:nvPr/>
          </p:nvSpPr>
          <p:spPr>
            <a:xfrm>
              <a:off x="11296649" y="3244202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A99F44C-8A1F-35DE-0313-BF2357F2741F}"/>
                </a:ext>
              </a:extLst>
            </p:cNvPr>
            <p:cNvSpPr txBox="1"/>
            <p:nvPr/>
          </p:nvSpPr>
          <p:spPr>
            <a:xfrm>
              <a:off x="11296648" y="4540416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0AF53F5-064E-7E13-D95A-A4247B0061DB}"/>
                </a:ext>
              </a:extLst>
            </p:cNvPr>
            <p:cNvSpPr txBox="1"/>
            <p:nvPr/>
          </p:nvSpPr>
          <p:spPr>
            <a:xfrm>
              <a:off x="11296647" y="5827845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670A640-A064-26B3-812A-C17239493296}"/>
                </a:ext>
              </a:extLst>
            </p:cNvPr>
            <p:cNvSpPr txBox="1"/>
            <p:nvPr/>
          </p:nvSpPr>
          <p:spPr>
            <a:xfrm>
              <a:off x="3544063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C3D04D4-248E-A9E3-9D04-E488BF665EA4}"/>
                </a:ext>
              </a:extLst>
            </p:cNvPr>
            <p:cNvSpPr txBox="1"/>
            <p:nvPr/>
          </p:nvSpPr>
          <p:spPr>
            <a:xfrm>
              <a:off x="3263900" y="1155391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rgbClr val="FF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Collision</a:t>
              </a:r>
              <a:endParaRPr kumimoji="1" lang="en-US" altLang="ja-JP" sz="11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AD24375-91E5-E64D-3125-196CB398A04B}"/>
                </a:ext>
              </a:extLst>
            </p:cNvPr>
            <p:cNvSpPr txBox="1"/>
            <p:nvPr/>
          </p:nvSpPr>
          <p:spPr>
            <a:xfrm>
              <a:off x="2768598" y="3599152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5E41BF-2E14-4091-35F7-21336C2A06B2}"/>
                </a:ext>
              </a:extLst>
            </p:cNvPr>
            <p:cNvSpPr txBox="1"/>
            <p:nvPr/>
          </p:nvSpPr>
          <p:spPr>
            <a:xfrm>
              <a:off x="3544063" y="4138435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CE2560-F179-3C47-7CB3-D653A7F866A1}"/>
                </a:ext>
              </a:extLst>
            </p:cNvPr>
            <p:cNvSpPr txBox="1"/>
            <p:nvPr/>
          </p:nvSpPr>
          <p:spPr>
            <a:xfrm>
              <a:off x="3968750" y="14109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363ADE9E-1B1B-56FD-4775-CA569CE92DDA}"/>
                </a:ext>
              </a:extLst>
            </p:cNvPr>
            <p:cNvSpPr txBox="1"/>
            <p:nvPr/>
          </p:nvSpPr>
          <p:spPr>
            <a:xfrm>
              <a:off x="3968750" y="2696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9B44646-EFAD-37A5-5FEA-C67B622F72A5}"/>
                </a:ext>
              </a:extLst>
            </p:cNvPr>
            <p:cNvSpPr txBox="1"/>
            <p:nvPr/>
          </p:nvSpPr>
          <p:spPr>
            <a:xfrm>
              <a:off x="3968750" y="399688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083BE6B-B060-445D-FE91-85A108D3BEF4}"/>
                </a:ext>
              </a:extLst>
            </p:cNvPr>
            <p:cNvSpPr txBox="1"/>
            <p:nvPr/>
          </p:nvSpPr>
          <p:spPr>
            <a:xfrm>
              <a:off x="5485810" y="5443687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3296105-1726-C0DC-0793-6154ED9ACFCC}"/>
                </a:ext>
              </a:extLst>
            </p:cNvPr>
            <p:cNvSpPr txBox="1"/>
            <p:nvPr/>
          </p:nvSpPr>
          <p:spPr>
            <a:xfrm>
              <a:off x="5485810" y="1472092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CE9DE1E-9161-FE76-7371-EA63F340D0AD}"/>
                </a:ext>
              </a:extLst>
            </p:cNvPr>
            <p:cNvSpPr txBox="1"/>
            <p:nvPr/>
          </p:nvSpPr>
          <p:spPr>
            <a:xfrm>
              <a:off x="5052064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46365E44-C295-1A3A-9BC6-74049C2E8D58}"/>
                </a:ext>
              </a:extLst>
            </p:cNvPr>
            <p:cNvSpPr txBox="1"/>
            <p:nvPr/>
          </p:nvSpPr>
          <p:spPr>
            <a:xfrm>
              <a:off x="5543864" y="3611744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2B6BADC-6276-08CD-EC5D-5F72BEAC296F}"/>
                </a:ext>
              </a:extLst>
            </p:cNvPr>
            <p:cNvSpPr txBox="1"/>
            <p:nvPr/>
          </p:nvSpPr>
          <p:spPr>
            <a:xfrm>
              <a:off x="5052064" y="489739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B41D8EF-2B1E-3A11-CCF3-6D6C0109048B}"/>
                </a:ext>
              </a:extLst>
            </p:cNvPr>
            <p:cNvSpPr txBox="1"/>
            <p:nvPr/>
          </p:nvSpPr>
          <p:spPr>
            <a:xfrm>
              <a:off x="7887404" y="2299709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A098AEE-5642-2B63-FA57-1E5CC2E082FF}"/>
                </a:ext>
              </a:extLst>
            </p:cNvPr>
            <p:cNvSpPr txBox="1"/>
            <p:nvPr/>
          </p:nvSpPr>
          <p:spPr>
            <a:xfrm>
              <a:off x="8319130" y="361174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8E9716CB-FC3E-34EB-5302-16E4FD009D50}"/>
                </a:ext>
              </a:extLst>
            </p:cNvPr>
            <p:cNvSpPr txBox="1"/>
            <p:nvPr/>
          </p:nvSpPr>
          <p:spPr>
            <a:xfrm>
              <a:off x="8144867" y="4893512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8CAF750E-1E43-B736-7A9B-600EBC39C3AC}"/>
                </a:ext>
              </a:extLst>
            </p:cNvPr>
            <p:cNvSpPr txBox="1"/>
            <p:nvPr/>
          </p:nvSpPr>
          <p:spPr>
            <a:xfrm>
              <a:off x="6633044" y="158968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69936F8-1EE4-71B3-F128-931DE9006712}"/>
                </a:ext>
              </a:extLst>
            </p:cNvPr>
            <p:cNvSpPr txBox="1"/>
            <p:nvPr/>
          </p:nvSpPr>
          <p:spPr>
            <a:xfrm>
              <a:off x="6633044" y="547401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4C2BDFE3-F451-AEB4-BFA3-F896079D2D42}"/>
                </a:ext>
              </a:extLst>
            </p:cNvPr>
            <p:cNvSpPr txBox="1"/>
            <p:nvPr/>
          </p:nvSpPr>
          <p:spPr>
            <a:xfrm>
              <a:off x="9549055" y="157642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95FB75E-35BC-BCE7-B703-273A1C36910D}"/>
                </a:ext>
              </a:extLst>
            </p:cNvPr>
            <p:cNvSpPr txBox="1"/>
            <p:nvPr/>
          </p:nvSpPr>
          <p:spPr>
            <a:xfrm>
              <a:off x="9549055" y="2877601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3897CC5-6CCD-98CC-9A47-4CFBDDBDA4CF}"/>
                </a:ext>
              </a:extLst>
            </p:cNvPr>
            <p:cNvSpPr txBox="1"/>
            <p:nvPr/>
          </p:nvSpPr>
          <p:spPr>
            <a:xfrm>
              <a:off x="8402330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85BD8218-1D39-970D-7833-C0E3D9BF34FF}"/>
                </a:ext>
              </a:extLst>
            </p:cNvPr>
            <p:cNvSpPr txBox="1"/>
            <p:nvPr/>
          </p:nvSpPr>
          <p:spPr>
            <a:xfrm>
              <a:off x="8397674" y="1457156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CE516A52-EC0F-1C33-91AA-F3362CCC8EDD}"/>
                </a:ext>
              </a:extLst>
            </p:cNvPr>
            <p:cNvSpPr txBox="1"/>
            <p:nvPr/>
          </p:nvSpPr>
          <p:spPr>
            <a:xfrm>
              <a:off x="9588500" y="27124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AC13719-3F7F-7A66-C890-EE336856BDE3}"/>
                </a:ext>
              </a:extLst>
            </p:cNvPr>
            <p:cNvSpPr txBox="1"/>
            <p:nvPr/>
          </p:nvSpPr>
          <p:spPr>
            <a:xfrm>
              <a:off x="8700224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20ACA499-7B1E-30A9-C2E5-9BCCBA135A62}"/>
                </a:ext>
              </a:extLst>
            </p:cNvPr>
            <p:cNvSpPr txBox="1"/>
            <p:nvPr/>
          </p:nvSpPr>
          <p:spPr>
            <a:xfrm>
              <a:off x="5787948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59AD06C-9480-F6F6-1169-CDD61503C9B7}"/>
                </a:ext>
              </a:extLst>
            </p:cNvPr>
            <p:cNvSpPr txBox="1"/>
            <p:nvPr/>
          </p:nvSpPr>
          <p:spPr>
            <a:xfrm>
              <a:off x="6720397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48D36B2A-EE9B-AC61-BD3B-9635EFF42518}"/>
                </a:ext>
              </a:extLst>
            </p:cNvPr>
            <p:cNvSpPr txBox="1"/>
            <p:nvPr/>
          </p:nvSpPr>
          <p:spPr>
            <a:xfrm>
              <a:off x="6720397" y="53119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4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8F56-02BC-0D70-FECD-7C7B7828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D480CBB0-6BCC-7ECE-1035-0EADA4891D03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36C70E-E6EC-C8E1-323B-AF8D8DE9AC09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1B6F6BE-C2B1-4C85-487C-C9B787145C61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FF62D3-AE25-8725-4C7A-FFFA29DB6BA3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DE5546-475D-E088-FB9D-2F2B4457B705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7744AAA-C39D-4D94-F4A1-DCCE99E9A1EA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03AC8-4275-62D5-0313-0E74B585386C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1734B8-95B7-EE51-D225-4A540BC87398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CEFA56-94DE-2061-2BE2-25C91C8ABCC8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AAC03A-D2E2-7CD1-4E10-9FFDEC909415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E84EE5-AA5B-5BE3-E9BC-407DB23AC029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F7E389-00AB-AA6A-CE6D-A68B96D99DA5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727F70-B726-B1BD-E26B-CE9804AF7A56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B52F27-D438-6F11-246F-453E8CC87FD9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7CCBA8-0ACC-643B-6EFE-C370436088D9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D6B86A-24AD-1396-BC68-24EA70C66B40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5FC9C4E-A12B-67B8-D5CA-20408BBD8544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CF851F-E189-328F-EB97-1D17069A1E95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FC5792-3350-5E4F-5FA2-FEF307B10A6D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90B34B-6A9E-6814-E32F-E3BB689E9904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52CA1A-4A88-ECFD-F030-55FC757887D5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D79F5E-8944-56BE-BF39-6FCE5E100EC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53DA92-0BF9-4E7A-6091-75D4753A08A3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E90BF9-81B0-595C-8B7E-933DD785A40B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A3DBEB-5C0E-E0D2-E0B5-F2B8CEB2AC30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D4DD5B8-B2FA-7AAE-2748-723FACFD17BA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EBECCB-7B9F-5F6D-3389-E873F3341DA4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3CEB04-CA0B-8643-FEC5-010047BD5A9E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3346F1-ADE1-E318-3C8A-3F081C8D1D9F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A05B35B-9D49-E557-690F-2B92AD8A4172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B46141-69DA-4783-B123-DD3E3D642210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896037-B77F-9DA8-4D9D-B088405F91DB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8994CD-557A-3478-125D-6FED1AF88191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0A8BBFC-CAC2-132E-3BBC-3DE29C97C33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76B07F-993D-B5EC-BE6B-991E6B745FF7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A96074-2C80-FDA5-75D6-4BA7EF5E0593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42606C4-0832-25C2-9002-8CFB93FFD073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F6F11D1-7EB1-E6EB-BE6C-FBA9E95929C0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6099592-5E50-1DF5-3FCA-F9522E8645B9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78AB6F-A363-3B64-E87E-9EC63EC28440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4B226F0-C16B-9D00-7A23-0B5609742E87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6C7162C-EE77-1304-34F6-EED9974E60C7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F088F21-3F1C-844D-8820-C291859F5B29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6938013-C064-FEF6-C99D-EC9FF32A073D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4D40786-352A-C310-613A-E74901D67CBF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3AF05A6-CACF-FD5C-FA7F-5047E87F6E31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4D1790-7801-3D50-DB9D-BE8708936313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784241-6F89-FC7B-DE50-FA3F79F269C9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1CA6BB-4029-2C8D-11A8-CF3D49BC1CD1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F88CB6-F862-54BE-2DDF-9986BE1BAA69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6BDCC0E-6F68-EA13-5DE9-02E3EE563B25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C969434-E502-D9F6-59BC-F436353C90B5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95FFF85-4D4C-A6C9-2829-3FEEBF51457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3008B5-57AE-2AF5-826F-C27375C674DF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89F5C2B-C503-D28E-22F8-36EB1CEBB9FF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0FD6F7-1D9F-0B58-856F-8394AF39DC43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67B371B-17CA-AD89-E48F-1DE7E6D29399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B2A5A63-41FA-2FDC-BF30-B19991CB1915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81E197E-E679-2E9F-6EAB-F635587D71BC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915178-8E17-FA60-E33F-B55301401CD5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58CD8A-3518-90CA-6545-9D7015EA5403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E13D5A-9D08-1E63-B45C-0B7D2B717BFD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2920D36-18F4-39C7-2AFB-0600851871F5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63B528F-022B-2F97-4CD8-1AB0D0592E21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7C1E1C-0C83-B8C9-15FC-50753F134D4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65D85E0-ECB7-61B7-747D-5BF122E9C1BF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9CB37B-D8D8-2DC5-6E74-8FF7637B0ADC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E7D8BD-F0F9-BA2A-3606-6C6AFB51144F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3E3D2FC-512D-8D5F-FB28-97F2ABD6C171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7534F79-1E37-AF71-48ED-A7DF526159B0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0FAC10-1C66-8566-E16F-49E24FA00F50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440A924-7E8E-2CFE-7691-B6AE5EFBD49A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4A0F3A-94C2-0D43-9949-61BAD77CFC65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9F59FC9-90AF-547B-8093-42A3276400DC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C3E3D54-5EF7-81CD-9B2F-72C75ED5C2E1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9004E25-639A-4F0F-50E6-362DFA73842F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0FDAEB-D17F-5FDF-FF05-E2F5CF5BF40B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EEE4A3B-B0AC-81C2-09C0-DC43F1929FC0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9398713-7435-3F6F-7601-CBABDE7C86FB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C9E4AB7-D9D2-81A9-4CB2-7A34790461AC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D36A729-9F6E-1C2C-7E13-8EF247440F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4D38EFD-321A-DEE1-5747-C6F8E50BCAB1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00245A7-C67B-4C5E-AC65-9F4258F151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84C79C6-E6C8-008E-AC86-17E2BEE37689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ED3CA5D-5FB8-1AC1-1C3D-6E71D1738E2A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FD2B79-95E6-9B52-9B64-C8333D4601F9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D562C97-BD59-F717-1679-4EF729D694FA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7CC575-4CC6-A8AA-8408-DFF75950E3DD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AC85D77-111E-FBE3-AA21-9F5042C07EB3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3C81E6-7D5C-17E6-2805-1D6CB2FF62AA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900F95-027C-AB79-A75C-E4D9B78C2C20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460201A-9FDE-0DE8-3E34-5F3714FB1D32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897288C-C701-6FB6-00DD-F8C159ABECB5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B6354C-A0DB-2B88-031B-8F646D81A277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10AC8F4-FB86-38D4-C085-A6CBDD123DD0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209ADF-CC87-F912-7E6B-C62E395781D3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FC505E-F48B-D22D-BA06-DD7A5DACCF83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2A3FA76-5BDD-3E51-89D2-744BF60492A9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C8BEBE4-E0EF-37DA-9AEC-EAE7FF424B92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89B202-C81D-D3C4-F235-66405F80323B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D339D56-0E78-1E30-47DF-2136797D0F18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854096-4B78-5B25-2932-049DD28F0757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D3DEE2-355B-ED8A-E17F-DB6A0B462629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87A2F7C-402D-B643-3E56-FE28D3DC21BE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661627C-060A-7996-C2DC-62AB3CDBF305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28C2CD6-8E07-FF4E-3E24-A3A0AA1A2FB4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D3392F4-A657-6AE7-0ABD-D26131A13873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0D0BE4A-0999-2455-5CCF-BB0830239970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FA1DAEC-FE64-8592-2810-A12B381344A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BFE31C8-E9BB-1EB2-CC5D-765700E7F6F0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353EB71-9B3A-E856-CF22-0E3128051E5A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1B4F071-B8C0-1D2B-6DC0-683A0C96E4A1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1962D1-029B-BED7-B461-4E625AB1FC06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78C30C5-B156-CC31-41ED-163818FC9540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19B851-D7DB-B356-D167-3D1957CE977F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C1E425A-C1A6-B592-0C0A-1FBBB4DA0AB2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9572411-464B-5A02-5600-5177030854CF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3E33DD-9ADD-2E0E-A95C-5334337734EA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0FE4482-DCF2-48D6-AFA8-E297FB89B25F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F1A7E9C-F035-2F15-DF3D-D59F62B3766D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F8C9F80-7F01-49DB-A6AA-0AB854AB74AA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B0C103-AED7-4BA7-96FA-7E7A13636CDD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6AEEA9E-6C3D-41B9-302C-D9E611826AE4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CE0E0B1-B3AD-6592-129C-BE74930F0425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B4DD261-8CF3-420C-EDCB-7D5926CC49B9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DEFC8ED-2DD5-2272-F5A8-6787008CF596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5D8A7DF-3164-F844-D9F7-32A5FA0B69B1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916D26-B6A3-7C52-29F3-C088F4DF575D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C2A8DCE-8046-055C-A67B-0190B67349EA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7C8DA91-731D-B6BD-EA63-4946EDDB65A8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2190E54-2A82-8191-2C1C-7FCFA04D5CE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018C7D9-774D-978A-7765-C23DBA94CB6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2929311-1CCC-2322-D48F-6CF82E722AA4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BBB802F-2BD8-D6D2-46AD-9547CB50844C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37CD4AF-65F3-064B-4567-8EE6183F0880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959623F-BCFF-465D-BD94-82412B59792B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BFFF398-3F87-F1C8-A07B-37B06C9DA55D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3CDE628-A4C2-8F8C-6701-87C47A8BA1F4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33BE9-C180-5031-6B15-09C09025C932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26316-C130-CD90-CF3A-ED36F4F98362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33F7EE7-023C-EA19-3937-A826AF043131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0E8FF8C-1693-FB73-FF8B-365C35F3A2FA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5FEFB48-908A-0C95-11C4-256E70FA4D5B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8D38156-4528-B51C-B78D-CD0D144F65D9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B065607-CD15-871A-02A9-25C249AEF568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059836C-8CE9-D7A9-6440-587F4E9E1B15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C5B190E-98E8-8D81-673A-3BFE5F16AB2E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5EE3D1-F1C3-1921-842B-284BDFD5C1FA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3B49813-4F10-7F2A-D086-BF36FEA66820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A0AF72E-2AD9-6DA5-28EB-CC4482778DAE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52986F6-FC5E-6DFC-8124-2FA0772FDB61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E67C700-ABDB-5254-7FE5-DE357EF85BDC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4BF3E7C-81B7-F1AE-0069-598AD35258C0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656F3-E9FA-ED4F-B3BD-22B82A083CAA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BA1BB9A-8812-2DFC-A76D-DF20B7CDD3C5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EB662BB-019C-8843-0E3B-C05C8053A5A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2FB7960-AABA-1375-6F0E-5C0CE6009DE7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43F32FB-9CD7-523D-958E-D7F81194A8EF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947EC9C-CEFD-C3B7-1841-009195414CDB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07704F-BF8D-DF6F-2900-7B1D0FA77623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CF89041-C9D1-299D-FA50-D31F190E1A0D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099C038-60C1-5B58-21B3-7273CCEEDDA6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07080A3-E71A-4AD3-0A32-E97E39724CFA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678B52E-98EB-A399-A3B6-5E1DE0A10894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F78F665-E1DF-FB05-7D22-A62470575E99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CA3796C-8CC9-3291-5FB3-05173F86D1D4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B41CAC2-F1DA-2D39-3789-E3A0E88D3B7B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626FB3B-D1F0-5502-7ABA-04DCB20CCF36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A06CFC1-79C5-C5F5-9575-6602E002A16B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0B23DD1-3EAC-8212-A792-2655FF4E667D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D3CA0DF-8F21-DCFA-05A0-7E9FA0E07EA7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CF0DC6D-98E7-961C-EA09-B0D434D97EB7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B32E73-EA37-E3B4-ED5C-50F35FBD1785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BE9FCB1-B047-3672-B1CB-1765C51F89E3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742AF04-674D-6081-B9AC-2C1B0410E2C6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AE270FE-8F6E-FF54-74D7-A11C22794507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7236CCE-7462-2BA3-8007-84FD5865A477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AB2697C-59F2-5185-D813-F227AF5FB5B0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2AF5AE0-2F15-141B-CC10-7497A9217D8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9D49967-C98D-E5F8-A38E-03CFD5EFBA20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90A5FB4-A5E8-E303-90C0-6CD959682D07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61BA98E-8244-641D-280B-12466F62B518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9118C5F-252C-8D48-E02B-16D46BD08C32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FB3886-8DDD-421F-4207-AFE9187CC857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1D98F3B-1174-6F0F-7D07-6326741FDE63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2842EDA-2014-FF70-BAE3-E5569119954D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0B72BE6-2409-6A5D-27C9-A00ABF3E9AAB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4755E38-F81B-122D-F241-F8A518FA0863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9ED97BD-24A8-43F4-3C96-A59910899B19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941A3E4-89EC-F2C1-E258-3BAFCD4246BE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600490-D244-04D8-E98E-617A305270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211F6-D7FD-726E-9151-65C9A3371093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68A659-B332-59EB-E812-CCA22C9CB2E3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A42187-6BB6-9869-5546-FCAB1A8924B6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0ADFF4-3F1E-7228-4EA4-691465641978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64734-E5C6-D564-D9BE-6CB91385A1C9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B40E6-E5ED-CEC5-511C-27E1FCC278F4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3F517-6BDD-2DAC-D598-29D6A1F7B89A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73C00B-34A1-89A2-F558-D02209D68F9C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6E04FF-204E-8514-F285-18526AFD38ED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902E35-9B40-E4C5-2483-AD12C3458AB9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87D28C-3FCE-E077-508F-09F85ECC594B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F851EA-BE74-DC20-EAB2-0F16CA172359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14AD2F-6EF6-3A2C-6028-65777207EA61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94111-B23C-615E-B17B-81C435D09951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0AF5F4-EC13-C501-1DD3-5A053C88CFF9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93338-275E-F910-F39B-8F49598B7A05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462580-755C-A0B0-BC12-03F7DC40D53E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B4D15C-084C-2725-1D7C-4177DEB2ED7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30D6E-D157-8B4A-EBBC-764B5ED741D1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61189E-6567-1E23-14CD-589EE1D0201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A8CBD-6AED-A253-4ED5-D3BCD61DB6F2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4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A483B0E-1276-D1D2-1A8B-52F69AF0E989}"/>
              </a:ext>
            </a:extLst>
          </p:cNvPr>
          <p:cNvGrpSpPr/>
          <p:nvPr/>
        </p:nvGrpSpPr>
        <p:grpSpPr>
          <a:xfrm>
            <a:off x="-50800" y="1026894"/>
            <a:ext cx="12093572" cy="5177977"/>
            <a:chOff x="-50800" y="1026894"/>
            <a:chExt cx="12093572" cy="5177977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1737E11-01DA-4A9B-5A5F-A9E31F294E7F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4DB7FA2-F5ED-2937-F128-2E9D14796424}"/>
                </a:ext>
              </a:extLst>
            </p:cNvPr>
            <p:cNvSpPr txBox="1"/>
            <p:nvPr/>
          </p:nvSpPr>
          <p:spPr>
            <a:xfrm>
              <a:off x="-50800" y="31673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1967CC0-6B43-F179-A14F-C9839BFC091E}"/>
                </a:ext>
              </a:extLst>
            </p:cNvPr>
            <p:cNvSpPr txBox="1"/>
            <p:nvPr/>
          </p:nvSpPr>
          <p:spPr>
            <a:xfrm>
              <a:off x="-50800" y="44529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C553C04-E9BC-0CB7-7798-E19F68FE3DB1}"/>
                </a:ext>
              </a:extLst>
            </p:cNvPr>
            <p:cNvSpPr txBox="1"/>
            <p:nvPr/>
          </p:nvSpPr>
          <p:spPr>
            <a:xfrm>
              <a:off x="-50800" y="57864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29F2957-1A15-186A-34F3-55A70F11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0915" y="1026894"/>
              <a:ext cx="11350168" cy="5117276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B40989A-0C73-7C67-8BA5-53C7C57A244B}"/>
                </a:ext>
              </a:extLst>
            </p:cNvPr>
            <p:cNvSpPr txBox="1"/>
            <p:nvPr/>
          </p:nvSpPr>
          <p:spPr>
            <a:xfrm>
              <a:off x="1092200" y="155673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C315E43-E1C7-1205-952F-57007E8E1E9C}"/>
                </a:ext>
              </a:extLst>
            </p:cNvPr>
            <p:cNvSpPr txBox="1"/>
            <p:nvPr/>
          </p:nvSpPr>
          <p:spPr>
            <a:xfrm>
              <a:off x="1092200" y="284230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68E0F1D-05AE-5439-2B8A-8ACE007036D0}"/>
                </a:ext>
              </a:extLst>
            </p:cNvPr>
            <p:cNvSpPr txBox="1"/>
            <p:nvPr/>
          </p:nvSpPr>
          <p:spPr>
            <a:xfrm>
              <a:off x="1092200" y="41384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2FD6A24-5D01-FAB8-BCCA-D034226A1441}"/>
                </a:ext>
              </a:extLst>
            </p:cNvPr>
            <p:cNvSpPr txBox="1"/>
            <p:nvPr/>
          </p:nvSpPr>
          <p:spPr>
            <a:xfrm>
              <a:off x="1092200" y="544270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4558C9-FB05-4E30-AA01-9E693EEAF719}"/>
                </a:ext>
              </a:extLst>
            </p:cNvPr>
            <p:cNvSpPr txBox="1"/>
            <p:nvPr/>
          </p:nvSpPr>
          <p:spPr>
            <a:xfrm>
              <a:off x="18796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B018D61-A800-0311-954F-C71A7AB8BC6C}"/>
                </a:ext>
              </a:extLst>
            </p:cNvPr>
            <p:cNvSpPr txBox="1"/>
            <p:nvPr/>
          </p:nvSpPr>
          <p:spPr>
            <a:xfrm>
              <a:off x="1879600" y="274324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E99787-7C8C-5765-73BA-539E2FD30235}"/>
                </a:ext>
              </a:extLst>
            </p:cNvPr>
            <p:cNvSpPr txBox="1"/>
            <p:nvPr/>
          </p:nvSpPr>
          <p:spPr>
            <a:xfrm>
              <a:off x="1879600" y="4039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9818BC-4E0F-2E59-5972-01CD29523A11}"/>
                </a:ext>
              </a:extLst>
            </p:cNvPr>
            <p:cNvSpPr txBox="1"/>
            <p:nvPr/>
          </p:nvSpPr>
          <p:spPr>
            <a:xfrm>
              <a:off x="1879600" y="53355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66E8795-2B18-705F-6320-492A4B962999}"/>
                </a:ext>
              </a:extLst>
            </p:cNvPr>
            <p:cNvSpPr txBox="1"/>
            <p:nvPr/>
          </p:nvSpPr>
          <p:spPr>
            <a:xfrm>
              <a:off x="2476500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69BEB2F-9D0A-A873-A83D-0ABB6337D3C1}"/>
                </a:ext>
              </a:extLst>
            </p:cNvPr>
            <p:cNvSpPr txBox="1"/>
            <p:nvPr/>
          </p:nvSpPr>
          <p:spPr>
            <a:xfrm>
              <a:off x="2819400" y="360231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B9108D1-9B90-7E76-1144-6BA45AB318DA}"/>
                </a:ext>
              </a:extLst>
            </p:cNvPr>
            <p:cNvSpPr txBox="1"/>
            <p:nvPr/>
          </p:nvSpPr>
          <p:spPr>
            <a:xfrm>
              <a:off x="2717800" y="489844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1E46968-D831-5710-59B3-765CD77E514E}"/>
                </a:ext>
              </a:extLst>
            </p:cNvPr>
            <p:cNvSpPr txBox="1"/>
            <p:nvPr/>
          </p:nvSpPr>
          <p:spPr>
            <a:xfrm>
              <a:off x="2492313" y="3375007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98AB434-5098-3D9C-F94F-8E355685D7D7}"/>
                </a:ext>
              </a:extLst>
            </p:cNvPr>
            <p:cNvSpPr txBox="1"/>
            <p:nvPr/>
          </p:nvSpPr>
          <p:spPr>
            <a:xfrm>
              <a:off x="2819400" y="467122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5415D0C-DA3B-40C8-31B5-FD083C646708}"/>
                </a:ext>
              </a:extLst>
            </p:cNvPr>
            <p:cNvSpPr txBox="1"/>
            <p:nvPr/>
          </p:nvSpPr>
          <p:spPr>
            <a:xfrm>
              <a:off x="2717800" y="5974039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EA4BE67-17FC-AE91-3D5C-1E221C3E6D5C}"/>
                </a:ext>
              </a:extLst>
            </p:cNvPr>
            <p:cNvSpPr txBox="1"/>
            <p:nvPr/>
          </p:nvSpPr>
          <p:spPr>
            <a:xfrm>
              <a:off x="36957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DE09DB4-1DCC-283F-50D9-7D104569E5CA}"/>
                </a:ext>
              </a:extLst>
            </p:cNvPr>
            <p:cNvSpPr txBox="1"/>
            <p:nvPr/>
          </p:nvSpPr>
          <p:spPr>
            <a:xfrm>
              <a:off x="4610099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E3C839B-2D10-FC97-3DA2-70A17A0D6BBE}"/>
                </a:ext>
              </a:extLst>
            </p:cNvPr>
            <p:cNvSpPr txBox="1"/>
            <p:nvPr/>
          </p:nvSpPr>
          <p:spPr>
            <a:xfrm>
              <a:off x="4610099" y="27272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B361A54-0545-F69C-C021-A3D1B27E3885}"/>
                </a:ext>
              </a:extLst>
            </p:cNvPr>
            <p:cNvSpPr txBox="1"/>
            <p:nvPr/>
          </p:nvSpPr>
          <p:spPr>
            <a:xfrm>
              <a:off x="3377572" y="2842304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66EDCA8-C430-EE08-2925-ED3F7E6D627D}"/>
                </a:ext>
              </a:extLst>
            </p:cNvPr>
            <p:cNvSpPr txBox="1"/>
            <p:nvPr/>
          </p:nvSpPr>
          <p:spPr>
            <a:xfrm>
              <a:off x="4534186" y="1556731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CBDAC6D-8A35-F0A5-338C-CB488A274F02}"/>
                </a:ext>
              </a:extLst>
            </p:cNvPr>
            <p:cNvSpPr txBox="1"/>
            <p:nvPr/>
          </p:nvSpPr>
          <p:spPr>
            <a:xfrm>
              <a:off x="6275180" y="5446433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5F79690-BC71-8EC8-38EB-69F787A8E50E}"/>
                </a:ext>
              </a:extLst>
            </p:cNvPr>
            <p:cNvSpPr txBox="1"/>
            <p:nvPr/>
          </p:nvSpPr>
          <p:spPr>
            <a:xfrm>
              <a:off x="6972298" y="144285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885F254-4F22-91D8-E8E1-7B71C61FC216}"/>
                </a:ext>
              </a:extLst>
            </p:cNvPr>
            <p:cNvSpPr txBox="1"/>
            <p:nvPr/>
          </p:nvSpPr>
          <p:spPr>
            <a:xfrm>
              <a:off x="7457155" y="155170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2AD5D84-8C4B-43CC-D483-C617B0E8F5C5}"/>
                </a:ext>
              </a:extLst>
            </p:cNvPr>
            <p:cNvSpPr txBox="1"/>
            <p:nvPr/>
          </p:nvSpPr>
          <p:spPr>
            <a:xfrm>
              <a:off x="7529541" y="143897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30D6AD7-7BEE-D654-F7E6-345C7F699DD6}"/>
                </a:ext>
              </a:extLst>
            </p:cNvPr>
            <p:cNvSpPr txBox="1"/>
            <p:nvPr/>
          </p:nvSpPr>
          <p:spPr>
            <a:xfrm>
              <a:off x="10047667" y="155671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BF9FA22-5435-FE84-6D29-5A87289B12AA}"/>
                </a:ext>
              </a:extLst>
            </p:cNvPr>
            <p:cNvSpPr txBox="1"/>
            <p:nvPr/>
          </p:nvSpPr>
          <p:spPr>
            <a:xfrm>
              <a:off x="9534584" y="14456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F9B44CB-F0EC-890E-B91F-5B71D8510B49}"/>
                </a:ext>
              </a:extLst>
            </p:cNvPr>
            <p:cNvSpPr txBox="1"/>
            <p:nvPr/>
          </p:nvSpPr>
          <p:spPr>
            <a:xfrm>
              <a:off x="10093794" y="14456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9FBD8EA-0E5E-0000-771F-531B948EB19F}"/>
                </a:ext>
              </a:extLst>
            </p:cNvPr>
            <p:cNvSpPr txBox="1"/>
            <p:nvPr/>
          </p:nvSpPr>
          <p:spPr>
            <a:xfrm>
              <a:off x="5490815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F883DD-DEDF-5FFC-181C-3C0A6CFB3BFD}"/>
                </a:ext>
              </a:extLst>
            </p:cNvPr>
            <p:cNvSpPr txBox="1"/>
            <p:nvPr/>
          </p:nvSpPr>
          <p:spPr>
            <a:xfrm>
              <a:off x="5372099" y="360231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171F33D-1C6D-4F8D-3848-19B7BA12420E}"/>
                </a:ext>
              </a:extLst>
            </p:cNvPr>
            <p:cNvSpPr txBox="1"/>
            <p:nvPr/>
          </p:nvSpPr>
          <p:spPr>
            <a:xfrm>
              <a:off x="5333999" y="489700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821531D-35ED-6FA8-6026-37ACCFF37E1B}"/>
                </a:ext>
              </a:extLst>
            </p:cNvPr>
            <p:cNvSpPr txBox="1"/>
            <p:nvPr/>
          </p:nvSpPr>
          <p:spPr>
            <a:xfrm>
              <a:off x="8153399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3AC208D-5F7A-27BE-ACFA-73456E1494E3}"/>
                </a:ext>
              </a:extLst>
            </p:cNvPr>
            <p:cNvSpPr txBox="1"/>
            <p:nvPr/>
          </p:nvSpPr>
          <p:spPr>
            <a:xfrm>
              <a:off x="8063642" y="35961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F54C0FC-CD53-FD3B-A298-FE79AA80BC73}"/>
                </a:ext>
              </a:extLst>
            </p:cNvPr>
            <p:cNvSpPr txBox="1"/>
            <p:nvPr/>
          </p:nvSpPr>
          <p:spPr>
            <a:xfrm>
              <a:off x="8544984" y="490306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FC4575F1-DCA8-A4B7-1120-157BFA6540B4}"/>
                </a:ext>
              </a:extLst>
            </p:cNvPr>
            <p:cNvSpPr txBox="1"/>
            <p:nvPr/>
          </p:nvSpPr>
          <p:spPr>
            <a:xfrm>
              <a:off x="11296649" y="1950444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D12C2BC-F705-DA69-34F4-B2EFD4144667}"/>
                </a:ext>
              </a:extLst>
            </p:cNvPr>
            <p:cNvSpPr txBox="1"/>
            <p:nvPr/>
          </p:nvSpPr>
          <p:spPr>
            <a:xfrm>
              <a:off x="11296649" y="3244202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E335442-CCCD-B620-62DA-C32BDBF74F9C}"/>
                </a:ext>
              </a:extLst>
            </p:cNvPr>
            <p:cNvSpPr txBox="1"/>
            <p:nvPr/>
          </p:nvSpPr>
          <p:spPr>
            <a:xfrm>
              <a:off x="11296648" y="4540416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55AFE18-CD81-7528-230F-ABAD93645F9C}"/>
                </a:ext>
              </a:extLst>
            </p:cNvPr>
            <p:cNvSpPr txBox="1"/>
            <p:nvPr/>
          </p:nvSpPr>
          <p:spPr>
            <a:xfrm>
              <a:off x="11296647" y="5827845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43FDA4D-19A5-6887-EE90-048F3C5984D7}"/>
                </a:ext>
              </a:extLst>
            </p:cNvPr>
            <p:cNvSpPr txBox="1"/>
            <p:nvPr/>
          </p:nvSpPr>
          <p:spPr>
            <a:xfrm>
              <a:off x="3377572" y="1487581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0D37AE5-9FD4-94F3-64C5-DE0C62191F26}"/>
                </a:ext>
              </a:extLst>
            </p:cNvPr>
            <p:cNvSpPr txBox="1"/>
            <p:nvPr/>
          </p:nvSpPr>
          <p:spPr>
            <a:xfrm>
              <a:off x="4534186" y="284230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8F84A58-D737-63ED-6EF9-B8FDB77F4112}"/>
                </a:ext>
              </a:extLst>
            </p:cNvPr>
            <p:cNvSpPr txBox="1"/>
            <p:nvPr/>
          </p:nvSpPr>
          <p:spPr>
            <a:xfrm>
              <a:off x="6291070" y="1469718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54E8220-0179-79D7-0BE2-791F094DBC83}"/>
                </a:ext>
              </a:extLst>
            </p:cNvPr>
            <p:cNvSpPr txBox="1"/>
            <p:nvPr/>
          </p:nvSpPr>
          <p:spPr>
            <a:xfrm>
              <a:off x="7452390" y="545809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67319F4D-F062-A5E2-DA36-F652C26A5E52}"/>
                </a:ext>
              </a:extLst>
            </p:cNvPr>
            <p:cNvSpPr txBox="1"/>
            <p:nvPr/>
          </p:nvSpPr>
          <p:spPr>
            <a:xfrm>
              <a:off x="8877299" y="4141105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3C3A92C-16EB-0A45-9EE7-684C9B521B5E}"/>
                </a:ext>
              </a:extLst>
            </p:cNvPr>
            <p:cNvSpPr txBox="1"/>
            <p:nvPr/>
          </p:nvSpPr>
          <p:spPr>
            <a:xfrm>
              <a:off x="8883737" y="1445726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68C68892-67FA-365F-0A71-81C869AE4463}"/>
                </a:ext>
              </a:extLst>
            </p:cNvPr>
            <p:cNvSpPr txBox="1"/>
            <p:nvPr/>
          </p:nvSpPr>
          <p:spPr>
            <a:xfrm>
              <a:off x="10039350" y="415382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49B76-ADA1-57E6-2DDA-6D3EC866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8D7E98C-FC11-BC68-FD67-3227CB102201}"/>
              </a:ext>
            </a:extLst>
          </p:cNvPr>
          <p:cNvGrpSpPr/>
          <p:nvPr/>
        </p:nvGrpSpPr>
        <p:grpSpPr>
          <a:xfrm>
            <a:off x="457913" y="209551"/>
            <a:ext cx="11341227" cy="6174089"/>
            <a:chOff x="457913" y="209551"/>
            <a:chExt cx="11341227" cy="617408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4EA4198-7E48-BD0F-9A96-75F435EAC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0878" y="209551"/>
              <a:ext cx="10848262" cy="6123894"/>
            </a:xfrm>
            <a:prstGeom prst="rect">
              <a:avLst/>
            </a:prstGeom>
          </p:spPr>
        </p:pic>
        <p:sp>
          <p:nvSpPr>
            <p:cNvPr id="6" name="テキスト ボックス 17">
              <a:extLst>
                <a:ext uri="{FF2B5EF4-FFF2-40B4-BE49-F238E27FC236}">
                  <a16:creationId xmlns:a16="http://schemas.microsoft.com/office/drawing/2014/main" id="{6B4D074A-50A3-DE0D-32DC-1D6DDCE44252}"/>
                </a:ext>
              </a:extLst>
            </p:cNvPr>
            <p:cNvSpPr txBox="1"/>
            <p:nvPr/>
          </p:nvSpPr>
          <p:spPr>
            <a:xfrm>
              <a:off x="494030" y="103019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8" name="テキスト ボックス 18">
              <a:extLst>
                <a:ext uri="{FF2B5EF4-FFF2-40B4-BE49-F238E27FC236}">
                  <a16:creationId xmlns:a16="http://schemas.microsoft.com/office/drawing/2014/main" id="{8BFCD87E-512E-334D-C496-41D627DA2037}"/>
                </a:ext>
              </a:extLst>
            </p:cNvPr>
            <p:cNvSpPr txBox="1"/>
            <p:nvPr/>
          </p:nvSpPr>
          <p:spPr>
            <a:xfrm>
              <a:off x="494030" y="23457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18">
              <a:extLst>
                <a:ext uri="{FF2B5EF4-FFF2-40B4-BE49-F238E27FC236}">
                  <a16:creationId xmlns:a16="http://schemas.microsoft.com/office/drawing/2014/main" id="{08C4C8E2-F831-B965-48DF-02430F0C64AF}"/>
                </a:ext>
              </a:extLst>
            </p:cNvPr>
            <p:cNvSpPr txBox="1"/>
            <p:nvPr/>
          </p:nvSpPr>
          <p:spPr>
            <a:xfrm>
              <a:off x="494030" y="35305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8">
              <a:extLst>
                <a:ext uri="{FF2B5EF4-FFF2-40B4-BE49-F238E27FC236}">
                  <a16:creationId xmlns:a16="http://schemas.microsoft.com/office/drawing/2014/main" id="{22EFF17E-BCB3-6639-6955-591C7CDFA2DE}"/>
                </a:ext>
              </a:extLst>
            </p:cNvPr>
            <p:cNvSpPr txBox="1"/>
            <p:nvPr/>
          </p:nvSpPr>
          <p:spPr>
            <a:xfrm>
              <a:off x="457913" y="600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21">
              <a:extLst>
                <a:ext uri="{FF2B5EF4-FFF2-40B4-BE49-F238E27FC236}">
                  <a16:creationId xmlns:a16="http://schemas.microsoft.com/office/drawing/2014/main" id="{46F4368C-F02D-45DE-2B58-E387137F12A6}"/>
                </a:ext>
              </a:extLst>
            </p:cNvPr>
            <p:cNvSpPr txBox="1"/>
            <p:nvPr/>
          </p:nvSpPr>
          <p:spPr>
            <a:xfrm>
              <a:off x="1522468" y="71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22">
              <a:extLst>
                <a:ext uri="{FF2B5EF4-FFF2-40B4-BE49-F238E27FC236}">
                  <a16:creationId xmlns:a16="http://schemas.microsoft.com/office/drawing/2014/main" id="{6D5B3A34-3CD1-CFD6-7209-B2A18A19836E}"/>
                </a:ext>
              </a:extLst>
            </p:cNvPr>
            <p:cNvSpPr txBox="1"/>
            <p:nvPr/>
          </p:nvSpPr>
          <p:spPr>
            <a:xfrm>
              <a:off x="1522468" y="195691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23">
              <a:extLst>
                <a:ext uri="{FF2B5EF4-FFF2-40B4-BE49-F238E27FC236}">
                  <a16:creationId xmlns:a16="http://schemas.microsoft.com/office/drawing/2014/main" id="{93EE8249-F9B6-6279-874A-BF42C873F45F}"/>
                </a:ext>
              </a:extLst>
            </p:cNvPr>
            <p:cNvSpPr txBox="1"/>
            <p:nvPr/>
          </p:nvSpPr>
          <p:spPr>
            <a:xfrm>
              <a:off x="1522468" y="319145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4">
              <a:extLst>
                <a:ext uri="{FF2B5EF4-FFF2-40B4-BE49-F238E27FC236}">
                  <a16:creationId xmlns:a16="http://schemas.microsoft.com/office/drawing/2014/main" id="{FA49081F-1540-6B13-D1B5-55D349734BB5}"/>
                </a:ext>
              </a:extLst>
            </p:cNvPr>
            <p:cNvSpPr txBox="1"/>
            <p:nvPr/>
          </p:nvSpPr>
          <p:spPr>
            <a:xfrm>
              <a:off x="1522468" y="563418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9F48D4-00D2-BF4B-8D33-857AD60FFFC3}"/>
                </a:ext>
              </a:extLst>
            </p:cNvPr>
            <p:cNvSpPr txBox="1"/>
            <p:nvPr/>
          </p:nvSpPr>
          <p:spPr>
            <a:xfrm>
              <a:off x="2870486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1">
              <a:extLst>
                <a:ext uri="{FF2B5EF4-FFF2-40B4-BE49-F238E27FC236}">
                  <a16:creationId xmlns:a16="http://schemas.microsoft.com/office/drawing/2014/main" id="{9B90D0FA-A484-234A-C42F-CA6BC0FD423E}"/>
                </a:ext>
              </a:extLst>
            </p:cNvPr>
            <p:cNvSpPr txBox="1"/>
            <p:nvPr/>
          </p:nvSpPr>
          <p:spPr>
            <a:xfrm>
              <a:off x="1590675" y="273462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テキスト ボックス 22">
              <a:extLst>
                <a:ext uri="{FF2B5EF4-FFF2-40B4-BE49-F238E27FC236}">
                  <a16:creationId xmlns:a16="http://schemas.microsoft.com/office/drawing/2014/main" id="{7AF856EE-ED02-3F37-0136-5C7A941868DD}"/>
                </a:ext>
              </a:extLst>
            </p:cNvPr>
            <p:cNvSpPr txBox="1"/>
            <p:nvPr/>
          </p:nvSpPr>
          <p:spPr>
            <a:xfrm>
              <a:off x="3132558" y="26814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CB3AB3B-4214-7F7F-CC39-D07291CDFCCB}"/>
                </a:ext>
              </a:extLst>
            </p:cNvPr>
            <p:cNvSpPr txBox="1"/>
            <p:nvPr/>
          </p:nvSpPr>
          <p:spPr>
            <a:xfrm>
              <a:off x="3092146" y="514045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5A0509C-E515-09FA-7479-39DCD6687263}"/>
                </a:ext>
              </a:extLst>
            </p:cNvPr>
            <p:cNvSpPr txBox="1"/>
            <p:nvPr/>
          </p:nvSpPr>
          <p:spPr>
            <a:xfrm>
              <a:off x="2903855" y="242798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CCC703B-1D93-74F3-788C-0D2CCF82E564}"/>
                </a:ext>
              </a:extLst>
            </p:cNvPr>
            <p:cNvSpPr txBox="1"/>
            <p:nvPr/>
          </p:nvSpPr>
          <p:spPr>
            <a:xfrm>
              <a:off x="3185576" y="3702164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466120E-936E-AF55-2583-F363BBD37688}"/>
                </a:ext>
              </a:extLst>
            </p:cNvPr>
            <p:cNvSpPr txBox="1"/>
            <p:nvPr/>
          </p:nvSpPr>
          <p:spPr>
            <a:xfrm>
              <a:off x="3092146" y="6152808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9" name="テキスト ボックス 31">
              <a:extLst>
                <a:ext uri="{FF2B5EF4-FFF2-40B4-BE49-F238E27FC236}">
                  <a16:creationId xmlns:a16="http://schemas.microsoft.com/office/drawing/2014/main" id="{00325753-0FBA-4AE4-13D1-D6BB40C36576}"/>
                </a:ext>
              </a:extLst>
            </p:cNvPr>
            <p:cNvSpPr txBox="1"/>
            <p:nvPr/>
          </p:nvSpPr>
          <p:spPr>
            <a:xfrm>
              <a:off x="2246368" y="1787822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0" name="テキスト ボックス 32">
              <a:extLst>
                <a:ext uri="{FF2B5EF4-FFF2-40B4-BE49-F238E27FC236}">
                  <a16:creationId xmlns:a16="http://schemas.microsoft.com/office/drawing/2014/main" id="{638D2592-EEB0-A705-DC87-A622AA0D9B1B}"/>
                </a:ext>
              </a:extLst>
            </p:cNvPr>
            <p:cNvSpPr txBox="1"/>
            <p:nvPr/>
          </p:nvSpPr>
          <p:spPr>
            <a:xfrm>
              <a:off x="3763550" y="1943629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4">
              <a:extLst>
                <a:ext uri="{FF2B5EF4-FFF2-40B4-BE49-F238E27FC236}">
                  <a16:creationId xmlns:a16="http://schemas.microsoft.com/office/drawing/2014/main" id="{BEAF35A5-4023-A278-E6CD-CECA40873A62}"/>
                </a:ext>
              </a:extLst>
            </p:cNvPr>
            <p:cNvSpPr txBox="1"/>
            <p:nvPr/>
          </p:nvSpPr>
          <p:spPr>
            <a:xfrm>
              <a:off x="6525616" y="5685201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42">
              <a:extLst>
                <a:ext uri="{FF2B5EF4-FFF2-40B4-BE49-F238E27FC236}">
                  <a16:creationId xmlns:a16="http://schemas.microsoft.com/office/drawing/2014/main" id="{9780BCF8-7E94-5105-1266-76580EC37F2A}"/>
                </a:ext>
              </a:extLst>
            </p:cNvPr>
            <p:cNvSpPr txBox="1"/>
            <p:nvPr/>
          </p:nvSpPr>
          <p:spPr>
            <a:xfrm>
              <a:off x="5730017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43">
              <a:extLst>
                <a:ext uri="{FF2B5EF4-FFF2-40B4-BE49-F238E27FC236}">
                  <a16:creationId xmlns:a16="http://schemas.microsoft.com/office/drawing/2014/main" id="{C5F2EB61-750C-999E-12F4-D3DC1A11FAAE}"/>
                </a:ext>
              </a:extLst>
            </p:cNvPr>
            <p:cNvSpPr txBox="1"/>
            <p:nvPr/>
          </p:nvSpPr>
          <p:spPr>
            <a:xfrm>
              <a:off x="5635951" y="266754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44">
              <a:extLst>
                <a:ext uri="{FF2B5EF4-FFF2-40B4-BE49-F238E27FC236}">
                  <a16:creationId xmlns:a16="http://schemas.microsoft.com/office/drawing/2014/main" id="{B5EA4AEC-1D74-DC2C-DBE9-517349D0594D}"/>
                </a:ext>
              </a:extLst>
            </p:cNvPr>
            <p:cNvSpPr txBox="1"/>
            <p:nvPr/>
          </p:nvSpPr>
          <p:spPr>
            <a:xfrm>
              <a:off x="5569178" y="513976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45">
              <a:extLst>
                <a:ext uri="{FF2B5EF4-FFF2-40B4-BE49-F238E27FC236}">
                  <a16:creationId xmlns:a16="http://schemas.microsoft.com/office/drawing/2014/main" id="{14D1CC3F-0911-8C9C-1D4E-C358412D57BB}"/>
                </a:ext>
              </a:extLst>
            </p:cNvPr>
            <p:cNvSpPr txBox="1"/>
            <p:nvPr/>
          </p:nvSpPr>
          <p:spPr>
            <a:xfrm>
              <a:off x="8296334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46">
              <a:extLst>
                <a:ext uri="{FF2B5EF4-FFF2-40B4-BE49-F238E27FC236}">
                  <a16:creationId xmlns:a16="http://schemas.microsoft.com/office/drawing/2014/main" id="{DC79E7C3-6541-1983-CB1E-C3B5FA82DF50}"/>
                </a:ext>
              </a:extLst>
            </p:cNvPr>
            <p:cNvSpPr txBox="1"/>
            <p:nvPr/>
          </p:nvSpPr>
          <p:spPr>
            <a:xfrm>
              <a:off x="8218803" y="264796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47">
              <a:extLst>
                <a:ext uri="{FF2B5EF4-FFF2-40B4-BE49-F238E27FC236}">
                  <a16:creationId xmlns:a16="http://schemas.microsoft.com/office/drawing/2014/main" id="{F79B4CFE-5CAE-ECB8-0563-B9E231EEA2DC}"/>
                </a:ext>
              </a:extLst>
            </p:cNvPr>
            <p:cNvSpPr txBox="1"/>
            <p:nvPr/>
          </p:nvSpPr>
          <p:spPr>
            <a:xfrm>
              <a:off x="8572559" y="514676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56">
              <a:extLst>
                <a:ext uri="{FF2B5EF4-FFF2-40B4-BE49-F238E27FC236}">
                  <a16:creationId xmlns:a16="http://schemas.microsoft.com/office/drawing/2014/main" id="{697CE48D-A4B6-167B-D58B-64CE8843CB73}"/>
                </a:ext>
              </a:extLst>
            </p:cNvPr>
            <p:cNvSpPr txBox="1"/>
            <p:nvPr/>
          </p:nvSpPr>
          <p:spPr>
            <a:xfrm>
              <a:off x="4871215" y="195703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58">
              <a:extLst>
                <a:ext uri="{FF2B5EF4-FFF2-40B4-BE49-F238E27FC236}">
                  <a16:creationId xmlns:a16="http://schemas.microsoft.com/office/drawing/2014/main" id="{AA79D364-7C2B-D6BA-0175-95057CAE746B}"/>
                </a:ext>
              </a:extLst>
            </p:cNvPr>
            <p:cNvSpPr txBox="1"/>
            <p:nvPr/>
          </p:nvSpPr>
          <p:spPr>
            <a:xfrm>
              <a:off x="7658099" y="571936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59">
              <a:extLst>
                <a:ext uri="{FF2B5EF4-FFF2-40B4-BE49-F238E27FC236}">
                  <a16:creationId xmlns:a16="http://schemas.microsoft.com/office/drawing/2014/main" id="{925F4103-A0EE-FE14-C489-EEBD4CD6A9F0}"/>
                </a:ext>
              </a:extLst>
            </p:cNvPr>
            <p:cNvSpPr txBox="1"/>
            <p:nvPr/>
          </p:nvSpPr>
          <p:spPr>
            <a:xfrm>
              <a:off x="9020234" y="3153298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61">
              <a:extLst>
                <a:ext uri="{FF2B5EF4-FFF2-40B4-BE49-F238E27FC236}">
                  <a16:creationId xmlns:a16="http://schemas.microsoft.com/office/drawing/2014/main" id="{EBD3FB9D-D7C4-3C37-72CF-42044E8E7BB4}"/>
                </a:ext>
              </a:extLst>
            </p:cNvPr>
            <p:cNvSpPr txBox="1"/>
            <p:nvPr/>
          </p:nvSpPr>
          <p:spPr>
            <a:xfrm>
              <a:off x="10139188" y="316099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31">
              <a:extLst>
                <a:ext uri="{FF2B5EF4-FFF2-40B4-BE49-F238E27FC236}">
                  <a16:creationId xmlns:a16="http://schemas.microsoft.com/office/drawing/2014/main" id="{5A792E01-AD92-FC49-C160-85F17D064B2C}"/>
                </a:ext>
              </a:extLst>
            </p:cNvPr>
            <p:cNvSpPr txBox="1"/>
            <p:nvPr/>
          </p:nvSpPr>
          <p:spPr>
            <a:xfrm>
              <a:off x="2246368" y="57809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31">
              <a:extLst>
                <a:ext uri="{FF2B5EF4-FFF2-40B4-BE49-F238E27FC236}">
                  <a16:creationId xmlns:a16="http://schemas.microsoft.com/office/drawing/2014/main" id="{4D49D752-F0B8-7A97-8D20-B5F41BDA9405}"/>
                </a:ext>
              </a:extLst>
            </p:cNvPr>
            <p:cNvSpPr txBox="1"/>
            <p:nvPr/>
          </p:nvSpPr>
          <p:spPr>
            <a:xfrm>
              <a:off x="2246368" y="30428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31">
              <a:extLst>
                <a:ext uri="{FF2B5EF4-FFF2-40B4-BE49-F238E27FC236}">
                  <a16:creationId xmlns:a16="http://schemas.microsoft.com/office/drawing/2014/main" id="{2BA465C9-3302-7BD0-50F1-851117EF0B43}"/>
                </a:ext>
              </a:extLst>
            </p:cNvPr>
            <p:cNvSpPr txBox="1"/>
            <p:nvPr/>
          </p:nvSpPr>
          <p:spPr>
            <a:xfrm>
              <a:off x="2290447" y="55223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29">
              <a:extLst>
                <a:ext uri="{FF2B5EF4-FFF2-40B4-BE49-F238E27FC236}">
                  <a16:creationId xmlns:a16="http://schemas.microsoft.com/office/drawing/2014/main" id="{F2FC4003-3BE3-570A-CCC3-1CB3439C61EB}"/>
                </a:ext>
              </a:extLst>
            </p:cNvPr>
            <p:cNvSpPr txBox="1"/>
            <p:nvPr/>
          </p:nvSpPr>
          <p:spPr>
            <a:xfrm>
              <a:off x="4064658" y="6092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30">
              <a:extLst>
                <a:ext uri="{FF2B5EF4-FFF2-40B4-BE49-F238E27FC236}">
                  <a16:creationId xmlns:a16="http://schemas.microsoft.com/office/drawing/2014/main" id="{9E8E3249-EF7E-C1DA-7763-8DC1F6CE3209}"/>
                </a:ext>
              </a:extLst>
            </p:cNvPr>
            <p:cNvSpPr txBox="1"/>
            <p:nvPr/>
          </p:nvSpPr>
          <p:spPr>
            <a:xfrm>
              <a:off x="4927209" y="59620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33">
              <a:extLst>
                <a:ext uri="{FF2B5EF4-FFF2-40B4-BE49-F238E27FC236}">
                  <a16:creationId xmlns:a16="http://schemas.microsoft.com/office/drawing/2014/main" id="{FDDD10F8-82F4-2D3D-C78B-C2810C34B254}"/>
                </a:ext>
              </a:extLst>
            </p:cNvPr>
            <p:cNvSpPr txBox="1"/>
            <p:nvPr/>
          </p:nvSpPr>
          <p:spPr>
            <a:xfrm>
              <a:off x="4863501" y="71659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35">
              <a:extLst>
                <a:ext uri="{FF2B5EF4-FFF2-40B4-BE49-F238E27FC236}">
                  <a16:creationId xmlns:a16="http://schemas.microsoft.com/office/drawing/2014/main" id="{013177E6-72DC-EDC3-6EC1-419E11451A87}"/>
                </a:ext>
              </a:extLst>
            </p:cNvPr>
            <p:cNvSpPr txBox="1"/>
            <p:nvPr/>
          </p:nvSpPr>
          <p:spPr>
            <a:xfrm>
              <a:off x="7211178" y="6127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36">
              <a:extLst>
                <a:ext uri="{FF2B5EF4-FFF2-40B4-BE49-F238E27FC236}">
                  <a16:creationId xmlns:a16="http://schemas.microsoft.com/office/drawing/2014/main" id="{43DC2DB4-1394-E525-5646-FD038D0F5CAC}"/>
                </a:ext>
              </a:extLst>
            </p:cNvPr>
            <p:cNvSpPr txBox="1"/>
            <p:nvPr/>
          </p:nvSpPr>
          <p:spPr>
            <a:xfrm>
              <a:off x="7656827" y="72234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37">
              <a:extLst>
                <a:ext uri="{FF2B5EF4-FFF2-40B4-BE49-F238E27FC236}">
                  <a16:creationId xmlns:a16="http://schemas.microsoft.com/office/drawing/2014/main" id="{F5F27BF3-BA3C-7A9C-1A4E-F934164E7D0E}"/>
                </a:ext>
              </a:extLst>
            </p:cNvPr>
            <p:cNvSpPr txBox="1"/>
            <p:nvPr/>
          </p:nvSpPr>
          <p:spPr>
            <a:xfrm>
              <a:off x="7683476" y="58821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39">
              <a:extLst>
                <a:ext uri="{FF2B5EF4-FFF2-40B4-BE49-F238E27FC236}">
                  <a16:creationId xmlns:a16="http://schemas.microsoft.com/office/drawing/2014/main" id="{1074DF84-0309-FA27-EE78-2A4AF4D4D608}"/>
                </a:ext>
              </a:extLst>
            </p:cNvPr>
            <p:cNvSpPr txBox="1"/>
            <p:nvPr/>
          </p:nvSpPr>
          <p:spPr>
            <a:xfrm>
              <a:off x="10139188" y="736436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40">
              <a:extLst>
                <a:ext uri="{FF2B5EF4-FFF2-40B4-BE49-F238E27FC236}">
                  <a16:creationId xmlns:a16="http://schemas.microsoft.com/office/drawing/2014/main" id="{87196AD3-4687-373F-DA10-375D2E0DBF69}"/>
                </a:ext>
              </a:extLst>
            </p:cNvPr>
            <p:cNvSpPr txBox="1"/>
            <p:nvPr/>
          </p:nvSpPr>
          <p:spPr>
            <a:xfrm>
              <a:off x="9666603" y="58717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5">
              <a:extLst>
                <a:ext uri="{FF2B5EF4-FFF2-40B4-BE49-F238E27FC236}">
                  <a16:creationId xmlns:a16="http://schemas.microsoft.com/office/drawing/2014/main" id="{C10F13D7-5023-24FA-5D95-D43E9E670C4D}"/>
                </a:ext>
              </a:extLst>
            </p:cNvPr>
            <p:cNvSpPr txBox="1"/>
            <p:nvPr/>
          </p:nvSpPr>
          <p:spPr>
            <a:xfrm>
              <a:off x="3738882" y="639115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7">
              <a:extLst>
                <a:ext uri="{FF2B5EF4-FFF2-40B4-BE49-F238E27FC236}">
                  <a16:creationId xmlns:a16="http://schemas.microsoft.com/office/drawing/2014/main" id="{0AB5BD59-C7B9-85B0-8B04-F18BDD919AEF}"/>
                </a:ext>
              </a:extLst>
            </p:cNvPr>
            <p:cNvSpPr txBox="1"/>
            <p:nvPr/>
          </p:nvSpPr>
          <p:spPr>
            <a:xfrm>
              <a:off x="6519546" y="599587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60">
              <a:extLst>
                <a:ext uri="{FF2B5EF4-FFF2-40B4-BE49-F238E27FC236}">
                  <a16:creationId xmlns:a16="http://schemas.microsoft.com/office/drawing/2014/main" id="{77B4D6CD-880A-61B2-B8A5-59E51581B72E}"/>
                </a:ext>
              </a:extLst>
            </p:cNvPr>
            <p:cNvSpPr txBox="1"/>
            <p:nvPr/>
          </p:nvSpPr>
          <p:spPr>
            <a:xfrm>
              <a:off x="8998581" y="609281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33414BF4-2707-2C29-944E-0F0C03BA8D8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0025" y="4482714"/>
              <a:ext cx="739482" cy="91887"/>
            </a:xfrm>
            <a:prstGeom prst="rect">
              <a:avLst/>
            </a:prstGeom>
          </p:spPr>
        </p:pic>
        <p:pic>
          <p:nvPicPr>
  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5BB2B011-C09D-936F-73A3-EA7D016960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441" y="4389099"/>
              <a:ext cx="297842" cy="193337"/>
            </a:xfrm>
            <a:prstGeom prst="rect">
              <a:avLst/>
            </a:prstGeom>
          </p:spPr>
        </p:pic>
        <p:pic>
          <p:nvPicPr>
  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5C0AAE57-E70C-3CF2-85B3-46DE385E1F3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866" y="4389098"/>
              <a:ext cx="297842" cy="193337"/>
            </a:xfrm>
            <a:prstGeom prst="rect">
              <a:avLst/>
            </a:prstGeom>
          </p:spPr>
        </p:pic>
        <p:pic>
          <p:nvPicPr>
  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FB473F5E-D83D-07C0-C92A-9032F6F756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861" y="4389098"/>
              <a:ext cx="297842" cy="193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83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6FB2917-6F9E-9CE7-1412-BD3FDCB5C17B}"/>
              </a:ext>
            </a:extLst>
          </p:cNvPr>
          <p:cNvGrpSpPr/>
          <p:nvPr/>
        </p:nvGrpSpPr>
        <p:grpSpPr>
          <a:xfrm>
            <a:off x="1379022" y="123035"/>
            <a:ext cx="9173683" cy="6611929"/>
            <a:chOff x="1836222" y="249824"/>
            <a:chExt cx="9173683" cy="6611929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9552E95-3888-505C-9EE7-998347E8CE83}"/>
                </a:ext>
              </a:extLst>
            </p:cNvPr>
            <p:cNvSpPr txBox="1"/>
            <p:nvPr/>
          </p:nvSpPr>
          <p:spPr>
            <a:xfrm>
              <a:off x="1836222" y="694769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初送信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E6C3625-41B8-43C1-68BE-CF9A8351126C}"/>
                </a:ext>
              </a:extLst>
            </p:cNvPr>
            <p:cNvSpPr txBox="1"/>
            <p:nvPr/>
          </p:nvSpPr>
          <p:spPr>
            <a:xfrm>
              <a:off x="1867503" y="1420513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C46CE8C-CA0B-D457-9A83-DBA3AFA6ED6F}"/>
                </a:ext>
              </a:extLst>
            </p:cNvPr>
            <p:cNvSpPr txBox="1"/>
            <p:nvPr/>
          </p:nvSpPr>
          <p:spPr>
            <a:xfrm>
              <a:off x="1867502" y="2163745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438F3FB-D59F-F1DE-D56D-94CE2C6487C5}"/>
                </a:ext>
              </a:extLst>
            </p:cNvPr>
            <p:cNvSpPr txBox="1"/>
            <p:nvPr/>
          </p:nvSpPr>
          <p:spPr>
            <a:xfrm>
              <a:off x="1867503" y="2898577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54006D2-269C-333E-55E7-69FF7E5010E0}"/>
                </a:ext>
              </a:extLst>
            </p:cNvPr>
            <p:cNvSpPr txBox="1"/>
            <p:nvPr/>
          </p:nvSpPr>
          <p:spPr>
            <a:xfrm>
              <a:off x="1867503" y="3619776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FEE0E77-3D2D-CE37-CBF2-232782AE3658}"/>
                </a:ext>
              </a:extLst>
            </p:cNvPr>
            <p:cNvSpPr txBox="1"/>
            <p:nvPr/>
          </p:nvSpPr>
          <p:spPr>
            <a:xfrm>
              <a:off x="1867503" y="4363008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460C093-5047-D536-F4DA-AF44F2B0378D}"/>
                </a:ext>
              </a:extLst>
            </p:cNvPr>
            <p:cNvSpPr txBox="1"/>
            <p:nvPr/>
          </p:nvSpPr>
          <p:spPr>
            <a:xfrm>
              <a:off x="1867503" y="5106240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7B36A09-5C45-5872-9E81-F817239B7918}"/>
                </a:ext>
              </a:extLst>
            </p:cNvPr>
            <p:cNvSpPr txBox="1"/>
            <p:nvPr/>
          </p:nvSpPr>
          <p:spPr>
            <a:xfrm>
              <a:off x="1867503" y="6335013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69CB4505-E1C3-14B8-D7B6-CCB67C14E060}"/>
                </a:ext>
              </a:extLst>
            </p:cNvPr>
            <p:cNvGrpSpPr/>
            <p:nvPr/>
          </p:nvGrpSpPr>
          <p:grpSpPr>
            <a:xfrm>
              <a:off x="2132667" y="249824"/>
              <a:ext cx="8877238" cy="6611929"/>
              <a:chOff x="2132667" y="249824"/>
              <a:chExt cx="8877238" cy="6611929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DAFAD1-304A-AAB9-0701-D435794EDBB5}"/>
                  </a:ext>
                </a:extLst>
              </p:cNvPr>
              <p:cNvSpPr txBox="1"/>
              <p:nvPr/>
            </p:nvSpPr>
            <p:spPr>
              <a:xfrm>
                <a:off x="3168316" y="33712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CWmin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86FB2-6149-4543-8D99-7E66FF24E702}"/>
                  </a:ext>
                </a:extLst>
              </p:cNvPr>
              <p:cNvSpPr txBox="1"/>
              <p:nvPr/>
            </p:nvSpPr>
            <p:spPr>
              <a:xfrm>
                <a:off x="3359015" y="1104360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CW=31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DBB279-5B5C-FC23-CC23-14154845D7EA}"/>
                  </a:ext>
                </a:extLst>
              </p:cNvPr>
              <p:cNvSpPr txBox="1"/>
              <p:nvPr/>
            </p:nvSpPr>
            <p:spPr>
              <a:xfrm>
                <a:off x="3517229" y="1825535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CW=63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FC581-3674-019E-0656-2839205F454A}"/>
                  </a:ext>
                </a:extLst>
              </p:cNvPr>
              <p:cNvSpPr txBox="1"/>
              <p:nvPr/>
            </p:nvSpPr>
            <p:spPr>
              <a:xfrm>
                <a:off x="3740218" y="2547265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CW=127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5690FCA6-CD41-83F2-12AB-A69A78130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2667" y="249824"/>
                <a:ext cx="8164082" cy="6611929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A367D6-6364-E18F-85E3-67000306AC6A}"/>
                  </a:ext>
                </a:extLst>
              </p:cNvPr>
              <p:cNvSpPr txBox="1"/>
              <p:nvPr/>
            </p:nvSpPr>
            <p:spPr>
              <a:xfrm>
                <a:off x="3949768" y="327511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CW=255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E8DF221-603B-A51C-A7B9-9827687FA730}"/>
                  </a:ext>
                </a:extLst>
              </p:cNvPr>
              <p:cNvSpPr txBox="1"/>
              <p:nvPr/>
            </p:nvSpPr>
            <p:spPr>
              <a:xfrm>
                <a:off x="4215663" y="401248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CW=511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C9A8B7-63F5-F1AA-7D2C-B18F8A30C8EA}"/>
                  </a:ext>
                </a:extLst>
              </p:cNvPr>
              <p:cNvSpPr txBox="1"/>
              <p:nvPr/>
            </p:nvSpPr>
            <p:spPr>
              <a:xfrm>
                <a:off x="4398538" y="4740377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85CB3D-55A3-10C3-65E7-5B3440D63414}"/>
                  </a:ext>
                </a:extLst>
              </p:cNvPr>
              <p:cNvSpPr txBox="1"/>
              <p:nvPr/>
            </p:nvSpPr>
            <p:spPr>
              <a:xfrm>
                <a:off x="4501413" y="596910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26" name="図 25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DC77AE46-2AE5-DDC0-FC13-63E7F95E08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891" y="814201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7" name="図 26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ECC75D3A-2636-6461-7164-6CB4A7CD29B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4963" y="1536445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8" name="図 27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F1480554-35EE-7B8D-282F-4F46DE0DC8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1" y="2252931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9" name="図 28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122BAB49-9633-1F48-23F6-F87C1491F7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3988" y="2987584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0" name="図 29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35316957-FEA0-077D-EB4B-315C6A20D3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5960" y="3747227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1" name="図 30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AFE6261-359F-30F6-8FB2-802A4CD1246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9433" y="4471177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2" name="図 3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5AE9E23-680A-0C6D-BE42-AF2FE8023D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183" y="519548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3" name="図 32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A5F4D8C4-8200-9289-D809-A31ABCAB9E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429" y="6443183"/>
                <a:ext cx="365753" cy="45719"/>
              </a:xfrm>
              <a:prstGeom prst="rect">
                <a:avLst/>
              </a:prstGeom>
            </p:spPr>
          </p:pic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73EA1AB-D10A-ED34-AB37-51F0BB63B979}"/>
                  </a:ext>
                </a:extLst>
              </p:cNvPr>
              <p:cNvSpPr txBox="1"/>
              <p:nvPr/>
            </p:nvSpPr>
            <p:spPr>
              <a:xfrm>
                <a:off x="6560816" y="698812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7D87BD-46C6-6011-DB27-459B4E7E5DDB}"/>
                  </a:ext>
                </a:extLst>
              </p:cNvPr>
              <p:cNvSpPr txBox="1"/>
              <p:nvPr/>
            </p:nvSpPr>
            <p:spPr>
              <a:xfrm>
                <a:off x="6529535" y="1405415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3A758FB-C5DF-48C3-7144-AC3A3A1B9DCA}"/>
                  </a:ext>
                </a:extLst>
              </p:cNvPr>
              <p:cNvSpPr txBox="1"/>
              <p:nvPr/>
            </p:nvSpPr>
            <p:spPr>
              <a:xfrm>
                <a:off x="6560816" y="2133312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EFDDA3B-A7EB-267F-2788-F925CD4530E6}"/>
                  </a:ext>
                </a:extLst>
              </p:cNvPr>
              <p:cNvSpPr txBox="1"/>
              <p:nvPr/>
            </p:nvSpPr>
            <p:spPr>
              <a:xfrm>
                <a:off x="6560816" y="2890228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127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F0A6137-BAC5-3ED4-53FA-A61F523285BF}"/>
                  </a:ext>
                </a:extLst>
              </p:cNvPr>
              <p:cNvSpPr txBox="1"/>
              <p:nvPr/>
            </p:nvSpPr>
            <p:spPr>
              <a:xfrm>
                <a:off x="6560816" y="3598287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255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F9E39AE-C32B-BA1B-577F-5B0D0D12AA81}"/>
                  </a:ext>
                </a:extLst>
              </p:cNvPr>
              <p:cNvSpPr txBox="1"/>
              <p:nvPr/>
            </p:nvSpPr>
            <p:spPr>
              <a:xfrm>
                <a:off x="6560816" y="4320259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511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39A622-B819-B45E-97FC-F7CC54C3797B}"/>
                  </a:ext>
                </a:extLst>
              </p:cNvPr>
              <p:cNvSpPr txBox="1"/>
              <p:nvPr/>
            </p:nvSpPr>
            <p:spPr>
              <a:xfrm>
                <a:off x="6846567" y="5064458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972A476-3DD4-BE91-7D35-00F671E2ED94}"/>
                  </a:ext>
                </a:extLst>
              </p:cNvPr>
              <p:cNvSpPr txBox="1"/>
              <p:nvPr/>
            </p:nvSpPr>
            <p:spPr>
              <a:xfrm>
                <a:off x="6846567" y="6300399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pic>
            <p:nvPicPr>
              <p:cNvPr id="42" name="図 4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CA596484-DCBF-12E2-CAA4-548C11DFF9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509992" y="5888191"/>
                <a:ext cx="365753" cy="457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9886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2D89E07-668E-29A3-4D78-3777394F3CF2}"/>
              </a:ext>
            </a:extLst>
          </p:cNvPr>
          <p:cNvGrpSpPr/>
          <p:nvPr/>
        </p:nvGrpSpPr>
        <p:grpSpPr>
          <a:xfrm>
            <a:off x="1510101" y="121887"/>
            <a:ext cx="8043474" cy="6446866"/>
            <a:chOff x="1510101" y="121887"/>
            <a:chExt cx="8043474" cy="6446866"/>
          </a:xfrm>
        </p:grpSpPr>
        <p:pic>
          <p:nvPicPr>
            <p:cNvPr id="5" name="図 4" descr="図形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2775823F-15E5-E963-279A-C7C607F65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101" y="121887"/>
              <a:ext cx="8043474" cy="5800535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3FFD43F-D184-8F87-AAB7-AC1666586389}"/>
                </a:ext>
              </a:extLst>
            </p:cNvPr>
            <p:cNvSpPr txBox="1"/>
            <p:nvPr/>
          </p:nvSpPr>
          <p:spPr>
            <a:xfrm>
              <a:off x="1724025" y="5922422"/>
              <a:ext cx="584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 : Contenti</a:t>
              </a:r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on window, </a:t>
              </a:r>
              <a:r>
                <a:rPr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乱数発生範囲</a:t>
              </a:r>
              <a:endPara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en-US" altLang="ja-JP" sz="12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CWmin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CW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の最小</a:t>
              </a:r>
              <a:endPara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en-US" altLang="ja-JP" sz="12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Cwmax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CW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の最大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1FEADD6-2AC4-F95B-DB87-B1869D408DC3}"/>
                </a:ext>
              </a:extLst>
            </p:cNvPr>
            <p:cNvSpPr txBox="1"/>
            <p:nvPr/>
          </p:nvSpPr>
          <p:spPr>
            <a:xfrm>
              <a:off x="8601075" y="5783922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17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1409-CEAE-546C-A675-70325E82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6A70C38-4162-8FF3-9FE1-8266E0C2642C}"/>
              </a:ext>
            </a:extLst>
          </p:cNvPr>
          <p:cNvGrpSpPr/>
          <p:nvPr/>
        </p:nvGrpSpPr>
        <p:grpSpPr>
          <a:xfrm>
            <a:off x="495300" y="1952625"/>
            <a:ext cx="11391901" cy="2933700"/>
            <a:chOff x="495300" y="1952625"/>
            <a:chExt cx="11391901" cy="2933700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6CCBE4F-9E4B-BDE0-571E-FB7CFEB3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95300" y="2085975"/>
              <a:ext cx="11201400" cy="268605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3C2AB1-C520-FA80-697B-90E3C9F57B75}"/>
                </a:ext>
              </a:extLst>
            </p:cNvPr>
            <p:cNvSpPr txBox="1"/>
            <p:nvPr/>
          </p:nvSpPr>
          <p:spPr>
            <a:xfrm>
              <a:off x="1704975" y="35909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476D0A4-5989-0A9E-60B1-97D0DD7DEAB9}"/>
                </a:ext>
              </a:extLst>
            </p:cNvPr>
            <p:cNvSpPr txBox="1"/>
            <p:nvPr/>
          </p:nvSpPr>
          <p:spPr>
            <a:xfrm>
              <a:off x="5953125" y="19526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EIFS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EE9E2B2-C785-8A1C-916F-CA749F379580}"/>
                </a:ext>
              </a:extLst>
            </p:cNvPr>
            <p:cNvSpPr txBox="1"/>
            <p:nvPr/>
          </p:nvSpPr>
          <p:spPr>
            <a:xfrm>
              <a:off x="3819525" y="349567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485BA8D-345C-2322-1B0A-604A189DE830}"/>
                </a:ext>
              </a:extLst>
            </p:cNvPr>
            <p:cNvSpPr txBox="1"/>
            <p:nvPr/>
          </p:nvSpPr>
          <p:spPr>
            <a:xfrm>
              <a:off x="5324477" y="312926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D6C2B14-9C02-729B-F8DA-3DF172DD7BCD}"/>
                </a:ext>
              </a:extLst>
            </p:cNvPr>
            <p:cNvSpPr txBox="1"/>
            <p:nvPr/>
          </p:nvSpPr>
          <p:spPr>
            <a:xfrm>
              <a:off x="5238753" y="3638550"/>
              <a:ext cx="1695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フレーム長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8C2B686-9E5E-B5FD-9A39-D951CE3B71ED}"/>
                </a:ext>
              </a:extLst>
            </p:cNvPr>
            <p:cNvSpPr txBox="1"/>
            <p:nvPr/>
          </p:nvSpPr>
          <p:spPr>
            <a:xfrm>
              <a:off x="7477125" y="279558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429505F-E3D3-2EF6-5613-CBBA57114311}"/>
                </a:ext>
              </a:extLst>
            </p:cNvPr>
            <p:cNvSpPr txBox="1"/>
            <p:nvPr/>
          </p:nvSpPr>
          <p:spPr>
            <a:xfrm>
              <a:off x="9536906" y="2795586"/>
              <a:ext cx="1624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31A9DA5-0793-1B17-FAE1-BB74B2BC856E}"/>
                </a:ext>
              </a:extLst>
            </p:cNvPr>
            <p:cNvSpPr txBox="1"/>
            <p:nvPr/>
          </p:nvSpPr>
          <p:spPr>
            <a:xfrm>
              <a:off x="10825163" y="4424660"/>
              <a:ext cx="1062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987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367</Words>
  <Application>Microsoft Office PowerPoint</Application>
  <PresentationFormat>ワイド画面</PresentationFormat>
  <Paragraphs>228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BIZ UDPGothic</vt:lpstr>
      <vt:lpstr>BIZ UDPGothic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178</cp:revision>
  <dcterms:created xsi:type="dcterms:W3CDTF">2024-12-31T15:37:13Z</dcterms:created>
  <dcterms:modified xsi:type="dcterms:W3CDTF">2025-02-28T00:15:41Z</dcterms:modified>
</cp:coreProperties>
</file>