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48375E-1EAE-7FCB-4B93-6FE96604F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9F72A-38C8-F41B-177D-D97986276A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FCE8A-F098-4813-987F-41E5A26FFCA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C5AA-B631-3C38-03B6-DA695F3677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BAED7-9300-719C-D44D-34B7387081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2C87B-3611-4533-A2BE-962FB9DC5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CDAF-9746-4D7A-8A43-FBCDCAB9226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5CED9-CAA0-486C-8A31-6920CA6BE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71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58F5-3764-46F7-9052-7D693668E740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7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5765-00DC-4381-BF53-F485BC4543F6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5E0-1383-4434-B084-A5B0F4613876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382-E01B-43DD-A70C-3C3CCA2F780B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4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7D44-8841-4CBF-88C2-8B27D1050603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5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9E76-1BC6-4A8F-9A57-12EEA112DDF4}" type="datetime1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4721-7E1C-48C0-B0EA-BE45960F4840}" type="datetime1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0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184B-D1E9-4C9B-A4C3-13AC8F1E613E}" type="datetime1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97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FCF6-E226-4741-B2AE-4BC60DB816ED}" type="datetime1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4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D6A9-6C1E-4A36-B4A7-DB94E8EC3445}" type="datetime1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1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8882-817A-4049-BCB4-E6F492DEFA22}" type="datetime1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84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4CC07-6F00-462F-AC9A-78EC5D855E0D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6F758-E363-457D-A8EA-29344BF59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C895-5808-3679-3E8F-22844E721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09" y="1147058"/>
            <a:ext cx="8830182" cy="2049283"/>
          </a:xfrm>
        </p:spPr>
        <p:txBody>
          <a:bodyPr>
            <a:normAutofit/>
          </a:bodyPr>
          <a:lstStyle/>
          <a:p>
            <a:r>
              <a:rPr lang="ja-JP" altLang="en-US" sz="44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クロスレイヤシミュレータにおける</a:t>
            </a:r>
            <a:br>
              <a:rPr lang="en-GB" altLang="ja-JP" sz="44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r>
              <a:rPr lang="ja-JP" altLang="en-US" sz="44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無線</a:t>
            </a:r>
            <a:r>
              <a:rPr lang="en-US" altLang="ja-JP" sz="44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LAN</a:t>
            </a:r>
            <a:r>
              <a:rPr lang="ja-JP" altLang="en-US" sz="44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評価モデルの検討</a:t>
            </a:r>
            <a:endParaRPr lang="en-GB" sz="4400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F5A6-F3EF-3D88-3200-DB322B511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45518"/>
            <a:ext cx="6858000" cy="1655762"/>
          </a:xfrm>
        </p:spPr>
        <p:txBody>
          <a:bodyPr/>
          <a:lstStyle/>
          <a:p>
            <a:r>
              <a:rPr lang="en-GB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T-5-16 </a:t>
            </a:r>
            <a:r>
              <a:rPr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下沢 亮太郎</a:t>
            </a:r>
            <a:endParaRPr lang="en-GB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D78FD-80BF-513C-D8DC-C6D5BFBC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7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65974-9435-D4F4-3EA9-21505E4C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2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C4CB47-AE72-D768-021F-FDD3BEBF3034}"/>
              </a:ext>
            </a:extLst>
          </p:cNvPr>
          <p:cNvSpPr txBox="1">
            <a:spLocks/>
          </p:cNvSpPr>
          <p:nvPr/>
        </p:nvSpPr>
        <p:spPr>
          <a:xfrm>
            <a:off x="156909" y="2039815"/>
            <a:ext cx="8830182" cy="204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研究背景</a:t>
            </a:r>
            <a:endParaRPr lang="en-GB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08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5854-D22F-098D-C8D3-049958A9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C0E04-A69F-E721-C498-BBA406B2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3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087F0B-581C-190C-1DB2-E7B787291464}"/>
              </a:ext>
            </a:extLst>
          </p:cNvPr>
          <p:cNvSpPr txBox="1">
            <a:spLocks/>
          </p:cNvSpPr>
          <p:nvPr/>
        </p:nvSpPr>
        <p:spPr>
          <a:xfrm>
            <a:off x="-822420" y="108213"/>
            <a:ext cx="4198665" cy="71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研究背景</a:t>
            </a:r>
            <a:endParaRPr lang="en-GB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87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EDC89-FB8C-0115-1E83-51504235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63CA5-C7DC-0806-DBF4-1EACC96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758-E363-457D-A8EA-29344BF59A72}" type="slidenum">
              <a:rPr lang="en-GB" smtClean="0"/>
              <a:t>4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C91FF1-4498-9C38-47CB-5E85EF357C72}"/>
              </a:ext>
            </a:extLst>
          </p:cNvPr>
          <p:cNvSpPr txBox="1">
            <a:spLocks/>
          </p:cNvSpPr>
          <p:nvPr/>
        </p:nvSpPr>
        <p:spPr>
          <a:xfrm>
            <a:off x="-822420" y="108213"/>
            <a:ext cx="4198665" cy="71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研究背景</a:t>
            </a:r>
            <a:endParaRPr lang="en-GB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25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50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BIZ UDPGothic</vt:lpstr>
      <vt:lpstr>Aptos</vt:lpstr>
      <vt:lpstr>Aptos Display</vt:lpstr>
      <vt:lpstr>Arial</vt:lpstr>
      <vt:lpstr>Office Theme</vt:lpstr>
      <vt:lpstr>クロスレイヤシミュレータにおける 無線LAN評価モデルの検討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8</cp:revision>
  <dcterms:created xsi:type="dcterms:W3CDTF">2025-02-17T07:39:29Z</dcterms:created>
  <dcterms:modified xsi:type="dcterms:W3CDTF">2025-02-18T16:08:14Z</dcterms:modified>
</cp:coreProperties>
</file>