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1" autoAdjust="0"/>
    <p:restoredTop sz="94660"/>
  </p:normalViewPr>
  <p:slideViewPr>
    <p:cSldViewPr snapToGrid="0">
      <p:cViewPr varScale="1">
        <p:scale>
          <a:sx n="96" d="100"/>
          <a:sy n="96" d="100"/>
        </p:scale>
        <p:origin x="114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A41A96-CCD1-D08C-1295-BF63B6321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5DF68AE-1686-C13F-5D77-6FB2341787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645608-273A-AFA8-8F72-5143EC3FD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CCD2DC-2860-0A1B-3433-16D2D85E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F74117-AF45-F9A0-32EB-C9A29180F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7203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329EC2-3C1B-59B7-54EA-519549BE5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882BF83-EB95-7C2F-5713-9104CE4B6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D424FE-8698-33D2-D8E8-AADC0FCE8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DCB8E4-9FA8-230A-45A8-7548F4539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0A393B-1B4D-4AC7-1C53-FEC494230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0962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89D9156-FB8E-6951-1178-697215294E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1F0275F-FDBF-C205-88D8-166AE7A5F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9E4136-CEF7-32F7-41DD-107D41E3F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C7ABED-2035-7FDE-11A6-ACBC460BC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1AA6DE-D403-9EA5-E220-596F2A56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994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3FFC8A-0737-FB0A-1B7B-242006F2A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B89331-F003-4463-20E8-120FCDF60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267D5F-B759-3CAF-EA94-FFCBFC267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6CF8B3-421F-9F29-3A7B-02698A1AC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8D648F-B1DA-2A0F-7724-A2EDF622A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3253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3BD57D-6F84-4AAD-AC78-A59BD9398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CD10A66-E7DD-DC00-6001-0AF6E83E2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4F3296-9F52-21B0-D10A-B8A0D3F8D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DC782B-C618-9B3C-C59D-A146ECEA2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F526E1-D5D3-B9DC-57F9-9E9B19AE3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3072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B0C7E1-AB49-2517-C2E0-9D9509874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220D58-1461-1687-326A-D0CBBF182F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61279E2-B625-B499-ACAF-CE89AEDB2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1CF59D4-85DC-08E5-07B9-D9B627DF5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813096A-26DD-F870-33F7-F4ABF64A6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7F750EA-4D9F-5A86-FD33-7B8F12307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3417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4758F9-D146-C6CD-7FB0-5A08801A5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1995D5F-930F-FC63-34A8-2A1E4EBA7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BA8DAA8-47F3-5001-3B3F-76CCCB17E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B8C2D2B-6ECB-1307-5433-3989CA501D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81D715D-41A9-2D49-E986-D77F7E6E50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0A57F8F-2BA5-B65E-84EA-CF68F1B7D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ADCCDB1-2E5F-317D-84FD-67962C1BB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9DC3877-1F6A-976B-7AB8-36250EEED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2604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531D6D-99FD-1D47-1029-691D3F0CD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42BDD9D-E3D5-82B7-ADEB-C03F598FE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417A3A1-F548-9BC4-B976-74CDB50C2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577AF10-F661-B7E4-38D2-965BB02A1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4169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92744BB-983E-D80A-C1C5-DE3C44780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2AF473C-A59F-D734-46F6-06A4EABC5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FCC199F-D860-3150-AB09-35B1F41E9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5066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5024FD-DD39-A8C4-E35B-B25352D0E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2B07A1-A32D-0C22-EDCB-10007DDE1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8E562DC-B818-9B48-AE18-752DF7EFE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AB71A0-7BF1-AD6E-EF85-A21842236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37B577F-E8C1-07DD-1067-B080A139E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AACFF6-90B9-D5B3-C8F1-A28D3593B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6400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E42B18-EF1B-37A0-5EE9-5A41C3C54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E2C7CF2-88F6-4F9A-8F17-C4D48F61DD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09A9DBF-4448-1B34-1A32-776E5603F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1D6B328-DA19-2BC8-0BAD-83C864DC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AD226-D507-40AF-BEC8-ACCD8967D050}" type="datetimeFigureOut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72E12AF-E09B-0026-87FB-351120BC7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206267-8631-7998-7696-624154A85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033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44C77CB-9FB1-3859-EC06-B336FFC23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1227539-D7EB-917C-C9DB-5F4B40B41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9684BF-FA7E-7FF3-B016-30AC010D26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6AD226-D507-40AF-BEC8-ACCD8967D050}" type="datetimeFigureOut">
              <a:rPr kumimoji="1" lang="ja-JP" altLang="en-US" smtClean="0"/>
              <a:t>2025/1/28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237475-6525-71E3-531D-99ED1D7FD5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6403E9-26FB-054C-0254-18BB3D2EFF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412155-7AF5-474C-A857-3E677675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3566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13307110-0580-7920-3A64-177856ADDF7C}"/>
              </a:ext>
            </a:extLst>
          </p:cNvPr>
          <p:cNvGrpSpPr/>
          <p:nvPr/>
        </p:nvGrpSpPr>
        <p:grpSpPr>
          <a:xfrm>
            <a:off x="685799" y="1571625"/>
            <a:ext cx="10820400" cy="3714750"/>
            <a:chOff x="685799" y="1571625"/>
            <a:chExt cx="10820400" cy="3714750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0FE217F2-EFE5-D1E2-6FF6-365DB21D5B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85799" y="1571625"/>
              <a:ext cx="10820400" cy="3714750"/>
            </a:xfrm>
            <a:prstGeom prst="rect">
              <a:avLst/>
            </a:prstGeom>
          </p:spPr>
        </p:pic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1336033B-2CD8-FC01-BF87-5B4574A0DFB6}"/>
                </a:ext>
              </a:extLst>
            </p:cNvPr>
            <p:cNvSpPr txBox="1"/>
            <p:nvPr/>
          </p:nvSpPr>
          <p:spPr>
            <a:xfrm>
              <a:off x="2668045" y="1671834"/>
              <a:ext cx="14780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b="1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Packet</a:t>
              </a:r>
              <a:endPara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EF578C44-DE41-2E34-6FD3-6B05D423322B}"/>
                </a:ext>
              </a:extLst>
            </p:cNvPr>
            <p:cNvSpPr txBox="1"/>
            <p:nvPr/>
          </p:nvSpPr>
          <p:spPr>
            <a:xfrm>
              <a:off x="5751535" y="4705220"/>
              <a:ext cx="14780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b="1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Packet</a:t>
              </a:r>
              <a:endPara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F67AF7D7-D05F-1B75-EC7F-BA7DF45DCBB8}"/>
                </a:ext>
              </a:extLst>
            </p:cNvPr>
            <p:cNvCxnSpPr/>
            <p:nvPr/>
          </p:nvCxnSpPr>
          <p:spPr>
            <a:xfrm>
              <a:off x="8755693" y="2133499"/>
              <a:ext cx="0" cy="998008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7A62D5AB-97E3-DEEF-9E29-F69939BACA60}"/>
                </a:ext>
              </a:extLst>
            </p:cNvPr>
            <p:cNvSpPr txBox="1"/>
            <p:nvPr/>
          </p:nvSpPr>
          <p:spPr>
            <a:xfrm>
              <a:off x="8755693" y="2401670"/>
              <a:ext cx="16534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b="1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Conflict</a:t>
              </a:r>
              <a:endParaRPr kumimoji="1" lang="ja-JP" altLang="en-US" sz="2400" b="1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6422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FC0A9C9-1B80-168F-3307-802BA8D3C6A8}"/>
              </a:ext>
            </a:extLst>
          </p:cNvPr>
          <p:cNvGrpSpPr/>
          <p:nvPr/>
        </p:nvGrpSpPr>
        <p:grpSpPr>
          <a:xfrm>
            <a:off x="304800" y="818374"/>
            <a:ext cx="11582400" cy="2371725"/>
            <a:chOff x="304800" y="818374"/>
            <a:chExt cx="11582400" cy="23717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71BC2B2-AF79-3420-BA09-32E30214E6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04800" y="818374"/>
              <a:ext cx="11582400" cy="237172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10D21F1-0EAF-05C1-76F0-C092D11255C2}"/>
                </a:ext>
              </a:extLst>
            </p:cNvPr>
            <p:cNvSpPr txBox="1"/>
            <p:nvPr/>
          </p:nvSpPr>
          <p:spPr>
            <a:xfrm>
              <a:off x="743420" y="1010961"/>
              <a:ext cx="1524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20 [</a:t>
              </a:r>
              <a:r>
                <a:rPr lang="en-US" altLang="ja-JP" sz="2000" dirty="0" err="1">
                  <a:latin typeface="BIZ UDPGothic" panose="020B0400000000000000" pitchFamily="34" charset="-128"/>
                  <a:ea typeface="BIZ UDPGothic" panose="020B0400000000000000" pitchFamily="34" charset="-128"/>
                </a:rPr>
                <a:t>μs</a:t>
              </a:r>
              <a:r>
                <a:rPr lang="en-GB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]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8B5552F-BA1F-3B27-FDAC-38E748CB9F17}"/>
                </a:ext>
              </a:extLst>
            </p:cNvPr>
            <p:cNvSpPr txBox="1"/>
            <p:nvPr/>
          </p:nvSpPr>
          <p:spPr>
            <a:xfrm>
              <a:off x="2118712" y="918628"/>
              <a:ext cx="108624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24</a:t>
              </a:r>
            </a:p>
            <a:p>
              <a:pPr algn="ctr"/>
              <a:r>
                <a:rPr lang="en-GB" sz="16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[Byte]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E09CD43-0D13-B93D-2851-3A9862BE4C74}"/>
                </a:ext>
              </a:extLst>
            </p:cNvPr>
            <p:cNvSpPr txBox="1"/>
            <p:nvPr/>
          </p:nvSpPr>
          <p:spPr>
            <a:xfrm>
              <a:off x="5690643" y="2099703"/>
              <a:ext cx="108624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F</a:t>
              </a:r>
            </a:p>
            <a:p>
              <a:pPr algn="ctr"/>
              <a:r>
                <a:rPr lang="en-GB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C</a:t>
              </a:r>
            </a:p>
            <a:p>
              <a:pPr algn="ctr"/>
              <a:r>
                <a:rPr lang="en-GB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S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D30717A-555C-8124-35BD-CCA74899E3C9}"/>
                </a:ext>
              </a:extLst>
            </p:cNvPr>
            <p:cNvSpPr txBox="1"/>
            <p:nvPr/>
          </p:nvSpPr>
          <p:spPr>
            <a:xfrm>
              <a:off x="3453654" y="1010961"/>
              <a:ext cx="22531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1472 [</a:t>
              </a:r>
              <a:r>
                <a:rPr lang="en-US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Byte</a:t>
              </a:r>
              <a:r>
                <a:rPr lang="en-GB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]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244BD32-0225-5171-7EE7-FDAA1FA3304B}"/>
                </a:ext>
              </a:extLst>
            </p:cNvPr>
            <p:cNvSpPr txBox="1"/>
            <p:nvPr/>
          </p:nvSpPr>
          <p:spPr>
            <a:xfrm>
              <a:off x="6379157" y="2052906"/>
              <a:ext cx="8868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SIFS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44C112A-1C99-2B7D-904E-42CC037BDF3D}"/>
                </a:ext>
              </a:extLst>
            </p:cNvPr>
            <p:cNvSpPr txBox="1"/>
            <p:nvPr/>
          </p:nvSpPr>
          <p:spPr>
            <a:xfrm>
              <a:off x="9280167" y="2099703"/>
              <a:ext cx="8868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DIFS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24D52E7-667F-4A8E-1BF3-3729D514802F}"/>
                </a:ext>
              </a:extLst>
            </p:cNvPr>
            <p:cNvSpPr txBox="1"/>
            <p:nvPr/>
          </p:nvSpPr>
          <p:spPr>
            <a:xfrm>
              <a:off x="3447323" y="2292290"/>
              <a:ext cx="22531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UDP</a:t>
              </a:r>
              <a:r>
                <a:rPr lang="ja-JP" altLang="en-US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ペイロード</a:t>
              </a:r>
              <a:endParaRPr lang="en-GB" sz="2000" dirty="0">
                <a:latin typeface="BIZ UDPGothic" panose="020B0400000000000000" pitchFamily="34" charset="-128"/>
                <a:ea typeface="BIZ UDPGothic" panose="020B0400000000000000" pitchFamily="34" charset="-128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4B1E11-777E-7B7C-F7F5-E0BC3523AB1F}"/>
                </a:ext>
              </a:extLst>
            </p:cNvPr>
            <p:cNvSpPr txBox="1"/>
            <p:nvPr/>
          </p:nvSpPr>
          <p:spPr>
            <a:xfrm>
              <a:off x="7559979" y="2292290"/>
              <a:ext cx="8868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ACK</a:t>
              </a:r>
              <a:endParaRPr lang="en-GB" sz="2000" dirty="0">
                <a:latin typeface="BIZ UDPGothic" panose="020B0400000000000000" pitchFamily="34" charset="-128"/>
                <a:ea typeface="BIZ UDPGothic" panose="020B0400000000000000" pitchFamily="34" charset="-128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C72604A-36B2-B4A4-DB32-F43320CBAEEF}"/>
                </a:ext>
              </a:extLst>
            </p:cNvPr>
            <p:cNvSpPr txBox="1"/>
            <p:nvPr/>
          </p:nvSpPr>
          <p:spPr>
            <a:xfrm>
              <a:off x="7207115" y="1010960"/>
              <a:ext cx="15899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84 [</a:t>
              </a:r>
              <a:r>
                <a:rPr lang="en-US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Byte</a:t>
              </a:r>
              <a:r>
                <a:rPr lang="en-GB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]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9E22A11-7AE6-579D-A73A-D6C88F2B6E8C}"/>
                </a:ext>
              </a:extLst>
            </p:cNvPr>
            <p:cNvSpPr txBox="1"/>
            <p:nvPr/>
          </p:nvSpPr>
          <p:spPr>
            <a:xfrm>
              <a:off x="673420" y="2299758"/>
              <a:ext cx="16975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プリアンブル</a:t>
              </a:r>
              <a:endParaRPr lang="en-GB" sz="2000" dirty="0">
                <a:latin typeface="BIZ UDPGothic" panose="020B0400000000000000" pitchFamily="34" charset="-128"/>
                <a:ea typeface="BIZ UDPGothic" panose="020B0400000000000000" pitchFamily="34" charset="-128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7220BD3-ED3B-F400-7671-D5088662913B}"/>
                </a:ext>
              </a:extLst>
            </p:cNvPr>
            <p:cNvSpPr txBox="1"/>
            <p:nvPr/>
          </p:nvSpPr>
          <p:spPr>
            <a:xfrm>
              <a:off x="10703921" y="2161258"/>
              <a:ext cx="108624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Next</a:t>
              </a:r>
            </a:p>
            <a:p>
              <a:r>
                <a:rPr lang="en-GB" sz="20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Frame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94D54CC-BA60-2F85-718A-49E3DBA999E6}"/>
                </a:ext>
              </a:extLst>
            </p:cNvPr>
            <p:cNvSpPr txBox="1"/>
            <p:nvPr/>
          </p:nvSpPr>
          <p:spPr>
            <a:xfrm>
              <a:off x="1989307" y="2161258"/>
              <a:ext cx="13450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MAC</a:t>
              </a:r>
            </a:p>
            <a:p>
              <a:pPr algn="ctr"/>
              <a:r>
                <a:rPr lang="ja-JP" altLang="en-US" sz="1600" dirty="0">
                  <a:latin typeface="BIZ UDPGothic" panose="020B0400000000000000" pitchFamily="34" charset="-128"/>
                  <a:ea typeface="BIZ UDPGothic" panose="020B0400000000000000" pitchFamily="34" charset="-128"/>
                </a:rPr>
                <a:t>ヘッダー</a:t>
              </a:r>
              <a:endParaRPr lang="en-GB" sz="1600" dirty="0">
                <a:latin typeface="BIZ UDPGothic" panose="020B0400000000000000" pitchFamily="34" charset="-128"/>
                <a:ea typeface="BIZ UDPGothic" panose="020B04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8942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E5FDE2-569F-0C60-42DB-5913C3A4E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615E106D-70D8-2B48-9C62-1D7BF9FF0FA6}"/>
              </a:ext>
            </a:extLst>
          </p:cNvPr>
          <p:cNvGrpSpPr/>
          <p:nvPr/>
        </p:nvGrpSpPr>
        <p:grpSpPr>
          <a:xfrm>
            <a:off x="-50800" y="1025071"/>
            <a:ext cx="12093572" cy="5179800"/>
            <a:chOff x="-50800" y="1025071"/>
            <a:chExt cx="12093572" cy="5179800"/>
          </a:xfrm>
        </p:grpSpPr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91737E11-01DA-4A9B-5A5F-A9E31F294E7F}"/>
                </a:ext>
              </a:extLst>
            </p:cNvPr>
            <p:cNvSpPr txBox="1"/>
            <p:nvPr/>
          </p:nvSpPr>
          <p:spPr>
            <a:xfrm>
              <a:off x="-50800" y="1892300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無線基地局</a:t>
              </a: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34DB7FA2-F5ED-2937-F128-2E9D14796424}"/>
                </a:ext>
              </a:extLst>
            </p:cNvPr>
            <p:cNvSpPr txBox="1"/>
            <p:nvPr/>
          </p:nvSpPr>
          <p:spPr>
            <a:xfrm>
              <a:off x="-50800" y="3167390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端末 </a:t>
              </a:r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1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11967CC0-6B43-F179-A14F-C9839BFC091E}"/>
                </a:ext>
              </a:extLst>
            </p:cNvPr>
            <p:cNvSpPr txBox="1"/>
            <p:nvPr/>
          </p:nvSpPr>
          <p:spPr>
            <a:xfrm>
              <a:off x="-50800" y="4452963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端末 </a:t>
              </a:r>
              <a:r>
                <a:rPr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2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0C553C04-E9BC-0CB7-7798-E19F68FE3DB1}"/>
                </a:ext>
              </a:extLst>
            </p:cNvPr>
            <p:cNvSpPr txBox="1"/>
            <p:nvPr/>
          </p:nvSpPr>
          <p:spPr>
            <a:xfrm>
              <a:off x="-50800" y="5786463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端末 </a:t>
              </a:r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3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729F2957-1A15-186A-34F3-55A70F119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420915" y="1025071"/>
              <a:ext cx="11350168" cy="5120924"/>
            </a:xfrm>
            <a:prstGeom prst="rect">
              <a:avLst/>
            </a:prstGeom>
          </p:spPr>
        </p:pic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5B40989A-0C73-7C67-8BA5-53C7C57A244B}"/>
                </a:ext>
              </a:extLst>
            </p:cNvPr>
            <p:cNvSpPr txBox="1"/>
            <p:nvPr/>
          </p:nvSpPr>
          <p:spPr>
            <a:xfrm>
              <a:off x="1092200" y="1556731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Busy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3C315E43-E1C7-1205-952F-57007E8E1E9C}"/>
                </a:ext>
              </a:extLst>
            </p:cNvPr>
            <p:cNvSpPr txBox="1"/>
            <p:nvPr/>
          </p:nvSpPr>
          <p:spPr>
            <a:xfrm>
              <a:off x="1092200" y="2842304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Busy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B68E0F1D-05AE-5439-2B8A-8ACE007036D0}"/>
                </a:ext>
              </a:extLst>
            </p:cNvPr>
            <p:cNvSpPr txBox="1"/>
            <p:nvPr/>
          </p:nvSpPr>
          <p:spPr>
            <a:xfrm>
              <a:off x="1092200" y="4138435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Busy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42FD6A24-5D01-FAB8-BCCA-D034226A1441}"/>
                </a:ext>
              </a:extLst>
            </p:cNvPr>
            <p:cNvSpPr txBox="1"/>
            <p:nvPr/>
          </p:nvSpPr>
          <p:spPr>
            <a:xfrm>
              <a:off x="1092200" y="5442705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Busy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734558C9-FB05-4E30-AA01-9E693EEAF719}"/>
                </a:ext>
              </a:extLst>
            </p:cNvPr>
            <p:cNvSpPr txBox="1"/>
            <p:nvPr/>
          </p:nvSpPr>
          <p:spPr>
            <a:xfrm>
              <a:off x="1879600" y="1438979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EB018D61-A800-0311-954F-C71A7AB8BC6C}"/>
                </a:ext>
              </a:extLst>
            </p:cNvPr>
            <p:cNvSpPr txBox="1"/>
            <p:nvPr/>
          </p:nvSpPr>
          <p:spPr>
            <a:xfrm>
              <a:off x="1879600" y="2743249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3FE99787-7C8C-5765-73BA-539E2FD30235}"/>
                </a:ext>
              </a:extLst>
            </p:cNvPr>
            <p:cNvSpPr txBox="1"/>
            <p:nvPr/>
          </p:nvSpPr>
          <p:spPr>
            <a:xfrm>
              <a:off x="1879600" y="4039380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6D9818BC-4E0F-2E59-5972-01CD29523A11}"/>
                </a:ext>
              </a:extLst>
            </p:cNvPr>
            <p:cNvSpPr txBox="1"/>
            <p:nvPr/>
          </p:nvSpPr>
          <p:spPr>
            <a:xfrm>
              <a:off x="1879600" y="5335511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766E8795-2B18-705F-6320-492A4B962999}"/>
                </a:ext>
              </a:extLst>
            </p:cNvPr>
            <p:cNvSpPr txBox="1"/>
            <p:nvPr/>
          </p:nvSpPr>
          <p:spPr>
            <a:xfrm>
              <a:off x="2476500" y="2301569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2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E69BEB2F-9D0A-A873-A83D-0ABB6337D3C1}"/>
                </a:ext>
              </a:extLst>
            </p:cNvPr>
            <p:cNvSpPr txBox="1"/>
            <p:nvPr/>
          </p:nvSpPr>
          <p:spPr>
            <a:xfrm>
              <a:off x="2819400" y="3602310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6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1B9108D1-9B90-7E76-1144-6BA45AB318DA}"/>
                </a:ext>
              </a:extLst>
            </p:cNvPr>
            <p:cNvSpPr txBox="1"/>
            <p:nvPr/>
          </p:nvSpPr>
          <p:spPr>
            <a:xfrm>
              <a:off x="2717800" y="4898441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5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D1E46968-D831-5710-59B3-765CD77E514E}"/>
                </a:ext>
              </a:extLst>
            </p:cNvPr>
            <p:cNvSpPr txBox="1"/>
            <p:nvPr/>
          </p:nvSpPr>
          <p:spPr>
            <a:xfrm>
              <a:off x="2492313" y="3375007"/>
              <a:ext cx="14478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9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バックオフ</a:t>
              </a: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798AB434-5098-3D9C-F94F-8E355685D7D7}"/>
                </a:ext>
              </a:extLst>
            </p:cNvPr>
            <p:cNvSpPr txBox="1"/>
            <p:nvPr/>
          </p:nvSpPr>
          <p:spPr>
            <a:xfrm>
              <a:off x="2819400" y="4671221"/>
              <a:ext cx="14478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9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バックオフ</a:t>
              </a: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45415D0C-DA3B-40C8-31B5-FD083C646708}"/>
                </a:ext>
              </a:extLst>
            </p:cNvPr>
            <p:cNvSpPr txBox="1"/>
            <p:nvPr/>
          </p:nvSpPr>
          <p:spPr>
            <a:xfrm>
              <a:off x="2717800" y="5974039"/>
              <a:ext cx="14478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9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バックオフ</a:t>
              </a: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2EA4BE67-17FC-AE91-3D5C-1E221C3E6D5C}"/>
                </a:ext>
              </a:extLst>
            </p:cNvPr>
            <p:cNvSpPr txBox="1"/>
            <p:nvPr/>
          </p:nvSpPr>
          <p:spPr>
            <a:xfrm>
              <a:off x="3695700" y="1438979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SIFS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2DE09DB4-1DCC-283F-50D9-7D104569E5CA}"/>
                </a:ext>
              </a:extLst>
            </p:cNvPr>
            <p:cNvSpPr txBox="1"/>
            <p:nvPr/>
          </p:nvSpPr>
          <p:spPr>
            <a:xfrm>
              <a:off x="4610099" y="1425926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3E3C839B-2D10-FC97-3DA2-70A17A0D6BBE}"/>
                </a:ext>
              </a:extLst>
            </p:cNvPr>
            <p:cNvSpPr txBox="1"/>
            <p:nvPr/>
          </p:nvSpPr>
          <p:spPr>
            <a:xfrm>
              <a:off x="4610099" y="2727220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9B361A54-0545-F69C-C021-A3D1B27E3885}"/>
                </a:ext>
              </a:extLst>
            </p:cNvPr>
            <p:cNvSpPr txBox="1"/>
            <p:nvPr/>
          </p:nvSpPr>
          <p:spPr>
            <a:xfrm>
              <a:off x="3377572" y="2842304"/>
              <a:ext cx="8698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Data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D66EDCA8-C430-EE08-2925-ED3F7E6D627D}"/>
                </a:ext>
              </a:extLst>
            </p:cNvPr>
            <p:cNvSpPr txBox="1"/>
            <p:nvPr/>
          </p:nvSpPr>
          <p:spPr>
            <a:xfrm>
              <a:off x="4534186" y="1556731"/>
              <a:ext cx="5715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ACK</a:t>
              </a:r>
              <a:endParaRPr kumimoji="1" lang="ja-JP" altLang="en-US" sz="1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6CBDAC6D-8A35-F0A5-338C-CB488A274F02}"/>
                </a:ext>
              </a:extLst>
            </p:cNvPr>
            <p:cNvSpPr txBox="1"/>
            <p:nvPr/>
          </p:nvSpPr>
          <p:spPr>
            <a:xfrm>
              <a:off x="6275180" y="5446433"/>
              <a:ext cx="8493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Data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05F79690-BC71-8EC8-38EB-69F787A8E50E}"/>
                </a:ext>
              </a:extLst>
            </p:cNvPr>
            <p:cNvSpPr txBox="1"/>
            <p:nvPr/>
          </p:nvSpPr>
          <p:spPr>
            <a:xfrm>
              <a:off x="6972298" y="1442858"/>
              <a:ext cx="7239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SIFS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7885F254-4F22-91D8-E8E1-7B71C61FC216}"/>
                </a:ext>
              </a:extLst>
            </p:cNvPr>
            <p:cNvSpPr txBox="1"/>
            <p:nvPr/>
          </p:nvSpPr>
          <p:spPr>
            <a:xfrm>
              <a:off x="7457155" y="1551704"/>
              <a:ext cx="5715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ACK</a:t>
              </a:r>
              <a:endParaRPr kumimoji="1" lang="ja-JP" altLang="en-US" sz="1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A2AD5D84-8C4B-43CC-D483-C617B0E8F5C5}"/>
                </a:ext>
              </a:extLst>
            </p:cNvPr>
            <p:cNvSpPr txBox="1"/>
            <p:nvPr/>
          </p:nvSpPr>
          <p:spPr>
            <a:xfrm>
              <a:off x="7529541" y="1438978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730D6AD7-7BEE-D654-F7E6-345C7F699DD6}"/>
                </a:ext>
              </a:extLst>
            </p:cNvPr>
            <p:cNvSpPr txBox="1"/>
            <p:nvPr/>
          </p:nvSpPr>
          <p:spPr>
            <a:xfrm>
              <a:off x="10047667" y="1556710"/>
              <a:ext cx="5715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ACK</a:t>
              </a:r>
              <a:endParaRPr kumimoji="1" lang="ja-JP" altLang="en-US" sz="1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6BF9FA22-5435-FE84-6D29-5A87289B12AA}"/>
                </a:ext>
              </a:extLst>
            </p:cNvPr>
            <p:cNvSpPr txBox="1"/>
            <p:nvPr/>
          </p:nvSpPr>
          <p:spPr>
            <a:xfrm>
              <a:off x="9534584" y="1445619"/>
              <a:ext cx="7239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SIFS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FF9B44CB-F0EC-890E-B91F-5B71D8510B49}"/>
                </a:ext>
              </a:extLst>
            </p:cNvPr>
            <p:cNvSpPr txBox="1"/>
            <p:nvPr/>
          </p:nvSpPr>
          <p:spPr>
            <a:xfrm>
              <a:off x="10093794" y="1445619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F9FBD8EA-0E5E-0000-771F-531B948EB19F}"/>
                </a:ext>
              </a:extLst>
            </p:cNvPr>
            <p:cNvSpPr txBox="1"/>
            <p:nvPr/>
          </p:nvSpPr>
          <p:spPr>
            <a:xfrm>
              <a:off x="5615940" y="2301569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6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26F883DD-DEDF-5FFC-181C-3C0A6CFB3BFD}"/>
                </a:ext>
              </a:extLst>
            </p:cNvPr>
            <p:cNvSpPr txBox="1"/>
            <p:nvPr/>
          </p:nvSpPr>
          <p:spPr>
            <a:xfrm>
              <a:off x="5372099" y="3602310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4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0171F33D-1C6D-4F8D-3848-19B7BA12420E}"/>
                </a:ext>
              </a:extLst>
            </p:cNvPr>
            <p:cNvSpPr txBox="1"/>
            <p:nvPr/>
          </p:nvSpPr>
          <p:spPr>
            <a:xfrm>
              <a:off x="5333999" y="4897003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3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6821531D-35ED-6FA8-6026-37ACCFF37E1B}"/>
                </a:ext>
              </a:extLst>
            </p:cNvPr>
            <p:cNvSpPr txBox="1"/>
            <p:nvPr/>
          </p:nvSpPr>
          <p:spPr>
            <a:xfrm>
              <a:off x="8153399" y="2301569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2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D3AC208D-5F7A-27BE-ACFA-73456E1494E3}"/>
                </a:ext>
              </a:extLst>
            </p:cNvPr>
            <p:cNvSpPr txBox="1"/>
            <p:nvPr/>
          </p:nvSpPr>
          <p:spPr>
            <a:xfrm>
              <a:off x="8063642" y="3596111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1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0F54C0FC-CD53-FD3B-A298-FE79AA80BC73}"/>
                </a:ext>
              </a:extLst>
            </p:cNvPr>
            <p:cNvSpPr txBox="1"/>
            <p:nvPr/>
          </p:nvSpPr>
          <p:spPr>
            <a:xfrm>
              <a:off x="8448734" y="4903066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6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FC4575F1-DCA8-A4B7-1120-157BFA6540B4}"/>
                </a:ext>
              </a:extLst>
            </p:cNvPr>
            <p:cNvSpPr txBox="1"/>
            <p:nvPr/>
          </p:nvSpPr>
          <p:spPr>
            <a:xfrm>
              <a:off x="11296649" y="1950444"/>
              <a:ext cx="7461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時間</a:t>
              </a:r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(t)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6D12C2BC-F705-DA69-34F4-B2EFD4144667}"/>
                </a:ext>
              </a:extLst>
            </p:cNvPr>
            <p:cNvSpPr txBox="1"/>
            <p:nvPr/>
          </p:nvSpPr>
          <p:spPr>
            <a:xfrm>
              <a:off x="11296649" y="3244202"/>
              <a:ext cx="7461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時間</a:t>
              </a:r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(t)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2E335442-CCCD-B620-62DA-C32BDBF74F9C}"/>
                </a:ext>
              </a:extLst>
            </p:cNvPr>
            <p:cNvSpPr txBox="1"/>
            <p:nvPr/>
          </p:nvSpPr>
          <p:spPr>
            <a:xfrm>
              <a:off x="11296648" y="4540416"/>
              <a:ext cx="7461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時間</a:t>
              </a:r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(t)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355AFE18-CD81-7528-230F-ABAD93645F9C}"/>
                </a:ext>
              </a:extLst>
            </p:cNvPr>
            <p:cNvSpPr txBox="1"/>
            <p:nvPr/>
          </p:nvSpPr>
          <p:spPr>
            <a:xfrm>
              <a:off x="11296647" y="5827845"/>
              <a:ext cx="7461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時間</a:t>
              </a:r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(t)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A43FDA4D-19A5-6887-EE90-048F3C5984D7}"/>
                </a:ext>
              </a:extLst>
            </p:cNvPr>
            <p:cNvSpPr txBox="1"/>
            <p:nvPr/>
          </p:nvSpPr>
          <p:spPr>
            <a:xfrm>
              <a:off x="3377572" y="1487581"/>
              <a:ext cx="86982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Sent</a:t>
              </a:r>
            </a:p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Data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60D37AE5-9FD4-94F3-64C5-DE0C62191F26}"/>
                </a:ext>
              </a:extLst>
            </p:cNvPr>
            <p:cNvSpPr txBox="1"/>
            <p:nvPr/>
          </p:nvSpPr>
          <p:spPr>
            <a:xfrm>
              <a:off x="4534186" y="2842304"/>
              <a:ext cx="5715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ACK</a:t>
              </a:r>
              <a:endParaRPr kumimoji="1" lang="ja-JP" altLang="en-US" sz="1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58F84A58-D737-63ED-6EF9-B8FDB77F4112}"/>
                </a:ext>
              </a:extLst>
            </p:cNvPr>
            <p:cNvSpPr txBox="1"/>
            <p:nvPr/>
          </p:nvSpPr>
          <p:spPr>
            <a:xfrm>
              <a:off x="6291070" y="1469718"/>
              <a:ext cx="84937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Sent</a:t>
              </a:r>
            </a:p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Data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054E8220-0179-79D7-0BE2-791F094DBC83}"/>
                </a:ext>
              </a:extLst>
            </p:cNvPr>
            <p:cNvSpPr txBox="1"/>
            <p:nvPr/>
          </p:nvSpPr>
          <p:spPr>
            <a:xfrm>
              <a:off x="7452390" y="5458094"/>
              <a:ext cx="5715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ACK</a:t>
              </a:r>
              <a:endParaRPr kumimoji="1" lang="ja-JP" altLang="en-US" sz="1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67319F4D-F062-A5E2-DA36-F652C26A5E52}"/>
                </a:ext>
              </a:extLst>
            </p:cNvPr>
            <p:cNvSpPr txBox="1"/>
            <p:nvPr/>
          </p:nvSpPr>
          <p:spPr>
            <a:xfrm>
              <a:off x="8877299" y="4141105"/>
              <a:ext cx="8493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Data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43C3A92C-16EB-0A45-9EE7-684C9B521B5E}"/>
                </a:ext>
              </a:extLst>
            </p:cNvPr>
            <p:cNvSpPr txBox="1"/>
            <p:nvPr/>
          </p:nvSpPr>
          <p:spPr>
            <a:xfrm>
              <a:off x="8883737" y="1445726"/>
              <a:ext cx="84937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Sent</a:t>
              </a:r>
            </a:p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Data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68C68892-67FA-365F-0A71-81C869AE4463}"/>
                </a:ext>
              </a:extLst>
            </p:cNvPr>
            <p:cNvSpPr txBox="1"/>
            <p:nvPr/>
          </p:nvSpPr>
          <p:spPr>
            <a:xfrm>
              <a:off x="10039350" y="4153824"/>
              <a:ext cx="5715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ACK</a:t>
              </a:r>
              <a:endParaRPr kumimoji="1" lang="ja-JP" altLang="en-US" sz="1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1349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166B08-4FE3-A706-B2C6-C9246CC5D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6D35F1C-915D-F779-693D-EED8B036E7FD}"/>
              </a:ext>
            </a:extLst>
          </p:cNvPr>
          <p:cNvSpPr txBox="1"/>
          <p:nvPr/>
        </p:nvSpPr>
        <p:spPr>
          <a:xfrm>
            <a:off x="2717800" y="6601435"/>
            <a:ext cx="1447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バックオフ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AC9DA21-55D1-A57E-3C18-C0F5F9613213}"/>
              </a:ext>
            </a:extLst>
          </p:cNvPr>
          <p:cNvSpPr txBox="1"/>
          <p:nvPr/>
        </p:nvSpPr>
        <p:spPr>
          <a:xfrm>
            <a:off x="5209103" y="6453750"/>
            <a:ext cx="8493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Sent</a:t>
            </a:r>
          </a:p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Data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8CC7566-0564-F95E-CD4D-15B42D20BD7B}"/>
              </a:ext>
            </a:extLst>
          </p:cNvPr>
          <p:cNvSpPr txBox="1"/>
          <p:nvPr/>
        </p:nvSpPr>
        <p:spPr>
          <a:xfrm>
            <a:off x="6308707" y="6618015"/>
            <a:ext cx="5715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ACK</a:t>
            </a:r>
            <a:endParaRPr kumimoji="1" lang="ja-JP" altLang="en-US" sz="1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3CFF27B-AD4F-BCDD-CFFE-FFDAC13C6CCC}"/>
              </a:ext>
            </a:extLst>
          </p:cNvPr>
          <p:cNvSpPr txBox="1"/>
          <p:nvPr/>
        </p:nvSpPr>
        <p:spPr>
          <a:xfrm>
            <a:off x="3441700" y="6423667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SIFS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43116A7F-BF3E-0928-A6D8-D0444F492649}"/>
              </a:ext>
            </a:extLst>
          </p:cNvPr>
          <p:cNvGrpSpPr/>
          <p:nvPr/>
        </p:nvGrpSpPr>
        <p:grpSpPr>
          <a:xfrm>
            <a:off x="-50800" y="1025071"/>
            <a:ext cx="12093572" cy="5179800"/>
            <a:chOff x="-50800" y="1025071"/>
            <a:chExt cx="12093572" cy="5179800"/>
          </a:xfrm>
        </p:grpSpPr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5F3A2260-F7D7-0CAC-3647-561757282898}"/>
                </a:ext>
              </a:extLst>
            </p:cNvPr>
            <p:cNvSpPr txBox="1"/>
            <p:nvPr/>
          </p:nvSpPr>
          <p:spPr>
            <a:xfrm>
              <a:off x="-50800" y="1892300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無線基地局</a:t>
              </a: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E4EB9061-5DDD-733D-E6A4-020AE880FA86}"/>
                </a:ext>
              </a:extLst>
            </p:cNvPr>
            <p:cNvSpPr txBox="1"/>
            <p:nvPr/>
          </p:nvSpPr>
          <p:spPr>
            <a:xfrm>
              <a:off x="-50800" y="3167390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端末 </a:t>
              </a:r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1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D5255E31-3BC1-CE35-016C-9844AA88F943}"/>
                </a:ext>
              </a:extLst>
            </p:cNvPr>
            <p:cNvSpPr txBox="1"/>
            <p:nvPr/>
          </p:nvSpPr>
          <p:spPr>
            <a:xfrm>
              <a:off x="-50800" y="4452963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端末 </a:t>
              </a:r>
              <a:r>
                <a:rPr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2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48FC6923-BB80-ADE5-7E21-59E28971FBE9}"/>
                </a:ext>
              </a:extLst>
            </p:cNvPr>
            <p:cNvSpPr txBox="1"/>
            <p:nvPr/>
          </p:nvSpPr>
          <p:spPr>
            <a:xfrm>
              <a:off x="-50800" y="5786463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端末 </a:t>
              </a:r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3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7BC1891D-14A2-A754-50F3-F594A69AFE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420915" y="1025071"/>
              <a:ext cx="11350168" cy="5120923"/>
            </a:xfrm>
            <a:prstGeom prst="rect">
              <a:avLst/>
            </a:prstGeom>
          </p:spPr>
        </p:pic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F7D55E37-5B05-D0B5-8A90-F207E25AA1B5}"/>
                </a:ext>
              </a:extLst>
            </p:cNvPr>
            <p:cNvSpPr txBox="1"/>
            <p:nvPr/>
          </p:nvSpPr>
          <p:spPr>
            <a:xfrm>
              <a:off x="1092200" y="1556731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Busy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FEC4D9BE-3418-FEC6-EACE-51DE6A7FA963}"/>
                </a:ext>
              </a:extLst>
            </p:cNvPr>
            <p:cNvSpPr txBox="1"/>
            <p:nvPr/>
          </p:nvSpPr>
          <p:spPr>
            <a:xfrm>
              <a:off x="1092200" y="2842304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Busy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16862A85-B231-C944-0084-BD5626537A38}"/>
                </a:ext>
              </a:extLst>
            </p:cNvPr>
            <p:cNvSpPr txBox="1"/>
            <p:nvPr/>
          </p:nvSpPr>
          <p:spPr>
            <a:xfrm>
              <a:off x="1092200" y="4138435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Busy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EA9ED66B-BEE2-6BB9-B3D0-F987A975534E}"/>
                </a:ext>
              </a:extLst>
            </p:cNvPr>
            <p:cNvSpPr txBox="1"/>
            <p:nvPr/>
          </p:nvSpPr>
          <p:spPr>
            <a:xfrm>
              <a:off x="1092200" y="5442705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Busy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7F457B7C-107F-703B-7EF8-821F241A73D9}"/>
                </a:ext>
              </a:extLst>
            </p:cNvPr>
            <p:cNvSpPr txBox="1"/>
            <p:nvPr/>
          </p:nvSpPr>
          <p:spPr>
            <a:xfrm>
              <a:off x="1879600" y="1438979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60484A5E-D3E4-7717-E605-D35B33211FC3}"/>
                </a:ext>
              </a:extLst>
            </p:cNvPr>
            <p:cNvSpPr txBox="1"/>
            <p:nvPr/>
          </p:nvSpPr>
          <p:spPr>
            <a:xfrm>
              <a:off x="1879600" y="2743249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C8D86273-5BAF-D848-8849-5A8A44CDCE7A}"/>
                </a:ext>
              </a:extLst>
            </p:cNvPr>
            <p:cNvSpPr txBox="1"/>
            <p:nvPr/>
          </p:nvSpPr>
          <p:spPr>
            <a:xfrm>
              <a:off x="1879600" y="4039380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C79B363F-91A8-9C77-A6C2-99A03CB7049C}"/>
                </a:ext>
              </a:extLst>
            </p:cNvPr>
            <p:cNvSpPr txBox="1"/>
            <p:nvPr/>
          </p:nvSpPr>
          <p:spPr>
            <a:xfrm>
              <a:off x="1879600" y="5335511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C2DF6AAF-FCEE-86FB-9866-5E67410342E8}"/>
                </a:ext>
              </a:extLst>
            </p:cNvPr>
            <p:cNvSpPr txBox="1"/>
            <p:nvPr/>
          </p:nvSpPr>
          <p:spPr>
            <a:xfrm>
              <a:off x="2768599" y="2303021"/>
              <a:ext cx="100641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3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AD47E47A-1A91-092C-B4EC-161D0AE1C4BD}"/>
                </a:ext>
              </a:extLst>
            </p:cNvPr>
            <p:cNvSpPr txBox="1"/>
            <p:nvPr/>
          </p:nvSpPr>
          <p:spPr>
            <a:xfrm>
              <a:off x="2717800" y="4898441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5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5ACAA86E-6911-0FB7-E733-5FC33B7CDFB4}"/>
                </a:ext>
              </a:extLst>
            </p:cNvPr>
            <p:cNvSpPr txBox="1"/>
            <p:nvPr/>
          </p:nvSpPr>
          <p:spPr>
            <a:xfrm>
              <a:off x="2547905" y="3361731"/>
              <a:ext cx="14478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9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バックオフ</a:t>
              </a: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6CF98DA2-DF73-DC5A-C280-4AE0F816E41B}"/>
                </a:ext>
              </a:extLst>
            </p:cNvPr>
            <p:cNvSpPr txBox="1"/>
            <p:nvPr/>
          </p:nvSpPr>
          <p:spPr>
            <a:xfrm>
              <a:off x="2540000" y="4671221"/>
              <a:ext cx="14478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9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バックオフ</a:t>
              </a:r>
            </a:p>
          </p:txBody>
        </p:sp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5359F6B4-7492-2053-BF97-40E6F81726DD}"/>
                </a:ext>
              </a:extLst>
            </p:cNvPr>
            <p:cNvSpPr txBox="1"/>
            <p:nvPr/>
          </p:nvSpPr>
          <p:spPr>
            <a:xfrm>
              <a:off x="2717800" y="5974039"/>
              <a:ext cx="14478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9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バックオフ</a:t>
              </a:r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49672269-9C06-4E64-274A-D44769619B0E}"/>
                </a:ext>
              </a:extLst>
            </p:cNvPr>
            <p:cNvSpPr txBox="1"/>
            <p:nvPr/>
          </p:nvSpPr>
          <p:spPr>
            <a:xfrm>
              <a:off x="9588500" y="1425926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921060B4-8B1E-3164-8564-C7ACE19D4316}"/>
                </a:ext>
              </a:extLst>
            </p:cNvPr>
            <p:cNvSpPr txBox="1"/>
            <p:nvPr/>
          </p:nvSpPr>
          <p:spPr>
            <a:xfrm>
              <a:off x="11296649" y="1950444"/>
              <a:ext cx="7461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時間</a:t>
              </a:r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(t)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7F9B6E21-9BCB-F962-564A-EBF1132B93C5}"/>
                </a:ext>
              </a:extLst>
            </p:cNvPr>
            <p:cNvSpPr txBox="1"/>
            <p:nvPr/>
          </p:nvSpPr>
          <p:spPr>
            <a:xfrm>
              <a:off x="11296649" y="3244202"/>
              <a:ext cx="7461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時間</a:t>
              </a:r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(t)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EA99F44C-8A1F-35DE-0313-BF2357F2741F}"/>
                </a:ext>
              </a:extLst>
            </p:cNvPr>
            <p:cNvSpPr txBox="1"/>
            <p:nvPr/>
          </p:nvSpPr>
          <p:spPr>
            <a:xfrm>
              <a:off x="11296648" y="4540416"/>
              <a:ext cx="7461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時間</a:t>
              </a:r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(t)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C0AF53F5-064E-7E13-D95A-A4247B0061DB}"/>
                </a:ext>
              </a:extLst>
            </p:cNvPr>
            <p:cNvSpPr txBox="1"/>
            <p:nvPr/>
          </p:nvSpPr>
          <p:spPr>
            <a:xfrm>
              <a:off x="11296647" y="5827845"/>
              <a:ext cx="74612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時間</a:t>
              </a:r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(t)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8670A640-A064-26B3-812A-C17239493296}"/>
                </a:ext>
              </a:extLst>
            </p:cNvPr>
            <p:cNvSpPr txBox="1"/>
            <p:nvPr/>
          </p:nvSpPr>
          <p:spPr>
            <a:xfrm>
              <a:off x="3544063" y="2842304"/>
              <a:ext cx="8493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Data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FC3D04D4-248E-A9E3-9D04-E488BF665EA4}"/>
                </a:ext>
              </a:extLst>
            </p:cNvPr>
            <p:cNvSpPr txBox="1"/>
            <p:nvPr/>
          </p:nvSpPr>
          <p:spPr>
            <a:xfrm>
              <a:off x="3263900" y="1155391"/>
              <a:ext cx="1447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200" b="1" dirty="0">
                  <a:solidFill>
                    <a:srgbClr val="FF0000"/>
                  </a:solidFill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Collision</a:t>
              </a:r>
              <a:endParaRPr kumimoji="1" lang="en-US" altLang="ja-JP" sz="1100" b="1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6AD24375-91E5-E64D-3125-196CB398A04B}"/>
                </a:ext>
              </a:extLst>
            </p:cNvPr>
            <p:cNvSpPr txBox="1"/>
            <p:nvPr/>
          </p:nvSpPr>
          <p:spPr>
            <a:xfrm>
              <a:off x="2768598" y="3599152"/>
              <a:ext cx="100641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3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975E41BF-2E14-4091-35F7-21336C2A06B2}"/>
                </a:ext>
              </a:extLst>
            </p:cNvPr>
            <p:cNvSpPr txBox="1"/>
            <p:nvPr/>
          </p:nvSpPr>
          <p:spPr>
            <a:xfrm>
              <a:off x="3544063" y="4138435"/>
              <a:ext cx="8493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Data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64CE2560-F179-3C47-7CB3-D653A7F866A1}"/>
                </a:ext>
              </a:extLst>
            </p:cNvPr>
            <p:cNvSpPr txBox="1"/>
            <p:nvPr/>
          </p:nvSpPr>
          <p:spPr>
            <a:xfrm>
              <a:off x="3968750" y="1410990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363ADE9E-1B1B-56FD-4775-CA569CE92DDA}"/>
                </a:ext>
              </a:extLst>
            </p:cNvPr>
            <p:cNvSpPr txBox="1"/>
            <p:nvPr/>
          </p:nvSpPr>
          <p:spPr>
            <a:xfrm>
              <a:off x="3968750" y="2696380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79B44646-EFAD-37A5-5FEA-C67B622F72A5}"/>
                </a:ext>
              </a:extLst>
            </p:cNvPr>
            <p:cNvSpPr txBox="1"/>
            <p:nvPr/>
          </p:nvSpPr>
          <p:spPr>
            <a:xfrm>
              <a:off x="3968750" y="3996889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B083BE6B-B060-445D-FE91-85A108D3BEF4}"/>
                </a:ext>
              </a:extLst>
            </p:cNvPr>
            <p:cNvSpPr txBox="1"/>
            <p:nvPr/>
          </p:nvSpPr>
          <p:spPr>
            <a:xfrm>
              <a:off x="5485810" y="5443687"/>
              <a:ext cx="8493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Data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63296105-1726-C0DC-0793-6154ED9ACFCC}"/>
                </a:ext>
              </a:extLst>
            </p:cNvPr>
            <p:cNvSpPr txBox="1"/>
            <p:nvPr/>
          </p:nvSpPr>
          <p:spPr>
            <a:xfrm>
              <a:off x="5485810" y="1472092"/>
              <a:ext cx="84937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Sent</a:t>
              </a:r>
            </a:p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Data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3CE9DE1E-9161-FE76-7371-EA63F340D0AD}"/>
                </a:ext>
              </a:extLst>
            </p:cNvPr>
            <p:cNvSpPr txBox="1"/>
            <p:nvPr/>
          </p:nvSpPr>
          <p:spPr>
            <a:xfrm>
              <a:off x="5052064" y="2303021"/>
              <a:ext cx="100641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5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46365E44-C295-1A3A-9BC6-74049C2E8D58}"/>
                </a:ext>
              </a:extLst>
            </p:cNvPr>
            <p:cNvSpPr txBox="1"/>
            <p:nvPr/>
          </p:nvSpPr>
          <p:spPr>
            <a:xfrm>
              <a:off x="5543864" y="3611744"/>
              <a:ext cx="100641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10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72B6BADC-6276-08CD-EC5D-5F72BEAC296F}"/>
                </a:ext>
              </a:extLst>
            </p:cNvPr>
            <p:cNvSpPr txBox="1"/>
            <p:nvPr/>
          </p:nvSpPr>
          <p:spPr>
            <a:xfrm>
              <a:off x="5052064" y="4897394"/>
              <a:ext cx="51492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2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2B41D8EF-2B1E-3A11-CCF3-6D6C0109048B}"/>
                </a:ext>
              </a:extLst>
            </p:cNvPr>
            <p:cNvSpPr txBox="1"/>
            <p:nvPr/>
          </p:nvSpPr>
          <p:spPr>
            <a:xfrm>
              <a:off x="7887404" y="2299709"/>
              <a:ext cx="51492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3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7A098AEE-5642-2B63-FA57-1E5CC2E082FF}"/>
                </a:ext>
              </a:extLst>
            </p:cNvPr>
            <p:cNvSpPr txBox="1"/>
            <p:nvPr/>
          </p:nvSpPr>
          <p:spPr>
            <a:xfrm>
              <a:off x="8319130" y="3611744"/>
              <a:ext cx="51492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8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8E9716CB-FC3E-34EB-5302-16E4FD009D50}"/>
                </a:ext>
              </a:extLst>
            </p:cNvPr>
            <p:cNvSpPr txBox="1"/>
            <p:nvPr/>
          </p:nvSpPr>
          <p:spPr>
            <a:xfrm>
              <a:off x="8144867" y="4893512"/>
              <a:ext cx="51492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6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8CAF750E-1E43-B736-7A9B-600EBC39C3AC}"/>
                </a:ext>
              </a:extLst>
            </p:cNvPr>
            <p:cNvSpPr txBox="1"/>
            <p:nvPr/>
          </p:nvSpPr>
          <p:spPr>
            <a:xfrm>
              <a:off x="6633044" y="1589684"/>
              <a:ext cx="5715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ACK</a:t>
              </a:r>
              <a:endParaRPr kumimoji="1" lang="ja-JP" altLang="en-US" sz="1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D69936F8-1EE4-71B3-F128-931DE9006712}"/>
                </a:ext>
              </a:extLst>
            </p:cNvPr>
            <p:cNvSpPr txBox="1"/>
            <p:nvPr/>
          </p:nvSpPr>
          <p:spPr>
            <a:xfrm>
              <a:off x="6633044" y="5474010"/>
              <a:ext cx="5715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ACK</a:t>
              </a:r>
              <a:endParaRPr kumimoji="1" lang="ja-JP" altLang="en-US" sz="1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4C2BDFE3-F451-AEB4-BFA3-F896079D2D42}"/>
                </a:ext>
              </a:extLst>
            </p:cNvPr>
            <p:cNvSpPr txBox="1"/>
            <p:nvPr/>
          </p:nvSpPr>
          <p:spPr>
            <a:xfrm>
              <a:off x="9549055" y="1576424"/>
              <a:ext cx="5715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ACK</a:t>
              </a:r>
              <a:endParaRPr kumimoji="1" lang="ja-JP" altLang="en-US" sz="1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495FB75E-35BC-BCE7-B703-273A1C36910D}"/>
                </a:ext>
              </a:extLst>
            </p:cNvPr>
            <p:cNvSpPr txBox="1"/>
            <p:nvPr/>
          </p:nvSpPr>
          <p:spPr>
            <a:xfrm>
              <a:off x="9549055" y="2877601"/>
              <a:ext cx="57150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0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ACK</a:t>
              </a:r>
              <a:endParaRPr kumimoji="1" lang="ja-JP" altLang="en-US" sz="10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F3897CC5-6CCD-98CC-9A47-4CFBDDBDA4CF}"/>
                </a:ext>
              </a:extLst>
            </p:cNvPr>
            <p:cNvSpPr txBox="1"/>
            <p:nvPr/>
          </p:nvSpPr>
          <p:spPr>
            <a:xfrm>
              <a:off x="8402330" y="2842304"/>
              <a:ext cx="8493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Data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85BD8218-1D39-970D-7833-C0E3D9BF34FF}"/>
                </a:ext>
              </a:extLst>
            </p:cNvPr>
            <p:cNvSpPr txBox="1"/>
            <p:nvPr/>
          </p:nvSpPr>
          <p:spPr>
            <a:xfrm>
              <a:off x="8397674" y="1457156"/>
              <a:ext cx="849374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Sent</a:t>
              </a:r>
            </a:p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Data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75" name="テキスト ボックス 74">
              <a:extLst>
                <a:ext uri="{FF2B5EF4-FFF2-40B4-BE49-F238E27FC236}">
                  <a16:creationId xmlns:a16="http://schemas.microsoft.com/office/drawing/2014/main" id="{CE516A52-EC0F-1C33-91AA-F3362CCC8EDD}"/>
                </a:ext>
              </a:extLst>
            </p:cNvPr>
            <p:cNvSpPr txBox="1"/>
            <p:nvPr/>
          </p:nvSpPr>
          <p:spPr>
            <a:xfrm>
              <a:off x="9588500" y="2712480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7AC13719-3F7F-7A66-C890-EE336856BDE3}"/>
                </a:ext>
              </a:extLst>
            </p:cNvPr>
            <p:cNvSpPr txBox="1"/>
            <p:nvPr/>
          </p:nvSpPr>
          <p:spPr>
            <a:xfrm>
              <a:off x="8700224" y="1438979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SIFS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20ACA499-7B1E-30A9-C2E5-9BCCBA135A62}"/>
                </a:ext>
              </a:extLst>
            </p:cNvPr>
            <p:cNvSpPr txBox="1"/>
            <p:nvPr/>
          </p:nvSpPr>
          <p:spPr>
            <a:xfrm>
              <a:off x="5787948" y="1438979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SIFS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78" name="テキスト ボックス 77">
              <a:extLst>
                <a:ext uri="{FF2B5EF4-FFF2-40B4-BE49-F238E27FC236}">
                  <a16:creationId xmlns:a16="http://schemas.microsoft.com/office/drawing/2014/main" id="{759AD06C-9480-F6F6-1169-CDD61503C9B7}"/>
                </a:ext>
              </a:extLst>
            </p:cNvPr>
            <p:cNvSpPr txBox="1"/>
            <p:nvPr/>
          </p:nvSpPr>
          <p:spPr>
            <a:xfrm>
              <a:off x="6720397" y="1425926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  <p:sp>
          <p:nvSpPr>
            <p:cNvPr id="79" name="テキスト ボックス 78">
              <a:extLst>
                <a:ext uri="{FF2B5EF4-FFF2-40B4-BE49-F238E27FC236}">
                  <a16:creationId xmlns:a16="http://schemas.microsoft.com/office/drawing/2014/main" id="{48D36B2A-EE9B-AC61-BD3B-9635EFF42518}"/>
                </a:ext>
              </a:extLst>
            </p:cNvPr>
            <p:cNvSpPr txBox="1"/>
            <p:nvPr/>
          </p:nvSpPr>
          <p:spPr>
            <a:xfrm>
              <a:off x="6720397" y="5311900"/>
              <a:ext cx="14478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100" dirty="0">
                  <a:latin typeface="BIZ UDPゴシック" panose="020B0400000000000000" pitchFamily="50" charset="-128"/>
                  <a:ea typeface="BIZ UDPゴシック" panose="020B0400000000000000" pitchFamily="50" charset="-128"/>
                </a:rPr>
                <a:t>DIFS</a:t>
              </a:r>
              <a:endPara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2495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E78F56-02BC-0D70-FECD-7C7B78283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図 16">
            <a:extLst>
              <a:ext uri="{FF2B5EF4-FFF2-40B4-BE49-F238E27FC236}">
                <a16:creationId xmlns:a16="http://schemas.microsoft.com/office/drawing/2014/main" id="{5D185710-5820-A9A9-176C-6DAFA0844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83512" y="989134"/>
            <a:ext cx="10824975" cy="4879731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8600490-D244-04D8-E98E-617A305270C3}"/>
              </a:ext>
            </a:extLst>
          </p:cNvPr>
          <p:cNvSpPr txBox="1"/>
          <p:nvPr/>
        </p:nvSpPr>
        <p:spPr>
          <a:xfrm>
            <a:off x="208280" y="183896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無線基地局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8A211F6-D7FD-726E-9151-65C9A3371093}"/>
              </a:ext>
            </a:extLst>
          </p:cNvPr>
          <p:cNvSpPr txBox="1"/>
          <p:nvPr/>
        </p:nvSpPr>
        <p:spPr>
          <a:xfrm>
            <a:off x="208280" y="3068834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端末 </a:t>
            </a:r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668A659-B332-59EB-E812-CCA22C9CB2E3}"/>
              </a:ext>
            </a:extLst>
          </p:cNvPr>
          <p:cNvSpPr txBox="1"/>
          <p:nvPr/>
        </p:nvSpPr>
        <p:spPr>
          <a:xfrm>
            <a:off x="208280" y="4306328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端末 </a:t>
            </a:r>
            <a:r>
              <a:rPr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3A42187-6BB6-9869-5546-FCAB1A8924B6}"/>
              </a:ext>
            </a:extLst>
          </p:cNvPr>
          <p:cNvSpPr txBox="1"/>
          <p:nvPr/>
        </p:nvSpPr>
        <p:spPr>
          <a:xfrm>
            <a:off x="208280" y="5548414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端末 </a:t>
            </a:r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B0ADFF4-3F1E-7228-4EA4-691465641978}"/>
              </a:ext>
            </a:extLst>
          </p:cNvPr>
          <p:cNvSpPr txBox="1"/>
          <p:nvPr/>
        </p:nvSpPr>
        <p:spPr>
          <a:xfrm>
            <a:off x="1294130" y="1493534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Busy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4D64734-E5C6-D564-D9BE-6CB91385A1C9}"/>
              </a:ext>
            </a:extLst>
          </p:cNvPr>
          <p:cNvSpPr txBox="1"/>
          <p:nvPr/>
        </p:nvSpPr>
        <p:spPr>
          <a:xfrm>
            <a:off x="1294130" y="2731346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Busy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29B40E6-E5ED-CEC5-511C-27E1FCC278F4}"/>
              </a:ext>
            </a:extLst>
          </p:cNvPr>
          <p:cNvSpPr txBox="1"/>
          <p:nvPr/>
        </p:nvSpPr>
        <p:spPr>
          <a:xfrm>
            <a:off x="1294130" y="396122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Busy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323F517-6BDD-2DAC-D598-29D6A1F7B89A}"/>
              </a:ext>
            </a:extLst>
          </p:cNvPr>
          <p:cNvSpPr txBox="1"/>
          <p:nvPr/>
        </p:nvSpPr>
        <p:spPr>
          <a:xfrm>
            <a:off x="1294130" y="5198714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Busy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FC73C00B-34A1-89A2-F558-D02209D68F9C}"/>
              </a:ext>
            </a:extLst>
          </p:cNvPr>
          <p:cNvSpPr txBox="1"/>
          <p:nvPr/>
        </p:nvSpPr>
        <p:spPr>
          <a:xfrm>
            <a:off x="2068830" y="1359004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56E04FF-204E-8514-F285-18526AFD38ED}"/>
              </a:ext>
            </a:extLst>
          </p:cNvPr>
          <p:cNvSpPr txBox="1"/>
          <p:nvPr/>
        </p:nvSpPr>
        <p:spPr>
          <a:xfrm>
            <a:off x="2068830" y="2588878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E902E35-9B40-E4C5-2483-AD12C3458AB9}"/>
              </a:ext>
            </a:extLst>
          </p:cNvPr>
          <p:cNvSpPr txBox="1"/>
          <p:nvPr/>
        </p:nvSpPr>
        <p:spPr>
          <a:xfrm>
            <a:off x="2068830" y="3818752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C87D28C-3FCE-E077-508F-09F85ECC594B}"/>
              </a:ext>
            </a:extLst>
          </p:cNvPr>
          <p:cNvSpPr txBox="1"/>
          <p:nvPr/>
        </p:nvSpPr>
        <p:spPr>
          <a:xfrm>
            <a:off x="2068830" y="5060289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DIFS</a:t>
            </a:r>
            <a:endParaRPr kumimoji="1" lang="ja-JP" altLang="en-US" sz="11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5F851EA-BE74-DC20-EAB2-0F16CA172359}"/>
              </a:ext>
            </a:extLst>
          </p:cNvPr>
          <p:cNvSpPr txBox="1"/>
          <p:nvPr/>
        </p:nvSpPr>
        <p:spPr>
          <a:xfrm>
            <a:off x="2697480" y="2215278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514AD2F-6EF6-3A2C-6028-65777207EA61}"/>
              </a:ext>
            </a:extLst>
          </p:cNvPr>
          <p:cNvSpPr txBox="1"/>
          <p:nvPr/>
        </p:nvSpPr>
        <p:spPr>
          <a:xfrm>
            <a:off x="2697480" y="3452772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5A94111-B23C-615E-B17B-81C435D09951}"/>
              </a:ext>
            </a:extLst>
          </p:cNvPr>
          <p:cNvSpPr txBox="1"/>
          <p:nvPr/>
        </p:nvSpPr>
        <p:spPr>
          <a:xfrm>
            <a:off x="2859405" y="4690266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5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30AF5F4-EC13-C501-1DD3-5A053C88CFF9}"/>
              </a:ext>
            </a:extLst>
          </p:cNvPr>
          <p:cNvSpPr txBox="1"/>
          <p:nvPr/>
        </p:nvSpPr>
        <p:spPr>
          <a:xfrm>
            <a:off x="4850130" y="2215278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5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B9993338-275E-F910-F39B-8F49598B7A05}"/>
              </a:ext>
            </a:extLst>
          </p:cNvPr>
          <p:cNvSpPr txBox="1"/>
          <p:nvPr/>
        </p:nvSpPr>
        <p:spPr>
          <a:xfrm>
            <a:off x="5372099" y="3452772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10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E462580-755C-A0B0-BC12-03F7DC40D53E}"/>
              </a:ext>
            </a:extLst>
          </p:cNvPr>
          <p:cNvSpPr txBox="1"/>
          <p:nvPr/>
        </p:nvSpPr>
        <p:spPr>
          <a:xfrm>
            <a:off x="4607241" y="4690266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2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14B4D15C-084C-2725-1D7C-4177DEB2ED79}"/>
              </a:ext>
            </a:extLst>
          </p:cNvPr>
          <p:cNvSpPr txBox="1"/>
          <p:nvPr/>
        </p:nvSpPr>
        <p:spPr>
          <a:xfrm>
            <a:off x="7322822" y="2215278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3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F330D6E-D157-8B4A-EBBC-764B5ED741D1}"/>
              </a:ext>
            </a:extLst>
          </p:cNvPr>
          <p:cNvSpPr txBox="1"/>
          <p:nvPr/>
        </p:nvSpPr>
        <p:spPr>
          <a:xfrm>
            <a:off x="7579997" y="4690266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6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5161189E-6567-1E23-14CD-589EE1D02015}"/>
              </a:ext>
            </a:extLst>
          </p:cNvPr>
          <p:cNvSpPr txBox="1"/>
          <p:nvPr/>
        </p:nvSpPr>
        <p:spPr>
          <a:xfrm>
            <a:off x="7716393" y="3452772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8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45A8CBD-6AED-A253-4ED5-D3BCD61DB6F2}"/>
              </a:ext>
            </a:extLst>
          </p:cNvPr>
          <p:cNvSpPr txBox="1"/>
          <p:nvPr/>
        </p:nvSpPr>
        <p:spPr>
          <a:xfrm>
            <a:off x="3339848" y="1097394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Collision</a:t>
            </a:r>
            <a:endParaRPr kumimoji="1" lang="en-US" altLang="ja-JP" sz="1100" b="1" dirty="0">
              <a:solidFill>
                <a:srgbClr val="FF0000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3494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195</Words>
  <Application>Microsoft Office PowerPoint</Application>
  <PresentationFormat>ワイド画面</PresentationFormat>
  <Paragraphs>147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BIZ UDPゴシック</vt:lpstr>
      <vt:lpstr>BIZ UDPゴシック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下沢 亮太郎</dc:creator>
  <cp:lastModifiedBy>下沢 亮太郎</cp:lastModifiedBy>
  <cp:revision>124</cp:revision>
  <dcterms:created xsi:type="dcterms:W3CDTF">2024-12-31T15:37:13Z</dcterms:created>
  <dcterms:modified xsi:type="dcterms:W3CDTF">2025-01-28T19:02:21Z</dcterms:modified>
</cp:coreProperties>
</file>