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8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12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3116A7F-BF3E-0928-A6D8-D0444F492649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F3A2260-F7D7-0CAC-3647-561757282898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EB9061-5DDD-733D-E6A4-020AE880FA86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255E31-3BC1-CE35-016C-9844AA88F943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FC6923-BB80-ADE5-7E21-59E28971FBE9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BC1891D-14A2-A754-50F3-F594A69A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D55E37-5B05-D0B5-8A90-F207E25AA1B5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C4D9BE-3418-FEC6-EACE-51DE6A7FA963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862A85-B231-C944-0084-BD5626537A38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9ED66B-BEE2-6BB9-B3D0-F987A975534E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457B7C-107F-703B-7EF8-821F241A73D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484A5E-D3E4-7717-E605-D35B33211FC3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D86273-5BAF-D848-8849-5A8A44CDCE7A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9B363F-91A8-9C77-A6C2-99A03CB7049C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2DF6AAF-FCEE-86FB-9866-5E67410342E8}"/>
                </a:ext>
              </a:extLst>
            </p:cNvPr>
            <p:cNvSpPr txBox="1"/>
            <p:nvPr/>
          </p:nvSpPr>
          <p:spPr>
            <a:xfrm>
              <a:off x="2768599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D47E47A-1A91-092C-B4EC-161D0AE1C4BD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CAA86E-6911-0FB7-E733-5FC33B7CDFB4}"/>
                </a:ext>
              </a:extLst>
            </p:cNvPr>
            <p:cNvSpPr txBox="1"/>
            <p:nvPr/>
          </p:nvSpPr>
          <p:spPr>
            <a:xfrm>
              <a:off x="2547905" y="336173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F98DA2-DF73-DC5A-C280-4AE0F816E41B}"/>
                </a:ext>
              </a:extLst>
            </p:cNvPr>
            <p:cNvSpPr txBox="1"/>
            <p:nvPr/>
          </p:nvSpPr>
          <p:spPr>
            <a:xfrm>
              <a:off x="25400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59F6B4-7492-2053-BF97-40E6F81726DD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672269-9C06-4E64-274A-D44769619B0E}"/>
                </a:ext>
              </a:extLst>
            </p:cNvPr>
            <p:cNvSpPr txBox="1"/>
            <p:nvPr/>
          </p:nvSpPr>
          <p:spPr>
            <a:xfrm>
              <a:off x="9588500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21060B4-8B1E-3164-8564-C7ACE19D4316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F9B6E21-9BCB-F962-564A-EBF1132B93C5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A99F44C-8A1F-35DE-0313-BF2357F2741F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AF53F5-064E-7E13-D95A-A4247B0061DB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670A640-A064-26B3-812A-C17239493296}"/>
                </a:ext>
              </a:extLst>
            </p:cNvPr>
            <p:cNvSpPr txBox="1"/>
            <p:nvPr/>
          </p:nvSpPr>
          <p:spPr>
            <a:xfrm>
              <a:off x="3544063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C3D04D4-248E-A9E3-9D04-E488BF665EA4}"/>
                </a:ext>
              </a:extLst>
            </p:cNvPr>
            <p:cNvSpPr txBox="1"/>
            <p:nvPr/>
          </p:nvSpPr>
          <p:spPr>
            <a:xfrm>
              <a:off x="3263900" y="115539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Collision</a:t>
              </a:r>
              <a:endParaRPr kumimoji="1" lang="en-US" altLang="ja-JP" sz="11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AD24375-91E5-E64D-3125-196CB398A04B}"/>
                </a:ext>
              </a:extLst>
            </p:cNvPr>
            <p:cNvSpPr txBox="1"/>
            <p:nvPr/>
          </p:nvSpPr>
          <p:spPr>
            <a:xfrm>
              <a:off x="2768598" y="3599152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5E41BF-2E14-4091-35F7-21336C2A06B2}"/>
                </a:ext>
              </a:extLst>
            </p:cNvPr>
            <p:cNvSpPr txBox="1"/>
            <p:nvPr/>
          </p:nvSpPr>
          <p:spPr>
            <a:xfrm>
              <a:off x="3544063" y="413843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CE2560-F179-3C47-7CB3-D653A7F866A1}"/>
                </a:ext>
              </a:extLst>
            </p:cNvPr>
            <p:cNvSpPr txBox="1"/>
            <p:nvPr/>
          </p:nvSpPr>
          <p:spPr>
            <a:xfrm>
              <a:off x="3968750" y="14109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63ADE9E-1B1B-56FD-4775-CA569CE92DDA}"/>
                </a:ext>
              </a:extLst>
            </p:cNvPr>
            <p:cNvSpPr txBox="1"/>
            <p:nvPr/>
          </p:nvSpPr>
          <p:spPr>
            <a:xfrm>
              <a:off x="3968750" y="2696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9B44646-EFAD-37A5-5FEA-C67B622F72A5}"/>
                </a:ext>
              </a:extLst>
            </p:cNvPr>
            <p:cNvSpPr txBox="1"/>
            <p:nvPr/>
          </p:nvSpPr>
          <p:spPr>
            <a:xfrm>
              <a:off x="3968750" y="399688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083BE6B-B060-445D-FE91-85A108D3BEF4}"/>
                </a:ext>
              </a:extLst>
            </p:cNvPr>
            <p:cNvSpPr txBox="1"/>
            <p:nvPr/>
          </p:nvSpPr>
          <p:spPr>
            <a:xfrm>
              <a:off x="5485810" y="5443687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296105-1726-C0DC-0793-6154ED9ACFCC}"/>
                </a:ext>
              </a:extLst>
            </p:cNvPr>
            <p:cNvSpPr txBox="1"/>
            <p:nvPr/>
          </p:nvSpPr>
          <p:spPr>
            <a:xfrm>
              <a:off x="5485810" y="1472092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CE9DE1E-9161-FE76-7371-EA63F340D0AD}"/>
                </a:ext>
              </a:extLst>
            </p:cNvPr>
            <p:cNvSpPr txBox="1"/>
            <p:nvPr/>
          </p:nvSpPr>
          <p:spPr>
            <a:xfrm>
              <a:off x="5052064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6365E44-C295-1A3A-9BC6-74049C2E8D58}"/>
                </a:ext>
              </a:extLst>
            </p:cNvPr>
            <p:cNvSpPr txBox="1"/>
            <p:nvPr/>
          </p:nvSpPr>
          <p:spPr>
            <a:xfrm>
              <a:off x="5543864" y="3611744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2B6BADC-6276-08CD-EC5D-5F72BEAC296F}"/>
                </a:ext>
              </a:extLst>
            </p:cNvPr>
            <p:cNvSpPr txBox="1"/>
            <p:nvPr/>
          </p:nvSpPr>
          <p:spPr>
            <a:xfrm>
              <a:off x="5052064" y="489739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B41D8EF-2B1E-3A11-CCF3-6D6C0109048B}"/>
                </a:ext>
              </a:extLst>
            </p:cNvPr>
            <p:cNvSpPr txBox="1"/>
            <p:nvPr/>
          </p:nvSpPr>
          <p:spPr>
            <a:xfrm>
              <a:off x="7887404" y="2299709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A098AEE-5642-2B63-FA57-1E5CC2E082FF}"/>
                </a:ext>
              </a:extLst>
            </p:cNvPr>
            <p:cNvSpPr txBox="1"/>
            <p:nvPr/>
          </p:nvSpPr>
          <p:spPr>
            <a:xfrm>
              <a:off x="8319130" y="361174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E9716CB-FC3E-34EB-5302-16E4FD009D50}"/>
                </a:ext>
              </a:extLst>
            </p:cNvPr>
            <p:cNvSpPr txBox="1"/>
            <p:nvPr/>
          </p:nvSpPr>
          <p:spPr>
            <a:xfrm>
              <a:off x="8144867" y="4893512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CAF750E-1E43-B736-7A9B-600EBC39C3AC}"/>
                </a:ext>
              </a:extLst>
            </p:cNvPr>
            <p:cNvSpPr txBox="1"/>
            <p:nvPr/>
          </p:nvSpPr>
          <p:spPr>
            <a:xfrm>
              <a:off x="6633044" y="158968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69936F8-1EE4-71B3-F128-931DE9006712}"/>
                </a:ext>
              </a:extLst>
            </p:cNvPr>
            <p:cNvSpPr txBox="1"/>
            <p:nvPr/>
          </p:nvSpPr>
          <p:spPr>
            <a:xfrm>
              <a:off x="6633044" y="54740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C2BDFE3-F451-AEB4-BFA3-F896079D2D42}"/>
                </a:ext>
              </a:extLst>
            </p:cNvPr>
            <p:cNvSpPr txBox="1"/>
            <p:nvPr/>
          </p:nvSpPr>
          <p:spPr>
            <a:xfrm>
              <a:off x="9549055" y="15764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5FB75E-35BC-BCE7-B703-273A1C36910D}"/>
                </a:ext>
              </a:extLst>
            </p:cNvPr>
            <p:cNvSpPr txBox="1"/>
            <p:nvPr/>
          </p:nvSpPr>
          <p:spPr>
            <a:xfrm>
              <a:off x="9549055" y="287760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3897CC5-6CCD-98CC-9A47-4CFBDDBDA4CF}"/>
                </a:ext>
              </a:extLst>
            </p:cNvPr>
            <p:cNvSpPr txBox="1"/>
            <p:nvPr/>
          </p:nvSpPr>
          <p:spPr>
            <a:xfrm>
              <a:off x="8402330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5BD8218-1D39-970D-7833-C0E3D9BF34FF}"/>
                </a:ext>
              </a:extLst>
            </p:cNvPr>
            <p:cNvSpPr txBox="1"/>
            <p:nvPr/>
          </p:nvSpPr>
          <p:spPr>
            <a:xfrm>
              <a:off x="8397674" y="145715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E516A52-EC0F-1C33-91AA-F3362CCC8EDD}"/>
                </a:ext>
              </a:extLst>
            </p:cNvPr>
            <p:cNvSpPr txBox="1"/>
            <p:nvPr/>
          </p:nvSpPr>
          <p:spPr>
            <a:xfrm>
              <a:off x="9588500" y="27124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AC13719-3F7F-7A66-C890-EE336856BDE3}"/>
                </a:ext>
              </a:extLst>
            </p:cNvPr>
            <p:cNvSpPr txBox="1"/>
            <p:nvPr/>
          </p:nvSpPr>
          <p:spPr>
            <a:xfrm>
              <a:off x="8700224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20ACA499-7B1E-30A9-C2E5-9BCCBA135A62}"/>
                </a:ext>
              </a:extLst>
            </p:cNvPr>
            <p:cNvSpPr txBox="1"/>
            <p:nvPr/>
          </p:nvSpPr>
          <p:spPr>
            <a:xfrm>
              <a:off x="5787948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59AD06C-9480-F6F6-1169-CDD61503C9B7}"/>
                </a:ext>
              </a:extLst>
            </p:cNvPr>
            <p:cNvSpPr txBox="1"/>
            <p:nvPr/>
          </p:nvSpPr>
          <p:spPr>
            <a:xfrm>
              <a:off x="6720397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8D36B2A-EE9B-AC61-BD3B-9635EFF42518}"/>
                </a:ext>
              </a:extLst>
            </p:cNvPr>
            <p:cNvSpPr txBox="1"/>
            <p:nvPr/>
          </p:nvSpPr>
          <p:spPr>
            <a:xfrm>
              <a:off x="6720397" y="53119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737E11-01DA-4A9B-5A5F-A9E31F294E7F}"/>
              </a:ext>
            </a:extLst>
          </p:cNvPr>
          <p:cNvSpPr txBox="1"/>
          <p:nvPr/>
        </p:nvSpPr>
        <p:spPr>
          <a:xfrm>
            <a:off x="-50800" y="18923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B7FA2-F5ED-2937-F128-2E9D14796424}"/>
              </a:ext>
            </a:extLst>
          </p:cNvPr>
          <p:cNvSpPr txBox="1"/>
          <p:nvPr/>
        </p:nvSpPr>
        <p:spPr>
          <a:xfrm>
            <a:off x="-50800" y="3167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967CC0-6B43-F179-A14F-C9839BFC091E}"/>
              </a:ext>
            </a:extLst>
          </p:cNvPr>
          <p:cNvSpPr txBox="1"/>
          <p:nvPr/>
        </p:nvSpPr>
        <p:spPr>
          <a:xfrm>
            <a:off x="-50800" y="44529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53C04-E9BC-0CB7-7798-E19F68FE3DB1}"/>
              </a:ext>
            </a:extLst>
          </p:cNvPr>
          <p:cNvSpPr txBox="1"/>
          <p:nvPr/>
        </p:nvSpPr>
        <p:spPr>
          <a:xfrm>
            <a:off x="-50800" y="57864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9F2957-1A15-186A-34F3-55A70F11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915" y="1025071"/>
            <a:ext cx="11350168" cy="51209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40989A-0C73-7C67-8BA5-53C7C57A244B}"/>
              </a:ext>
            </a:extLst>
          </p:cNvPr>
          <p:cNvSpPr txBox="1"/>
          <p:nvPr/>
        </p:nvSpPr>
        <p:spPr>
          <a:xfrm>
            <a:off x="1092200" y="155673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15E43-E1C7-1205-952F-57007E8E1E9C}"/>
              </a:ext>
            </a:extLst>
          </p:cNvPr>
          <p:cNvSpPr txBox="1"/>
          <p:nvPr/>
        </p:nvSpPr>
        <p:spPr>
          <a:xfrm>
            <a:off x="1092200" y="28423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8E0F1D-05AE-5439-2B8A-8ACE007036D0}"/>
              </a:ext>
            </a:extLst>
          </p:cNvPr>
          <p:cNvSpPr txBox="1"/>
          <p:nvPr/>
        </p:nvSpPr>
        <p:spPr>
          <a:xfrm>
            <a:off x="1092200" y="41384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FD6A24-5D01-FAB8-BCCA-D034226A1441}"/>
              </a:ext>
            </a:extLst>
          </p:cNvPr>
          <p:cNvSpPr txBox="1"/>
          <p:nvPr/>
        </p:nvSpPr>
        <p:spPr>
          <a:xfrm>
            <a:off x="1092200" y="544270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4558C9-FB05-4E30-AA01-9E693EEAF719}"/>
              </a:ext>
            </a:extLst>
          </p:cNvPr>
          <p:cNvSpPr txBox="1"/>
          <p:nvPr/>
        </p:nvSpPr>
        <p:spPr>
          <a:xfrm>
            <a:off x="18796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018D61-A800-0311-954F-C71A7AB8BC6C}"/>
              </a:ext>
            </a:extLst>
          </p:cNvPr>
          <p:cNvSpPr txBox="1"/>
          <p:nvPr/>
        </p:nvSpPr>
        <p:spPr>
          <a:xfrm>
            <a:off x="1879600" y="274324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E99787-7C8C-5765-73BA-539E2FD30235}"/>
              </a:ext>
            </a:extLst>
          </p:cNvPr>
          <p:cNvSpPr txBox="1"/>
          <p:nvPr/>
        </p:nvSpPr>
        <p:spPr>
          <a:xfrm>
            <a:off x="1879600" y="403938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818BC-4E0F-2E59-5972-01CD29523A11}"/>
              </a:ext>
            </a:extLst>
          </p:cNvPr>
          <p:cNvSpPr txBox="1"/>
          <p:nvPr/>
        </p:nvSpPr>
        <p:spPr>
          <a:xfrm>
            <a:off x="1879600" y="53355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6E8795-2B18-705F-6320-492A4B962999}"/>
              </a:ext>
            </a:extLst>
          </p:cNvPr>
          <p:cNvSpPr txBox="1"/>
          <p:nvPr/>
        </p:nvSpPr>
        <p:spPr>
          <a:xfrm>
            <a:off x="247650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9BEB2F-9D0A-A873-A83D-0ABB6337D3C1}"/>
              </a:ext>
            </a:extLst>
          </p:cNvPr>
          <p:cNvSpPr txBox="1"/>
          <p:nvPr/>
        </p:nvSpPr>
        <p:spPr>
          <a:xfrm>
            <a:off x="2819400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108D1-9B90-7E76-1144-6BA45AB318DA}"/>
              </a:ext>
            </a:extLst>
          </p:cNvPr>
          <p:cNvSpPr txBox="1"/>
          <p:nvPr/>
        </p:nvSpPr>
        <p:spPr>
          <a:xfrm>
            <a:off x="2717800" y="48984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E46968-D831-5710-59B3-765CD77E514E}"/>
              </a:ext>
            </a:extLst>
          </p:cNvPr>
          <p:cNvSpPr txBox="1"/>
          <p:nvPr/>
        </p:nvSpPr>
        <p:spPr>
          <a:xfrm>
            <a:off x="2492313" y="3375007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8AB434-5098-3D9C-F94F-8E355685D7D7}"/>
              </a:ext>
            </a:extLst>
          </p:cNvPr>
          <p:cNvSpPr txBox="1"/>
          <p:nvPr/>
        </p:nvSpPr>
        <p:spPr>
          <a:xfrm>
            <a:off x="2819400" y="467122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5415D0C-DA3B-40C8-31B5-FD083C646708}"/>
              </a:ext>
            </a:extLst>
          </p:cNvPr>
          <p:cNvSpPr txBox="1"/>
          <p:nvPr/>
        </p:nvSpPr>
        <p:spPr>
          <a:xfrm>
            <a:off x="2717800" y="5974039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A4BE67-17FC-AE91-3D5C-1E221C3E6D5C}"/>
              </a:ext>
            </a:extLst>
          </p:cNvPr>
          <p:cNvSpPr txBox="1"/>
          <p:nvPr/>
        </p:nvSpPr>
        <p:spPr>
          <a:xfrm>
            <a:off x="36957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E09DB4-1DCC-283F-50D9-7D104569E5CA}"/>
              </a:ext>
            </a:extLst>
          </p:cNvPr>
          <p:cNvSpPr txBox="1"/>
          <p:nvPr/>
        </p:nvSpPr>
        <p:spPr>
          <a:xfrm>
            <a:off x="4610099" y="142592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3C839B-2D10-FC97-3DA2-70A17A0D6BBE}"/>
              </a:ext>
            </a:extLst>
          </p:cNvPr>
          <p:cNvSpPr txBox="1"/>
          <p:nvPr/>
        </p:nvSpPr>
        <p:spPr>
          <a:xfrm>
            <a:off x="4610099" y="2727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361A54-0545-F69C-C021-A3D1B27E3885}"/>
              </a:ext>
            </a:extLst>
          </p:cNvPr>
          <p:cNvSpPr txBox="1"/>
          <p:nvPr/>
        </p:nvSpPr>
        <p:spPr>
          <a:xfrm>
            <a:off x="3377572" y="2842304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6EDCA8-C430-EE08-2925-ED3F7E6D627D}"/>
              </a:ext>
            </a:extLst>
          </p:cNvPr>
          <p:cNvSpPr txBox="1"/>
          <p:nvPr/>
        </p:nvSpPr>
        <p:spPr>
          <a:xfrm>
            <a:off x="4534186" y="1556731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BDAC6D-8A35-F0A5-338C-CB488A274F02}"/>
              </a:ext>
            </a:extLst>
          </p:cNvPr>
          <p:cNvSpPr txBox="1"/>
          <p:nvPr/>
        </p:nvSpPr>
        <p:spPr>
          <a:xfrm>
            <a:off x="6275180" y="5446433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F79690-BC71-8EC8-38EB-69F787A8E50E}"/>
              </a:ext>
            </a:extLst>
          </p:cNvPr>
          <p:cNvSpPr txBox="1"/>
          <p:nvPr/>
        </p:nvSpPr>
        <p:spPr>
          <a:xfrm>
            <a:off x="6972298" y="144285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85F254-4F22-91D8-E8E1-7B71C61FC216}"/>
              </a:ext>
            </a:extLst>
          </p:cNvPr>
          <p:cNvSpPr txBox="1"/>
          <p:nvPr/>
        </p:nvSpPr>
        <p:spPr>
          <a:xfrm>
            <a:off x="7457155" y="15517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D5D84-8C4B-43CC-D483-C617B0E8F5C5}"/>
              </a:ext>
            </a:extLst>
          </p:cNvPr>
          <p:cNvSpPr txBox="1"/>
          <p:nvPr/>
        </p:nvSpPr>
        <p:spPr>
          <a:xfrm>
            <a:off x="7529541" y="14389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D6AD7-7BEE-D654-F7E6-345C7F699DD6}"/>
              </a:ext>
            </a:extLst>
          </p:cNvPr>
          <p:cNvSpPr txBox="1"/>
          <p:nvPr/>
        </p:nvSpPr>
        <p:spPr>
          <a:xfrm>
            <a:off x="10047667" y="155671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BF9FA22-5435-FE84-6D29-5A87289B12AA}"/>
              </a:ext>
            </a:extLst>
          </p:cNvPr>
          <p:cNvSpPr txBox="1"/>
          <p:nvPr/>
        </p:nvSpPr>
        <p:spPr>
          <a:xfrm>
            <a:off x="9534584" y="14456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9B44CB-F0EC-890E-B91F-5B71D8510B49}"/>
              </a:ext>
            </a:extLst>
          </p:cNvPr>
          <p:cNvSpPr txBox="1"/>
          <p:nvPr/>
        </p:nvSpPr>
        <p:spPr>
          <a:xfrm>
            <a:off x="10093794" y="14456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FBD8EA-0E5E-0000-771F-531B948EB19F}"/>
              </a:ext>
            </a:extLst>
          </p:cNvPr>
          <p:cNvSpPr txBox="1"/>
          <p:nvPr/>
        </p:nvSpPr>
        <p:spPr>
          <a:xfrm>
            <a:off x="561594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883DD-DEDF-5FFC-181C-3C0A6CFB3BFD}"/>
              </a:ext>
            </a:extLst>
          </p:cNvPr>
          <p:cNvSpPr txBox="1"/>
          <p:nvPr/>
        </p:nvSpPr>
        <p:spPr>
          <a:xfrm>
            <a:off x="5372099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71F33D-1C6D-4F8D-3848-19B7BA12420E}"/>
              </a:ext>
            </a:extLst>
          </p:cNvPr>
          <p:cNvSpPr txBox="1"/>
          <p:nvPr/>
        </p:nvSpPr>
        <p:spPr>
          <a:xfrm>
            <a:off x="5333999" y="489700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1531D-35ED-6FA8-6026-37ACCFF37E1B}"/>
              </a:ext>
            </a:extLst>
          </p:cNvPr>
          <p:cNvSpPr txBox="1"/>
          <p:nvPr/>
        </p:nvSpPr>
        <p:spPr>
          <a:xfrm>
            <a:off x="8153399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AC208D-5F7A-27BE-ACFA-73456E1494E3}"/>
              </a:ext>
            </a:extLst>
          </p:cNvPr>
          <p:cNvSpPr txBox="1"/>
          <p:nvPr/>
        </p:nvSpPr>
        <p:spPr>
          <a:xfrm>
            <a:off x="8063642" y="35961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4C0FC-CD53-FD3B-A298-FE79AA80BC73}"/>
              </a:ext>
            </a:extLst>
          </p:cNvPr>
          <p:cNvSpPr txBox="1"/>
          <p:nvPr/>
        </p:nvSpPr>
        <p:spPr>
          <a:xfrm>
            <a:off x="8448734" y="49030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4575F1-DCA8-A4B7-1120-157BFA6540B4}"/>
              </a:ext>
            </a:extLst>
          </p:cNvPr>
          <p:cNvSpPr txBox="1"/>
          <p:nvPr/>
        </p:nvSpPr>
        <p:spPr>
          <a:xfrm>
            <a:off x="11296649" y="1950444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2C2BC-F705-DA69-34F4-B2EFD4144667}"/>
              </a:ext>
            </a:extLst>
          </p:cNvPr>
          <p:cNvSpPr txBox="1"/>
          <p:nvPr/>
        </p:nvSpPr>
        <p:spPr>
          <a:xfrm>
            <a:off x="11296649" y="3244202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335442-CCCD-B620-62DA-C32BDBF74F9C}"/>
              </a:ext>
            </a:extLst>
          </p:cNvPr>
          <p:cNvSpPr txBox="1"/>
          <p:nvPr/>
        </p:nvSpPr>
        <p:spPr>
          <a:xfrm>
            <a:off x="11296648" y="4540416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AFE18-CD81-7528-230F-ABAD93645F9C}"/>
              </a:ext>
            </a:extLst>
          </p:cNvPr>
          <p:cNvSpPr txBox="1"/>
          <p:nvPr/>
        </p:nvSpPr>
        <p:spPr>
          <a:xfrm>
            <a:off x="11296647" y="5827845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3FDA4D-19A5-6887-EE90-048F3C5984D7}"/>
              </a:ext>
            </a:extLst>
          </p:cNvPr>
          <p:cNvSpPr txBox="1"/>
          <p:nvPr/>
        </p:nvSpPr>
        <p:spPr>
          <a:xfrm>
            <a:off x="3377572" y="1487581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D37AE5-9FD4-94F3-64C5-DE0C62191F26}"/>
              </a:ext>
            </a:extLst>
          </p:cNvPr>
          <p:cNvSpPr txBox="1"/>
          <p:nvPr/>
        </p:nvSpPr>
        <p:spPr>
          <a:xfrm>
            <a:off x="4534186" y="28423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8F84A58-D737-63ED-6EF9-B8FDB77F4112}"/>
              </a:ext>
            </a:extLst>
          </p:cNvPr>
          <p:cNvSpPr txBox="1"/>
          <p:nvPr/>
        </p:nvSpPr>
        <p:spPr>
          <a:xfrm>
            <a:off x="6291070" y="1469718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4E8220-0179-79D7-0BE2-791F094DBC83}"/>
              </a:ext>
            </a:extLst>
          </p:cNvPr>
          <p:cNvSpPr txBox="1"/>
          <p:nvPr/>
        </p:nvSpPr>
        <p:spPr>
          <a:xfrm>
            <a:off x="7452390" y="545809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319F4D-F062-A5E2-DA36-F652C26A5E52}"/>
              </a:ext>
            </a:extLst>
          </p:cNvPr>
          <p:cNvSpPr txBox="1"/>
          <p:nvPr/>
        </p:nvSpPr>
        <p:spPr>
          <a:xfrm>
            <a:off x="8877299" y="4141105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C3A92C-16EB-0A45-9EE7-684C9B521B5E}"/>
              </a:ext>
            </a:extLst>
          </p:cNvPr>
          <p:cNvSpPr txBox="1"/>
          <p:nvPr/>
        </p:nvSpPr>
        <p:spPr>
          <a:xfrm>
            <a:off x="8883737" y="1445726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C68892-67FA-365F-0A71-81C869AE4463}"/>
              </a:ext>
            </a:extLst>
          </p:cNvPr>
          <p:cNvSpPr txBox="1"/>
          <p:nvPr/>
        </p:nvSpPr>
        <p:spPr>
          <a:xfrm>
            <a:off x="10039350" y="415382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8D7E98C-FC11-BC68-FD67-3227CB102201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4EA4198-7E48-BD0F-9A96-75F435EAC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6B4D074A-50A3-DE0D-32DC-1D6DDCE44252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8BFCD87E-512E-334D-C496-41D627DA2037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08C4C8E2-F831-B965-48DF-02430F0C64AF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22EFF17E-BCB3-6639-6955-591C7CDFA2DE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46F4368C-F02D-45DE-2B58-E387137F12A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6D5B3A34-3CD1-CFD6-7209-B2A18A19836E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93EE8249-F9B6-6279-874A-BF42C873F45F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FA49081F-1540-6B13-D1B5-55D349734BB5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9F48D4-00D2-BF4B-8D33-857AD60FFFC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B90D0FA-A484-234A-C42F-CA6BC0FD423E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7AF856EE-ED02-3F37-0136-5C7A941868DD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6CB3AB3B-4214-7F7F-CC39-D07291CDFCCB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5A0509C-E515-09FA-7479-39DCD6687263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CCC703B-1D93-74F3-788C-0D2CCF82E564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466120E-936E-AF55-2583-F363BBD37688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00325753-0FBA-4AE4-13D1-D6BB40C36576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638D2592-EEB0-A705-DC87-A622AA0D9B1B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BEAF35A5-4023-A278-E6CD-CECA40873A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9780BCF8-7E94-5105-1266-76580EC37F2A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C5F2EB61-750C-999E-12F4-D3DC1A11FAAE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B5EA4AEC-1D74-DC2C-DBE9-517349D0594D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14D1CC3F-0911-8C9C-1D4E-C358412D57BB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DC79E7C3-6541-1983-CB1E-C3B5FA82DF50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79B4CFE-5CAE-ECB8-0563-B9E231EEA2D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697CE48D-A4B6-167B-D58B-64CE8843CB73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AA79D364-7C2B-D6BA-0175-95057CAE746B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925F4103-A0EE-FE14-C489-EEBD4CD6A9F0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EBD3FB9D-D7C4-3C37-72CF-42044E8E7BB4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5A792E01-AD92-FC49-C160-85F17D064B2C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4D49D752-F0B8-7A97-8D20-B5F41BDA9405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2BA465C9-3302-7BD0-50F1-851117EF0B43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F2FC4003-3BE3-570A-CCC3-1CB3439C61EB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9E8E3249-EF7E-C1DA-7763-8DC1F6CE3209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FDDD10F8-82F4-2D3D-C78B-C2810C34B254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013177E6-72DC-EDC3-6EC1-419E11451A87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43DC2DB4-1394-E525-5646-FD038D0F5CAC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F5F27BF3-BA3C-7A9C-1A4E-F934164E7D0E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1074DF84-0309-FA27-EE78-2A4AF4D4D608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87196AD3-4687-373F-DA10-375D2E0DBF69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C10F13D7-5023-24FA-5D95-D43E9E670C4D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AB5BD59-C7B9-85B0-8B04-F18BDD919AEF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77B4D6CD-880A-61B2-B8A5-59E51581B72E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33414BF4-2707-2C29-944E-0F0C03BA8D8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5BB2B011-C09D-936F-73A3-EA7D0169608B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5C0AAE57-E70C-3CF2-85B3-46DE385E1F3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FB473F5E-D83D-07C0-C92A-9032F6F7561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FB2917-6F9E-9CE7-1412-BD3FDCB5C17B}"/>
              </a:ext>
            </a:extLst>
          </p:cNvPr>
          <p:cNvGrpSpPr/>
          <p:nvPr/>
        </p:nvGrpSpPr>
        <p:grpSpPr>
          <a:xfrm>
            <a:off x="1379022" y="123035"/>
            <a:ext cx="9173683" cy="6611929"/>
            <a:chOff x="1836222" y="249824"/>
            <a:chExt cx="9173683" cy="6611929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9552E95-3888-505C-9EE7-998347E8CE83}"/>
                </a:ext>
              </a:extLst>
            </p:cNvPr>
            <p:cNvSpPr txBox="1"/>
            <p:nvPr/>
          </p:nvSpPr>
          <p:spPr>
            <a:xfrm>
              <a:off x="1836222" y="694769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初送信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E6C3625-41B8-43C1-68BE-CF9A8351126C}"/>
                </a:ext>
              </a:extLst>
            </p:cNvPr>
            <p:cNvSpPr txBox="1"/>
            <p:nvPr/>
          </p:nvSpPr>
          <p:spPr>
            <a:xfrm>
              <a:off x="1867503" y="14205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C46CE8C-CA0B-D457-9A83-DBA3AFA6ED6F}"/>
                </a:ext>
              </a:extLst>
            </p:cNvPr>
            <p:cNvSpPr txBox="1"/>
            <p:nvPr/>
          </p:nvSpPr>
          <p:spPr>
            <a:xfrm>
              <a:off x="1867502" y="2163745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438F3FB-D59F-F1DE-D56D-94CE2C6487C5}"/>
                </a:ext>
              </a:extLst>
            </p:cNvPr>
            <p:cNvSpPr txBox="1"/>
            <p:nvPr/>
          </p:nvSpPr>
          <p:spPr>
            <a:xfrm>
              <a:off x="1867503" y="2898577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254006D2-269C-333E-55E7-69FF7E5010E0}"/>
                </a:ext>
              </a:extLst>
            </p:cNvPr>
            <p:cNvSpPr txBox="1"/>
            <p:nvPr/>
          </p:nvSpPr>
          <p:spPr>
            <a:xfrm>
              <a:off x="1867503" y="3619776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FEE0E77-3D2D-CE37-CBF2-232782AE3658}"/>
                </a:ext>
              </a:extLst>
            </p:cNvPr>
            <p:cNvSpPr txBox="1"/>
            <p:nvPr/>
          </p:nvSpPr>
          <p:spPr>
            <a:xfrm>
              <a:off x="1867503" y="4363008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3460C093-5047-D536-F4DA-AF44F2B0378D}"/>
                </a:ext>
              </a:extLst>
            </p:cNvPr>
            <p:cNvSpPr txBox="1"/>
            <p:nvPr/>
          </p:nvSpPr>
          <p:spPr>
            <a:xfrm>
              <a:off x="1867503" y="5106240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77B36A09-5C45-5872-9E81-F817239B7918}"/>
                </a:ext>
              </a:extLst>
            </p:cNvPr>
            <p:cNvSpPr txBox="1"/>
            <p:nvPr/>
          </p:nvSpPr>
          <p:spPr>
            <a:xfrm>
              <a:off x="1867503" y="6335013"/>
              <a:ext cx="17132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第</a:t>
              </a:r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M</a:t>
              </a:r>
              <a:r>
                <a: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回再送</a:t>
              </a:r>
            </a:p>
          </p:txBody>
        </p: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69CB4505-E1C3-14B8-D7B6-CCB67C14E060}"/>
                </a:ext>
              </a:extLst>
            </p:cNvPr>
            <p:cNvGrpSpPr/>
            <p:nvPr/>
          </p:nvGrpSpPr>
          <p:grpSpPr>
            <a:xfrm>
              <a:off x="2132667" y="249824"/>
              <a:ext cx="8877238" cy="6611929"/>
              <a:chOff x="2132667" y="249824"/>
              <a:chExt cx="8877238" cy="6611929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3168316" y="33712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3359015" y="110436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517229" y="182553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740218" y="2547265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132667" y="249824"/>
                <a:ext cx="8164082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949768" y="327511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4215663" y="401248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4398538" y="474037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501413" y="596910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891" y="81420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24963" y="153644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1001" y="2252931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3988" y="2987584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5960" y="374722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9433" y="4471177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183" y="51954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75429" y="6443183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0816" y="6988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29535" y="1405415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0816" y="2133312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0816" y="289022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60816" y="3598287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60816" y="432025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46567" y="5064458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46567" y="6300399"/>
                <a:ext cx="416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509992" y="5888191"/>
                <a:ext cx="365753" cy="457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D89E07-668E-29A3-4D78-3777394F3CF2}"/>
              </a:ext>
            </a:extLst>
          </p:cNvPr>
          <p:cNvGrpSpPr/>
          <p:nvPr/>
        </p:nvGrpSpPr>
        <p:grpSpPr>
          <a:xfrm>
            <a:off x="1510101" y="121887"/>
            <a:ext cx="8043474" cy="6446866"/>
            <a:chOff x="1510101" y="121887"/>
            <a:chExt cx="8043474" cy="6446866"/>
          </a:xfrm>
        </p:grpSpPr>
        <p:pic>
          <p:nvPicPr>
            <p:cNvPr id="5" name="図 4" descr="図形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2775823F-15E5-E963-279A-C7C607F65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0101" y="121887"/>
              <a:ext cx="8043474" cy="5800535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3FFD43F-D184-8F87-AAB7-AC1666586389}"/>
                </a:ext>
              </a:extLst>
            </p:cNvPr>
            <p:cNvSpPr txBox="1"/>
            <p:nvPr/>
          </p:nvSpPr>
          <p:spPr>
            <a:xfrm>
              <a:off x="1724025" y="5922422"/>
              <a:ext cx="584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 : Contenti</a:t>
              </a:r>
              <a:r>
                <a:rPr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on window, </a:t>
              </a:r>
              <a:r>
                <a:rPr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乱数発生範囲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CWmin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の最小</a:t>
              </a:r>
              <a:endPara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kumimoji="1" lang="en-US" altLang="ja-JP" sz="1200" dirty="0" err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Cwmax</a:t>
              </a:r>
              <a:r>
                <a:rPr kumimoji="1" lang="en-US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CW</a:t>
              </a:r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の最大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1FEADD6-2AC4-F95B-DB87-B1869D408DC3}"/>
                </a:ext>
              </a:extLst>
            </p:cNvPr>
            <p:cNvSpPr txBox="1"/>
            <p:nvPr/>
          </p:nvSpPr>
          <p:spPr>
            <a:xfrm>
              <a:off x="8601075" y="5783922"/>
              <a:ext cx="514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3103</TotalTime>
  <Words>576</Words>
  <Application>Microsoft Office PowerPoint</Application>
  <PresentationFormat>Widescreen</PresentationFormat>
  <Paragraphs>228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BIZ UDPGothic</vt:lpstr>
      <vt:lpstr>BIZ UDPGothic</vt:lpstr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176</cp:revision>
  <dcterms:created xsi:type="dcterms:W3CDTF">2024-12-31T15:37:13Z</dcterms:created>
  <dcterms:modified xsi:type="dcterms:W3CDTF">2025-02-26T15:17:24Z</dcterms:modified>
</cp:coreProperties>
</file>