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6" r:id="rId6"/>
    <p:sldId id="265" r:id="rId7"/>
    <p:sldId id="258" r:id="rId8"/>
    <p:sldId id="268" r:id="rId9"/>
    <p:sldId id="264" r:id="rId10"/>
    <p:sldId id="267" r:id="rId11"/>
    <p:sldId id="261" r:id="rId12"/>
    <p:sldId id="262" r:id="rId13"/>
    <p:sldId id="263" r:id="rId14"/>
    <p:sldId id="270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7.xml"/><Relationship Id="rId7" Type="http://schemas.openxmlformats.org/officeDocument/2006/relationships/image" Target="../media/image10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4.sv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3.png"/><Relationship Id="rId5" Type="http://schemas.openxmlformats.org/officeDocument/2006/relationships/tags" Target="../tags/tag1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image" Target="../media/image10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49988-0221-6A80-0966-E3C3A638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47B3B152-6C1A-142D-43B9-F471C5159EE0}"/>
              </a:ext>
            </a:extLst>
          </p:cNvPr>
          <p:cNvGrpSpPr/>
          <p:nvPr/>
        </p:nvGrpSpPr>
        <p:grpSpPr>
          <a:xfrm>
            <a:off x="457913" y="209551"/>
            <a:ext cx="11341227" cy="6174089"/>
            <a:chOff x="457913" y="209551"/>
            <a:chExt cx="11341227" cy="617408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1C56631A-D1E1-4BDA-D9B9-CD69A43F3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50878" y="209551"/>
              <a:ext cx="10848262" cy="6123894"/>
            </a:xfrm>
            <a:prstGeom prst="rect">
              <a:avLst/>
            </a:prstGeom>
          </p:spPr>
        </p:pic>
        <p:sp>
          <p:nvSpPr>
            <p:cNvPr id="6" name="テキスト ボックス 17">
              <a:extLst>
                <a:ext uri="{FF2B5EF4-FFF2-40B4-BE49-F238E27FC236}">
                  <a16:creationId xmlns:a16="http://schemas.microsoft.com/office/drawing/2014/main" id="{B1E9D4DC-F585-625D-8BA3-23EF5D3AC6A3}"/>
                </a:ext>
              </a:extLst>
            </p:cNvPr>
            <p:cNvSpPr txBox="1"/>
            <p:nvPr/>
          </p:nvSpPr>
          <p:spPr>
            <a:xfrm>
              <a:off x="494030" y="103019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8" name="テキスト ボックス 18">
              <a:extLst>
                <a:ext uri="{FF2B5EF4-FFF2-40B4-BE49-F238E27FC236}">
                  <a16:creationId xmlns:a16="http://schemas.microsoft.com/office/drawing/2014/main" id="{FB638467-1EFD-4343-660C-C67E84BA899E}"/>
                </a:ext>
              </a:extLst>
            </p:cNvPr>
            <p:cNvSpPr txBox="1"/>
            <p:nvPr/>
          </p:nvSpPr>
          <p:spPr>
            <a:xfrm>
              <a:off x="494030" y="23457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18">
              <a:extLst>
                <a:ext uri="{FF2B5EF4-FFF2-40B4-BE49-F238E27FC236}">
                  <a16:creationId xmlns:a16="http://schemas.microsoft.com/office/drawing/2014/main" id="{6B3B761D-6AD9-4AAB-99B0-FBA2D4FD5C9E}"/>
                </a:ext>
              </a:extLst>
            </p:cNvPr>
            <p:cNvSpPr txBox="1"/>
            <p:nvPr/>
          </p:nvSpPr>
          <p:spPr>
            <a:xfrm>
              <a:off x="494030" y="35305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8">
              <a:extLst>
                <a:ext uri="{FF2B5EF4-FFF2-40B4-BE49-F238E27FC236}">
                  <a16:creationId xmlns:a16="http://schemas.microsoft.com/office/drawing/2014/main" id="{C085C5C9-9569-B650-3CFA-A98B0CC42B71}"/>
                </a:ext>
              </a:extLst>
            </p:cNvPr>
            <p:cNvSpPr txBox="1"/>
            <p:nvPr/>
          </p:nvSpPr>
          <p:spPr>
            <a:xfrm>
              <a:off x="457913" y="600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21">
              <a:extLst>
                <a:ext uri="{FF2B5EF4-FFF2-40B4-BE49-F238E27FC236}">
                  <a16:creationId xmlns:a16="http://schemas.microsoft.com/office/drawing/2014/main" id="{F0DEC544-BB0B-A3A3-944C-0860D75D0756}"/>
                </a:ext>
              </a:extLst>
            </p:cNvPr>
            <p:cNvSpPr txBox="1"/>
            <p:nvPr/>
          </p:nvSpPr>
          <p:spPr>
            <a:xfrm>
              <a:off x="1522468" y="71465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22">
              <a:extLst>
                <a:ext uri="{FF2B5EF4-FFF2-40B4-BE49-F238E27FC236}">
                  <a16:creationId xmlns:a16="http://schemas.microsoft.com/office/drawing/2014/main" id="{5BC4B47B-80B3-B195-4D53-782AD0E8CBF6}"/>
                </a:ext>
              </a:extLst>
            </p:cNvPr>
            <p:cNvSpPr txBox="1"/>
            <p:nvPr/>
          </p:nvSpPr>
          <p:spPr>
            <a:xfrm>
              <a:off x="1522468" y="195691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23">
              <a:extLst>
                <a:ext uri="{FF2B5EF4-FFF2-40B4-BE49-F238E27FC236}">
                  <a16:creationId xmlns:a16="http://schemas.microsoft.com/office/drawing/2014/main" id="{F9CED2B1-17FB-0701-D62A-294FBF1246C4}"/>
                </a:ext>
              </a:extLst>
            </p:cNvPr>
            <p:cNvSpPr txBox="1"/>
            <p:nvPr/>
          </p:nvSpPr>
          <p:spPr>
            <a:xfrm>
              <a:off x="1522468" y="319145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4">
              <a:extLst>
                <a:ext uri="{FF2B5EF4-FFF2-40B4-BE49-F238E27FC236}">
                  <a16:creationId xmlns:a16="http://schemas.microsoft.com/office/drawing/2014/main" id="{D58C4530-1D63-7FAE-CCAA-42F04C17C733}"/>
                </a:ext>
              </a:extLst>
            </p:cNvPr>
            <p:cNvSpPr txBox="1"/>
            <p:nvPr/>
          </p:nvSpPr>
          <p:spPr>
            <a:xfrm>
              <a:off x="1522468" y="563418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0CFBFD9-B723-4887-844D-71A708C2F1D3}"/>
                </a:ext>
              </a:extLst>
            </p:cNvPr>
            <p:cNvSpPr txBox="1"/>
            <p:nvPr/>
          </p:nvSpPr>
          <p:spPr>
            <a:xfrm>
              <a:off x="2870486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1">
              <a:extLst>
                <a:ext uri="{FF2B5EF4-FFF2-40B4-BE49-F238E27FC236}">
                  <a16:creationId xmlns:a16="http://schemas.microsoft.com/office/drawing/2014/main" id="{9E6D7326-AD05-2811-9C61-24F8E34B4551}"/>
                </a:ext>
              </a:extLst>
            </p:cNvPr>
            <p:cNvSpPr txBox="1"/>
            <p:nvPr/>
          </p:nvSpPr>
          <p:spPr>
            <a:xfrm>
              <a:off x="1590675" y="273462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4" name="テキスト ボックス 22">
              <a:extLst>
                <a:ext uri="{FF2B5EF4-FFF2-40B4-BE49-F238E27FC236}">
                  <a16:creationId xmlns:a16="http://schemas.microsoft.com/office/drawing/2014/main" id="{11AE5EE0-ED3A-6B8C-A504-0E4DF8D9D4B6}"/>
                </a:ext>
              </a:extLst>
            </p:cNvPr>
            <p:cNvSpPr txBox="1"/>
            <p:nvPr/>
          </p:nvSpPr>
          <p:spPr>
            <a:xfrm>
              <a:off x="3132558" y="26814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26413C4-C4EC-6391-9653-2C7D86123D61}"/>
                </a:ext>
              </a:extLst>
            </p:cNvPr>
            <p:cNvSpPr txBox="1"/>
            <p:nvPr/>
          </p:nvSpPr>
          <p:spPr>
            <a:xfrm>
              <a:off x="3092146" y="514045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A17CE6B-4406-52A4-72D2-5A661D601867}"/>
                </a:ext>
              </a:extLst>
            </p:cNvPr>
            <p:cNvSpPr txBox="1"/>
            <p:nvPr/>
          </p:nvSpPr>
          <p:spPr>
            <a:xfrm>
              <a:off x="2903855" y="242798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6001478-0FAE-4EBB-2250-CFC2BCE246DE}"/>
                </a:ext>
              </a:extLst>
            </p:cNvPr>
            <p:cNvSpPr txBox="1"/>
            <p:nvPr/>
          </p:nvSpPr>
          <p:spPr>
            <a:xfrm>
              <a:off x="3185576" y="3702164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3879E6CE-E2F5-159F-E2D1-B0FC05665D2D}"/>
                </a:ext>
              </a:extLst>
            </p:cNvPr>
            <p:cNvSpPr txBox="1"/>
            <p:nvPr/>
          </p:nvSpPr>
          <p:spPr>
            <a:xfrm>
              <a:off x="3092146" y="6152808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9" name="テキスト ボックス 31">
              <a:extLst>
                <a:ext uri="{FF2B5EF4-FFF2-40B4-BE49-F238E27FC236}">
                  <a16:creationId xmlns:a16="http://schemas.microsoft.com/office/drawing/2014/main" id="{819D96D6-761D-790F-C153-81D9470B6C6A}"/>
                </a:ext>
              </a:extLst>
            </p:cNvPr>
            <p:cNvSpPr txBox="1"/>
            <p:nvPr/>
          </p:nvSpPr>
          <p:spPr>
            <a:xfrm>
              <a:off x="2246368" y="1787822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0" name="テキスト ボックス 32">
              <a:extLst>
                <a:ext uri="{FF2B5EF4-FFF2-40B4-BE49-F238E27FC236}">
                  <a16:creationId xmlns:a16="http://schemas.microsoft.com/office/drawing/2014/main" id="{34C07000-6542-C1CF-480F-C32E50899550}"/>
                </a:ext>
              </a:extLst>
            </p:cNvPr>
            <p:cNvSpPr txBox="1"/>
            <p:nvPr/>
          </p:nvSpPr>
          <p:spPr>
            <a:xfrm>
              <a:off x="3763550" y="1943629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4">
              <a:extLst>
                <a:ext uri="{FF2B5EF4-FFF2-40B4-BE49-F238E27FC236}">
                  <a16:creationId xmlns:a16="http://schemas.microsoft.com/office/drawing/2014/main" id="{8F8BA981-04B1-7E5A-F78A-5C0253C77562}"/>
                </a:ext>
              </a:extLst>
            </p:cNvPr>
            <p:cNvSpPr txBox="1"/>
            <p:nvPr/>
          </p:nvSpPr>
          <p:spPr>
            <a:xfrm>
              <a:off x="6525616" y="5685201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42">
              <a:extLst>
                <a:ext uri="{FF2B5EF4-FFF2-40B4-BE49-F238E27FC236}">
                  <a16:creationId xmlns:a16="http://schemas.microsoft.com/office/drawing/2014/main" id="{89E65934-761F-2A7F-28EC-54174BA549C9}"/>
                </a:ext>
              </a:extLst>
            </p:cNvPr>
            <p:cNvSpPr txBox="1"/>
            <p:nvPr/>
          </p:nvSpPr>
          <p:spPr>
            <a:xfrm>
              <a:off x="5730017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43">
              <a:extLst>
                <a:ext uri="{FF2B5EF4-FFF2-40B4-BE49-F238E27FC236}">
                  <a16:creationId xmlns:a16="http://schemas.microsoft.com/office/drawing/2014/main" id="{4B149DE3-8B28-695A-C144-89402070CF0A}"/>
                </a:ext>
              </a:extLst>
            </p:cNvPr>
            <p:cNvSpPr txBox="1"/>
            <p:nvPr/>
          </p:nvSpPr>
          <p:spPr>
            <a:xfrm>
              <a:off x="5635951" y="2667547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44">
              <a:extLst>
                <a:ext uri="{FF2B5EF4-FFF2-40B4-BE49-F238E27FC236}">
                  <a16:creationId xmlns:a16="http://schemas.microsoft.com/office/drawing/2014/main" id="{483DA434-37E1-F23F-382F-6D807561DA19}"/>
                </a:ext>
              </a:extLst>
            </p:cNvPr>
            <p:cNvSpPr txBox="1"/>
            <p:nvPr/>
          </p:nvSpPr>
          <p:spPr>
            <a:xfrm>
              <a:off x="5569178" y="513976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45">
              <a:extLst>
                <a:ext uri="{FF2B5EF4-FFF2-40B4-BE49-F238E27FC236}">
                  <a16:creationId xmlns:a16="http://schemas.microsoft.com/office/drawing/2014/main" id="{96450DBE-1CE0-3C73-CE8C-44B66F21DD04}"/>
                </a:ext>
              </a:extLst>
            </p:cNvPr>
            <p:cNvSpPr txBox="1"/>
            <p:nvPr/>
          </p:nvSpPr>
          <p:spPr>
            <a:xfrm>
              <a:off x="8296334" y="145663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46">
              <a:extLst>
                <a:ext uri="{FF2B5EF4-FFF2-40B4-BE49-F238E27FC236}">
                  <a16:creationId xmlns:a16="http://schemas.microsoft.com/office/drawing/2014/main" id="{BA365D86-B8B9-5A4A-0E6A-DACC00B88EBB}"/>
                </a:ext>
              </a:extLst>
            </p:cNvPr>
            <p:cNvSpPr txBox="1"/>
            <p:nvPr/>
          </p:nvSpPr>
          <p:spPr>
            <a:xfrm>
              <a:off x="8218803" y="264796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47">
              <a:extLst>
                <a:ext uri="{FF2B5EF4-FFF2-40B4-BE49-F238E27FC236}">
                  <a16:creationId xmlns:a16="http://schemas.microsoft.com/office/drawing/2014/main" id="{F8D3CEB0-5442-FB39-6838-2B8C564CCCCC}"/>
                </a:ext>
              </a:extLst>
            </p:cNvPr>
            <p:cNvSpPr txBox="1"/>
            <p:nvPr/>
          </p:nvSpPr>
          <p:spPr>
            <a:xfrm>
              <a:off x="8572559" y="514676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56">
              <a:extLst>
                <a:ext uri="{FF2B5EF4-FFF2-40B4-BE49-F238E27FC236}">
                  <a16:creationId xmlns:a16="http://schemas.microsoft.com/office/drawing/2014/main" id="{9423F109-61D5-0B62-4E25-71D8FC642B40}"/>
                </a:ext>
              </a:extLst>
            </p:cNvPr>
            <p:cNvSpPr txBox="1"/>
            <p:nvPr/>
          </p:nvSpPr>
          <p:spPr>
            <a:xfrm>
              <a:off x="4871215" y="195703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58">
              <a:extLst>
                <a:ext uri="{FF2B5EF4-FFF2-40B4-BE49-F238E27FC236}">
                  <a16:creationId xmlns:a16="http://schemas.microsoft.com/office/drawing/2014/main" id="{B5593FA0-D2D9-03C9-3B54-258FBA32988D}"/>
                </a:ext>
              </a:extLst>
            </p:cNvPr>
            <p:cNvSpPr txBox="1"/>
            <p:nvPr/>
          </p:nvSpPr>
          <p:spPr>
            <a:xfrm>
              <a:off x="7658099" y="571936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59">
              <a:extLst>
                <a:ext uri="{FF2B5EF4-FFF2-40B4-BE49-F238E27FC236}">
                  <a16:creationId xmlns:a16="http://schemas.microsoft.com/office/drawing/2014/main" id="{0E0184EE-2800-6074-A941-E32B691E5063}"/>
                </a:ext>
              </a:extLst>
            </p:cNvPr>
            <p:cNvSpPr txBox="1"/>
            <p:nvPr/>
          </p:nvSpPr>
          <p:spPr>
            <a:xfrm>
              <a:off x="9020234" y="3153298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61">
              <a:extLst>
                <a:ext uri="{FF2B5EF4-FFF2-40B4-BE49-F238E27FC236}">
                  <a16:creationId xmlns:a16="http://schemas.microsoft.com/office/drawing/2014/main" id="{21848A17-71B0-4933-5CBB-548C104584BE}"/>
                </a:ext>
              </a:extLst>
            </p:cNvPr>
            <p:cNvSpPr txBox="1"/>
            <p:nvPr/>
          </p:nvSpPr>
          <p:spPr>
            <a:xfrm>
              <a:off x="10139188" y="3160992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31">
              <a:extLst>
                <a:ext uri="{FF2B5EF4-FFF2-40B4-BE49-F238E27FC236}">
                  <a16:creationId xmlns:a16="http://schemas.microsoft.com/office/drawing/2014/main" id="{C0406AE8-CFD2-EA27-F875-E4A98A3A003E}"/>
                </a:ext>
              </a:extLst>
            </p:cNvPr>
            <p:cNvSpPr txBox="1"/>
            <p:nvPr/>
          </p:nvSpPr>
          <p:spPr>
            <a:xfrm>
              <a:off x="2246368" y="57809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31">
              <a:extLst>
                <a:ext uri="{FF2B5EF4-FFF2-40B4-BE49-F238E27FC236}">
                  <a16:creationId xmlns:a16="http://schemas.microsoft.com/office/drawing/2014/main" id="{EF9E1524-F41D-28DD-285B-CF23C63FE4DD}"/>
                </a:ext>
              </a:extLst>
            </p:cNvPr>
            <p:cNvSpPr txBox="1"/>
            <p:nvPr/>
          </p:nvSpPr>
          <p:spPr>
            <a:xfrm>
              <a:off x="2246368" y="30428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31">
              <a:extLst>
                <a:ext uri="{FF2B5EF4-FFF2-40B4-BE49-F238E27FC236}">
                  <a16:creationId xmlns:a16="http://schemas.microsoft.com/office/drawing/2014/main" id="{C19D59D0-849A-1AB7-B134-E52A39FB9DC6}"/>
                </a:ext>
              </a:extLst>
            </p:cNvPr>
            <p:cNvSpPr txBox="1"/>
            <p:nvPr/>
          </p:nvSpPr>
          <p:spPr>
            <a:xfrm>
              <a:off x="2290447" y="55223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29">
              <a:extLst>
                <a:ext uri="{FF2B5EF4-FFF2-40B4-BE49-F238E27FC236}">
                  <a16:creationId xmlns:a16="http://schemas.microsoft.com/office/drawing/2014/main" id="{086189D1-482C-663D-19DB-B055C4447629}"/>
                </a:ext>
              </a:extLst>
            </p:cNvPr>
            <p:cNvSpPr txBox="1"/>
            <p:nvPr/>
          </p:nvSpPr>
          <p:spPr>
            <a:xfrm>
              <a:off x="4064658" y="60928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30">
              <a:extLst>
                <a:ext uri="{FF2B5EF4-FFF2-40B4-BE49-F238E27FC236}">
                  <a16:creationId xmlns:a16="http://schemas.microsoft.com/office/drawing/2014/main" id="{07F26534-BB7A-760E-CB12-6578FC37186F}"/>
                </a:ext>
              </a:extLst>
            </p:cNvPr>
            <p:cNvSpPr txBox="1"/>
            <p:nvPr/>
          </p:nvSpPr>
          <p:spPr>
            <a:xfrm>
              <a:off x="4927209" y="59620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33">
              <a:extLst>
                <a:ext uri="{FF2B5EF4-FFF2-40B4-BE49-F238E27FC236}">
                  <a16:creationId xmlns:a16="http://schemas.microsoft.com/office/drawing/2014/main" id="{8CB3EB71-EC43-3936-0F23-4B5F9C5F99C9}"/>
                </a:ext>
              </a:extLst>
            </p:cNvPr>
            <p:cNvSpPr txBox="1"/>
            <p:nvPr/>
          </p:nvSpPr>
          <p:spPr>
            <a:xfrm>
              <a:off x="4863501" y="716593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35">
              <a:extLst>
                <a:ext uri="{FF2B5EF4-FFF2-40B4-BE49-F238E27FC236}">
                  <a16:creationId xmlns:a16="http://schemas.microsoft.com/office/drawing/2014/main" id="{A6F7DBB6-98F1-757B-2066-CA6A80EF24DF}"/>
                </a:ext>
              </a:extLst>
            </p:cNvPr>
            <p:cNvSpPr txBox="1"/>
            <p:nvPr/>
          </p:nvSpPr>
          <p:spPr>
            <a:xfrm>
              <a:off x="7211178" y="6127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36">
              <a:extLst>
                <a:ext uri="{FF2B5EF4-FFF2-40B4-BE49-F238E27FC236}">
                  <a16:creationId xmlns:a16="http://schemas.microsoft.com/office/drawing/2014/main" id="{D2E90E55-6627-D255-7CD2-EAB4ECAA6305}"/>
                </a:ext>
              </a:extLst>
            </p:cNvPr>
            <p:cNvSpPr txBox="1"/>
            <p:nvPr/>
          </p:nvSpPr>
          <p:spPr>
            <a:xfrm>
              <a:off x="7656827" y="722345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37">
              <a:extLst>
                <a:ext uri="{FF2B5EF4-FFF2-40B4-BE49-F238E27FC236}">
                  <a16:creationId xmlns:a16="http://schemas.microsoft.com/office/drawing/2014/main" id="{77B08C32-4A70-08B0-BF5A-0DD2D3999264}"/>
                </a:ext>
              </a:extLst>
            </p:cNvPr>
            <p:cNvSpPr txBox="1"/>
            <p:nvPr/>
          </p:nvSpPr>
          <p:spPr>
            <a:xfrm>
              <a:off x="7683476" y="58821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39">
              <a:extLst>
                <a:ext uri="{FF2B5EF4-FFF2-40B4-BE49-F238E27FC236}">
                  <a16:creationId xmlns:a16="http://schemas.microsoft.com/office/drawing/2014/main" id="{8792CCAE-FE96-B5F5-1472-C5CD126D822E}"/>
                </a:ext>
              </a:extLst>
            </p:cNvPr>
            <p:cNvSpPr txBox="1"/>
            <p:nvPr/>
          </p:nvSpPr>
          <p:spPr>
            <a:xfrm>
              <a:off x="10139188" y="736436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40">
              <a:extLst>
                <a:ext uri="{FF2B5EF4-FFF2-40B4-BE49-F238E27FC236}">
                  <a16:creationId xmlns:a16="http://schemas.microsoft.com/office/drawing/2014/main" id="{012E1ACE-AC12-892C-4C90-A44252292422}"/>
                </a:ext>
              </a:extLst>
            </p:cNvPr>
            <p:cNvSpPr txBox="1"/>
            <p:nvPr/>
          </p:nvSpPr>
          <p:spPr>
            <a:xfrm>
              <a:off x="9666603" y="58717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5">
              <a:extLst>
                <a:ext uri="{FF2B5EF4-FFF2-40B4-BE49-F238E27FC236}">
                  <a16:creationId xmlns:a16="http://schemas.microsoft.com/office/drawing/2014/main" id="{E91B2B2E-2BA5-4C6C-0F5E-C6E218689D68}"/>
                </a:ext>
              </a:extLst>
            </p:cNvPr>
            <p:cNvSpPr txBox="1"/>
            <p:nvPr/>
          </p:nvSpPr>
          <p:spPr>
            <a:xfrm>
              <a:off x="3738882" y="639115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7">
              <a:extLst>
                <a:ext uri="{FF2B5EF4-FFF2-40B4-BE49-F238E27FC236}">
                  <a16:creationId xmlns:a16="http://schemas.microsoft.com/office/drawing/2014/main" id="{074F8A7E-1ADF-582C-37D1-7D9C65DAD774}"/>
                </a:ext>
              </a:extLst>
            </p:cNvPr>
            <p:cNvSpPr txBox="1"/>
            <p:nvPr/>
          </p:nvSpPr>
          <p:spPr>
            <a:xfrm>
              <a:off x="6519546" y="599587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60">
              <a:extLst>
                <a:ext uri="{FF2B5EF4-FFF2-40B4-BE49-F238E27FC236}">
                  <a16:creationId xmlns:a16="http://schemas.microsoft.com/office/drawing/2014/main" id="{90F69250-2EFB-B9DE-1367-BBD6727180A2}"/>
                </a:ext>
              </a:extLst>
            </p:cNvPr>
            <p:cNvSpPr txBox="1"/>
            <p:nvPr/>
          </p:nvSpPr>
          <p:spPr>
            <a:xfrm>
              <a:off x="8998581" y="609281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AEC3A50-9C33-F0EA-0ABA-B2CDE062FC43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20025" y="4482714"/>
              <a:ext cx="739482" cy="91887"/>
            </a:xfrm>
            <a:prstGeom prst="rect">
              <a:avLst/>
            </a:prstGeom>
          </p:spPr>
        </p:pic>
        <p:pic>
          <p:nvPicPr>
  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94FBD040-D6E6-C3B9-77ED-2B8D6E09AD58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1441" y="4389099"/>
              <a:ext cx="297842" cy="193337"/>
            </a:xfrm>
            <a:prstGeom prst="rect">
              <a:avLst/>
            </a:prstGeom>
          </p:spPr>
        </p:pic>
        <p:pic>
          <p:nvPicPr>
  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AF929B4B-F243-ED18-99DB-8FFF961EAA8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9866" y="4389098"/>
              <a:ext cx="297842" cy="193337"/>
            </a:xfrm>
            <a:prstGeom prst="rect">
              <a:avLst/>
            </a:prstGeom>
          </p:spPr>
        </p:pic>
        <p:pic>
          <p:nvPicPr>
  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  <a:extLst>
                <a:ext uri="{FF2B5EF4-FFF2-40B4-BE49-F238E27FC236}">
                  <a16:creationId xmlns:a16="http://schemas.microsoft.com/office/drawing/2014/main" id="{CE0A4CBB-BF58-3000-8D9B-55A63F19C9CD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861" y="4389098"/>
              <a:ext cx="297842" cy="1933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9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E2B09C40-57D2-F7AD-5EEC-9ED78067D7B1}"/>
              </a:ext>
            </a:extLst>
          </p:cNvPr>
          <p:cNvGrpSpPr/>
          <p:nvPr/>
        </p:nvGrpSpPr>
        <p:grpSpPr>
          <a:xfrm>
            <a:off x="1379022" y="123035"/>
            <a:ext cx="7621761" cy="6616002"/>
            <a:chOff x="1379022" y="123035"/>
            <a:chExt cx="7621761" cy="661600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5CD8CAC-8954-2DDA-3F05-488BA642F421}"/>
                </a:ext>
              </a:extLst>
            </p:cNvPr>
            <p:cNvGrpSpPr/>
            <p:nvPr/>
          </p:nvGrpSpPr>
          <p:grpSpPr>
            <a:xfrm>
              <a:off x="1379022" y="123035"/>
              <a:ext cx="7621761" cy="6611929"/>
              <a:chOff x="1379022" y="123035"/>
              <a:chExt cx="7621761" cy="6611929"/>
            </a:xfrm>
          </p:grpSpPr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9552E95-3888-505C-9EE7-998347E8CE83}"/>
                  </a:ext>
                </a:extLst>
              </p:cNvPr>
              <p:cNvSpPr txBox="1"/>
              <p:nvPr/>
            </p:nvSpPr>
            <p:spPr>
              <a:xfrm>
                <a:off x="1379022" y="567980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初送信</a:t>
                </a: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E6C3625-41B8-43C1-68BE-CF9A8351126C}"/>
                  </a:ext>
                </a:extLst>
              </p:cNvPr>
              <p:cNvSpPr txBox="1"/>
              <p:nvPr/>
            </p:nvSpPr>
            <p:spPr>
              <a:xfrm>
                <a:off x="1410303" y="12937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C46CE8C-CA0B-D457-9A83-DBA3AFA6ED6F}"/>
                  </a:ext>
                </a:extLst>
              </p:cNvPr>
              <p:cNvSpPr txBox="1"/>
              <p:nvPr/>
            </p:nvSpPr>
            <p:spPr>
              <a:xfrm>
                <a:off x="1410302" y="203695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9438F3FB-D59F-F1DE-D56D-94CE2C6487C5}"/>
                  </a:ext>
                </a:extLst>
              </p:cNvPr>
              <p:cNvSpPr txBox="1"/>
              <p:nvPr/>
            </p:nvSpPr>
            <p:spPr>
              <a:xfrm>
                <a:off x="1410303" y="27717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54006D2-269C-333E-55E7-69FF7E5010E0}"/>
                  </a:ext>
                </a:extLst>
              </p:cNvPr>
              <p:cNvSpPr txBox="1"/>
              <p:nvPr/>
            </p:nvSpPr>
            <p:spPr>
              <a:xfrm>
                <a:off x="1410303" y="3492987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4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EE0E77-3D2D-CE37-CBF2-232782AE3658}"/>
                  </a:ext>
                </a:extLst>
              </p:cNvPr>
              <p:cNvSpPr txBox="1"/>
              <p:nvPr/>
            </p:nvSpPr>
            <p:spPr>
              <a:xfrm>
                <a:off x="1410303" y="423621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3460C093-5047-D536-F4DA-AF44F2B0378D}"/>
                  </a:ext>
                </a:extLst>
              </p:cNvPr>
              <p:cNvSpPr txBox="1"/>
              <p:nvPr/>
            </p:nvSpPr>
            <p:spPr>
              <a:xfrm>
                <a:off x="1410303" y="497945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B36A09-5C45-5872-9E81-F817239B7918}"/>
                  </a:ext>
                </a:extLst>
              </p:cNvPr>
              <p:cNvSpPr txBox="1"/>
              <p:nvPr/>
            </p:nvSpPr>
            <p:spPr>
              <a:xfrm>
                <a:off x="1410303" y="6208224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第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M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回再送</a:t>
                </a: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6DAFAD1-304A-AAB9-0701-D435794EDBB5}"/>
                  </a:ext>
                </a:extLst>
              </p:cNvPr>
              <p:cNvSpPr txBox="1"/>
              <p:nvPr/>
            </p:nvSpPr>
            <p:spPr>
              <a:xfrm>
                <a:off x="2711116" y="210339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CWmin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FD86FB2-6149-4543-8D99-7E66FF24E702}"/>
                  </a:ext>
                </a:extLst>
              </p:cNvPr>
              <p:cNvSpPr txBox="1"/>
              <p:nvPr/>
            </p:nvSpPr>
            <p:spPr>
              <a:xfrm>
                <a:off x="2901815" y="977571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CW=31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4DBB279-5B5C-FC23-CC23-14154845D7EA}"/>
                  </a:ext>
                </a:extLst>
              </p:cNvPr>
              <p:cNvSpPr txBox="1"/>
              <p:nvPr/>
            </p:nvSpPr>
            <p:spPr>
              <a:xfrm>
                <a:off x="3060029" y="169874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CW=63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B2FC581-3674-019E-0656-2839205F454A}"/>
                  </a:ext>
                </a:extLst>
              </p:cNvPr>
              <p:cNvSpPr txBox="1"/>
              <p:nvPr/>
            </p:nvSpPr>
            <p:spPr>
              <a:xfrm>
                <a:off x="3283018" y="2420476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CW=127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11" name="グラフィックス 10">
                <a:extLst>
                  <a:ext uri="{FF2B5EF4-FFF2-40B4-BE49-F238E27FC236}">
                    <a16:creationId xmlns:a16="http://schemas.microsoft.com/office/drawing/2014/main" id="{5690FCA6-CD41-83F2-12AB-A69A78130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1640492" y="123035"/>
                <a:ext cx="6697401" cy="6611929"/>
              </a:xfrm>
              <a:prstGeom prst="rect">
                <a:avLst/>
              </a:prstGeom>
            </p:spPr>
          </p:pic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0A367D6-6364-E18F-85E3-67000306AC6A}"/>
                  </a:ext>
                </a:extLst>
              </p:cNvPr>
              <p:cNvSpPr txBox="1"/>
              <p:nvPr/>
            </p:nvSpPr>
            <p:spPr>
              <a:xfrm>
                <a:off x="3492568" y="3148322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CW=255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E8DF221-603B-A51C-A7B9-9827687FA730}"/>
                  </a:ext>
                </a:extLst>
              </p:cNvPr>
              <p:cNvSpPr txBox="1"/>
              <p:nvPr/>
            </p:nvSpPr>
            <p:spPr>
              <a:xfrm>
                <a:off x="3758463" y="388569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CW=511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C9A8B7-63F5-F1AA-7D2C-B18F8A30C8EA}"/>
                  </a:ext>
                </a:extLst>
              </p:cNvPr>
              <p:cNvSpPr txBox="1"/>
              <p:nvPr/>
            </p:nvSpPr>
            <p:spPr>
              <a:xfrm>
                <a:off x="3941338" y="4613588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385CB3D-55A3-10C3-65E7-5B3440D63414}"/>
                  </a:ext>
                </a:extLst>
              </p:cNvPr>
              <p:cNvSpPr txBox="1"/>
              <p:nvPr/>
            </p:nvSpPr>
            <p:spPr>
              <a:xfrm>
                <a:off x="4044213" y="5842313"/>
                <a:ext cx="17132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 err="1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CWmax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=1023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26" name="図 25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DC77AE46-2AE5-DDC0-FC13-63E7F95E087D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9691" y="68741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7" name="図 26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ECC75D3A-2636-6461-7164-6CB4A7CD29B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7763" y="1409656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8" name="図 27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F1480554-35EE-7B8D-282F-4F46DE0DC8E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3801" y="2126142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29" name="図 28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122BAB49-9633-1F48-23F6-F87C1491F7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6788" y="2860795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0" name="図 29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35316957-FEA0-077D-EB4B-315C6A20D3D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760" y="362043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1" name="図 30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AFE6261-359F-30F6-8FB2-802A4CD124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32233" y="4344388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2" name="図 3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85AE9E23-680A-0C6D-BE42-AF2FE8023D2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7983" y="5068699"/>
                <a:ext cx="365753" cy="45719"/>
              </a:xfrm>
              <a:prstGeom prst="rect">
                <a:avLst/>
              </a:prstGeom>
            </p:spPr>
          </p:pic>
          <p:pic>
            <p:nvPicPr>
              <p:cNvPr id="33" name="図 32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A5F4D8C4-8200-9289-D809-A31ABCAB9E3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18229" y="6316394"/>
                <a:ext cx="365753" cy="45719"/>
              </a:xfrm>
              <a:prstGeom prst="rect">
                <a:avLst/>
              </a:prstGeom>
            </p:spPr>
          </p:pic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73EA1AB-D10A-ED34-AB37-51F0BB63B979}"/>
                  </a:ext>
                </a:extLst>
              </p:cNvPr>
              <p:cNvSpPr txBox="1"/>
              <p:nvPr/>
            </p:nvSpPr>
            <p:spPr>
              <a:xfrm>
                <a:off x="6564311" y="364227"/>
                <a:ext cx="20079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AE7D87BD-46C6-6011-DB27-459B4E7E5DDB}"/>
                  </a:ext>
                </a:extLst>
              </p:cNvPr>
              <p:cNvSpPr txBox="1"/>
              <p:nvPr/>
            </p:nvSpPr>
            <p:spPr>
              <a:xfrm>
                <a:off x="6571893" y="1091076"/>
                <a:ext cx="20003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3A758FB-C5DF-48C3-7144-AC3A3A1B9DCA}"/>
                  </a:ext>
                </a:extLst>
              </p:cNvPr>
              <p:cNvSpPr txBox="1"/>
              <p:nvPr/>
            </p:nvSpPr>
            <p:spPr>
              <a:xfrm>
                <a:off x="6565519" y="1831079"/>
                <a:ext cx="193120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63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EFDDA3B-A7EB-267F-2788-F925CD4530E6}"/>
                  </a:ext>
                </a:extLst>
              </p:cNvPr>
              <p:cNvSpPr txBox="1"/>
              <p:nvPr/>
            </p:nvSpPr>
            <p:spPr>
              <a:xfrm>
                <a:off x="6564311" y="2567485"/>
                <a:ext cx="2001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127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1F0A6137-BAC5-3ED4-53FA-A61F523285BF}"/>
                  </a:ext>
                </a:extLst>
              </p:cNvPr>
              <p:cNvSpPr txBox="1"/>
              <p:nvPr/>
            </p:nvSpPr>
            <p:spPr>
              <a:xfrm>
                <a:off x="6573718" y="3299886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255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F9E39AE-C32B-BA1B-577F-5B0D0D12AA81}"/>
                  </a:ext>
                </a:extLst>
              </p:cNvPr>
              <p:cNvSpPr txBox="1"/>
              <p:nvPr/>
            </p:nvSpPr>
            <p:spPr>
              <a:xfrm>
                <a:off x="6573718" y="4022372"/>
                <a:ext cx="20448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511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E739A622-B819-B45E-97FC-F7CC54C3797B}"/>
                  </a:ext>
                </a:extLst>
              </p:cNvPr>
              <p:cNvSpPr txBox="1"/>
              <p:nvPr/>
            </p:nvSpPr>
            <p:spPr>
              <a:xfrm>
                <a:off x="6817901" y="4766926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972A476-3DD4-BE91-7D35-00F671E2ED94}"/>
                  </a:ext>
                </a:extLst>
              </p:cNvPr>
              <p:cNvSpPr txBox="1"/>
              <p:nvPr/>
            </p:nvSpPr>
            <p:spPr>
              <a:xfrm>
                <a:off x="6817901" y="5973669"/>
                <a:ext cx="21828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バックオフ時間</a:t>
                </a:r>
                <a:endParaRPr kumimoji="1" lang="en-GB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  <a:p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最大</a:t>
                </a:r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1023</a:t>
                </a:r>
                <a:r>
                  <a: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スロットタイム</a:t>
                </a:r>
              </a:p>
            </p:txBody>
          </p:sp>
          <p:pic>
            <p:nvPicPr>
              <p:cNvPr id="42" name="図 41" descr="\documentclass{jsarticle}&#10;\usepackage{amsmath}&#10;\usepackage[T1]{fontenc}&#10;\usepackage{lmodern}&#10;\pagestyle{empty}&#10;&#10;\begin{document}&#10;&#10;\begin{align*}&#10;  \cdots&#10;\end{align*}&#10;&#10;\end{document}" title="IguanaTex Bitmap Display">
                <a:extLst>
                  <a:ext uri="{FF2B5EF4-FFF2-40B4-BE49-F238E27FC236}">
                    <a16:creationId xmlns:a16="http://schemas.microsoft.com/office/drawing/2014/main" id="{CA596484-DCBF-12E2-CAA4-548C11DFF91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6200000">
                <a:off x="2052792" y="5761402"/>
                <a:ext cx="365753" cy="45719"/>
              </a:xfrm>
              <a:prstGeom prst="rect">
                <a:avLst/>
              </a:prstGeom>
            </p:spPr>
          </p:pic>
        </p:grpSp>
        <p:sp>
          <p:nvSpPr>
            <p:cNvPr id="5" name="テキスト ボックス 7">
              <a:extLst>
                <a:ext uri="{FF2B5EF4-FFF2-40B4-BE49-F238E27FC236}">
                  <a16:creationId xmlns:a16="http://schemas.microsoft.com/office/drawing/2014/main" id="{D8D9FC3B-598D-6B45-0B65-6A461766A923}"/>
                </a:ext>
              </a:extLst>
            </p:cNvPr>
            <p:cNvSpPr txBox="1"/>
            <p:nvPr/>
          </p:nvSpPr>
          <p:spPr>
            <a:xfrm>
              <a:off x="7875639" y="646203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7">
              <a:extLst>
                <a:ext uri="{FF2B5EF4-FFF2-40B4-BE49-F238E27FC236}">
                  <a16:creationId xmlns:a16="http://schemas.microsoft.com/office/drawing/2014/main" id="{12DCD666-6079-D914-8718-310488CED810}"/>
                </a:ext>
              </a:extLst>
            </p:cNvPr>
            <p:cNvSpPr txBox="1"/>
            <p:nvPr/>
          </p:nvSpPr>
          <p:spPr>
            <a:xfrm>
              <a:off x="7875639" y="5253996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7">
              <a:extLst>
                <a:ext uri="{FF2B5EF4-FFF2-40B4-BE49-F238E27FC236}">
                  <a16:creationId xmlns:a16="http://schemas.microsoft.com/office/drawing/2014/main" id="{54B2FEFA-4CC2-C3BD-CDBF-651F26471310}"/>
                </a:ext>
              </a:extLst>
            </p:cNvPr>
            <p:cNvSpPr txBox="1"/>
            <p:nvPr/>
          </p:nvSpPr>
          <p:spPr>
            <a:xfrm>
              <a:off x="7875639" y="452703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7">
              <a:extLst>
                <a:ext uri="{FF2B5EF4-FFF2-40B4-BE49-F238E27FC236}">
                  <a16:creationId xmlns:a16="http://schemas.microsoft.com/office/drawing/2014/main" id="{FA78F883-CC7E-E451-5CAE-83AA95C1EF0C}"/>
                </a:ext>
              </a:extLst>
            </p:cNvPr>
            <p:cNvSpPr txBox="1"/>
            <p:nvPr/>
          </p:nvSpPr>
          <p:spPr>
            <a:xfrm>
              <a:off x="7875639" y="377043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7">
              <a:extLst>
                <a:ext uri="{FF2B5EF4-FFF2-40B4-BE49-F238E27FC236}">
                  <a16:creationId xmlns:a16="http://schemas.microsoft.com/office/drawing/2014/main" id="{29355929-6C7E-517C-057E-6A0737268404}"/>
                </a:ext>
              </a:extLst>
            </p:cNvPr>
            <p:cNvSpPr txBox="1"/>
            <p:nvPr/>
          </p:nvSpPr>
          <p:spPr>
            <a:xfrm>
              <a:off x="7818602" y="3069748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7">
              <a:extLst>
                <a:ext uri="{FF2B5EF4-FFF2-40B4-BE49-F238E27FC236}">
                  <a16:creationId xmlns:a16="http://schemas.microsoft.com/office/drawing/2014/main" id="{EE769539-7377-9A1C-9BC6-FA3230AFB8DA}"/>
                </a:ext>
              </a:extLst>
            </p:cNvPr>
            <p:cNvSpPr txBox="1"/>
            <p:nvPr/>
          </p:nvSpPr>
          <p:spPr>
            <a:xfrm>
              <a:off x="7766859" y="2324062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7">
              <a:extLst>
                <a:ext uri="{FF2B5EF4-FFF2-40B4-BE49-F238E27FC236}">
                  <a16:creationId xmlns:a16="http://schemas.microsoft.com/office/drawing/2014/main" id="{43024104-9652-7240-2786-DD8338DF31B5}"/>
                </a:ext>
              </a:extLst>
            </p:cNvPr>
            <p:cNvSpPr txBox="1"/>
            <p:nvPr/>
          </p:nvSpPr>
          <p:spPr>
            <a:xfrm>
              <a:off x="7715115" y="1584904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7">
              <a:extLst>
                <a:ext uri="{FF2B5EF4-FFF2-40B4-BE49-F238E27FC236}">
                  <a16:creationId xmlns:a16="http://schemas.microsoft.com/office/drawing/2014/main" id="{C3B374A0-0BA4-0B37-0D53-25B4538E4CBC}"/>
                </a:ext>
              </a:extLst>
            </p:cNvPr>
            <p:cNvSpPr txBox="1"/>
            <p:nvPr/>
          </p:nvSpPr>
          <p:spPr>
            <a:xfrm>
              <a:off x="7710832" y="808701"/>
              <a:ext cx="8507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GB" altLang="ja-JP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775823F-15E5-E963-279A-C7C607F6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101" y="121887"/>
            <a:ext cx="8043474" cy="58005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FFD43F-D184-8F87-AAB7-AC1666586389}"/>
              </a:ext>
            </a:extLst>
          </p:cNvPr>
          <p:cNvSpPr txBox="1"/>
          <p:nvPr/>
        </p:nvSpPr>
        <p:spPr>
          <a:xfrm>
            <a:off x="1724025" y="5922422"/>
            <a:ext cx="584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 : Contenti</a:t>
            </a:r>
            <a:r>
              <a:rPr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on window, 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乱数発生範囲</a:t>
            </a:r>
            <a:endParaRPr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CWmin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の最小</a:t>
            </a:r>
            <a:endParaRPr kumimoji="1" lang="en-US" altLang="ja-JP" sz="12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12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Cwmax</a:t>
            </a:r>
            <a:r>
              <a:rPr kumimoji="1" lang="en-US" altLang="ja-JP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: CW</a:t>
            </a:r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の最大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FEADD6-2AC4-F95B-DB87-B1869D408DC3}"/>
              </a:ext>
            </a:extLst>
          </p:cNvPr>
          <p:cNvSpPr txBox="1"/>
          <p:nvPr/>
        </p:nvSpPr>
        <p:spPr>
          <a:xfrm>
            <a:off x="8601075" y="5783922"/>
            <a:ext cx="514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</a:p>
        </p:txBody>
      </p:sp>
    </p:spTree>
    <p:extLst>
      <p:ext uri="{BB962C8B-B14F-4D97-AF65-F5344CB8AC3E}">
        <p14:creationId xmlns:p14="http://schemas.microsoft.com/office/powerpoint/2010/main" val="154817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1409-CEAE-546C-A675-70325E826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D6A70C38-4162-8FF3-9FE1-8266E0C2642C}"/>
              </a:ext>
            </a:extLst>
          </p:cNvPr>
          <p:cNvGrpSpPr/>
          <p:nvPr/>
        </p:nvGrpSpPr>
        <p:grpSpPr>
          <a:xfrm>
            <a:off x="495300" y="1952625"/>
            <a:ext cx="11391901" cy="2933700"/>
            <a:chOff x="495300" y="1952625"/>
            <a:chExt cx="11391901" cy="2933700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56CCBE4F-9E4B-BDE0-571E-FB7CFEB3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95300" y="2085975"/>
              <a:ext cx="11201400" cy="2686050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603C2AB1-C520-FA80-697B-90E3C9F57B75}"/>
                </a:ext>
              </a:extLst>
            </p:cNvPr>
            <p:cNvSpPr txBox="1"/>
            <p:nvPr/>
          </p:nvSpPr>
          <p:spPr>
            <a:xfrm>
              <a:off x="1704975" y="35909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7476D0A4-5989-0A9E-60B1-97D0DD7DEAB9}"/>
                </a:ext>
              </a:extLst>
            </p:cNvPr>
            <p:cNvSpPr txBox="1"/>
            <p:nvPr/>
          </p:nvSpPr>
          <p:spPr>
            <a:xfrm>
              <a:off x="5953125" y="195262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EIFS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EE9E2B2-C785-8A1C-916F-CA749F379580}"/>
                </a:ext>
              </a:extLst>
            </p:cNvPr>
            <p:cNvSpPr txBox="1"/>
            <p:nvPr/>
          </p:nvSpPr>
          <p:spPr>
            <a:xfrm>
              <a:off x="3819525" y="3495675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</a:t>
              </a:r>
              <a:r>
                <a:rPr kumimoji="1"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7485BA8D-345C-2322-1B0A-604A189DE830}"/>
                </a:ext>
              </a:extLst>
            </p:cNvPr>
            <p:cNvSpPr txBox="1"/>
            <p:nvPr/>
          </p:nvSpPr>
          <p:spPr>
            <a:xfrm>
              <a:off x="5324477" y="3129260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D6C2B14-9C02-729B-F8DA-3DF172DD7BCD}"/>
                </a:ext>
              </a:extLst>
            </p:cNvPr>
            <p:cNvSpPr txBox="1"/>
            <p:nvPr/>
          </p:nvSpPr>
          <p:spPr>
            <a:xfrm>
              <a:off x="5238753" y="3638550"/>
              <a:ext cx="1695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フレーム長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8C2B686-9E5E-B5FD-9A39-D951CE3B71ED}"/>
                </a:ext>
              </a:extLst>
            </p:cNvPr>
            <p:cNvSpPr txBox="1"/>
            <p:nvPr/>
          </p:nvSpPr>
          <p:spPr>
            <a:xfrm>
              <a:off x="7477125" y="2795587"/>
              <a:ext cx="1524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2429505F-E3D3-2EF6-5613-CBBA57114311}"/>
                </a:ext>
              </a:extLst>
            </p:cNvPr>
            <p:cNvSpPr txBox="1"/>
            <p:nvPr/>
          </p:nvSpPr>
          <p:spPr>
            <a:xfrm>
              <a:off x="9536906" y="2795586"/>
              <a:ext cx="16240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A31A9DA5-0793-1B17-FAE1-BB74B2BC856E}"/>
                </a:ext>
              </a:extLst>
            </p:cNvPr>
            <p:cNvSpPr txBox="1"/>
            <p:nvPr/>
          </p:nvSpPr>
          <p:spPr>
            <a:xfrm>
              <a:off x="10825163" y="4424660"/>
              <a:ext cx="10620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endParaRPr kumimoji="1" lang="ja-JP" altLang="en-US" sz="2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4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3947-8FEC-9C9A-5CF3-8F436C397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BC21B57-14C8-21C6-0EFC-03356BFF3139}"/>
              </a:ext>
            </a:extLst>
          </p:cNvPr>
          <p:cNvGrpSpPr/>
          <p:nvPr/>
        </p:nvGrpSpPr>
        <p:grpSpPr>
          <a:xfrm>
            <a:off x="519764" y="2716493"/>
            <a:ext cx="11402728" cy="1359956"/>
            <a:chOff x="519764" y="2716493"/>
            <a:chExt cx="11402728" cy="1359956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4348A098-432F-8630-4E29-7F62B15FD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764" y="2781550"/>
              <a:ext cx="11402728" cy="1294899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59600CB5-84D9-4B52-CAA4-4E916C44A3F2}"/>
                </a:ext>
              </a:extLst>
            </p:cNvPr>
            <p:cNvSpPr txBox="1"/>
            <p:nvPr/>
          </p:nvSpPr>
          <p:spPr>
            <a:xfrm>
              <a:off x="654517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7B4D56E-AD5F-0C3D-D11C-7DEE83BEB298}"/>
                </a:ext>
              </a:extLst>
            </p:cNvPr>
            <p:cNvSpPr txBox="1"/>
            <p:nvPr/>
          </p:nvSpPr>
          <p:spPr>
            <a:xfrm>
              <a:off x="3080084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8B5E5-9062-D342-46C5-5480DB0877AF}"/>
                </a:ext>
              </a:extLst>
            </p:cNvPr>
            <p:cNvSpPr txBox="1"/>
            <p:nvPr/>
          </p:nvSpPr>
          <p:spPr>
            <a:xfrm>
              <a:off x="1653941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6043349-8826-480A-375F-00395957C99A}"/>
                </a:ext>
              </a:extLst>
            </p:cNvPr>
            <p:cNvSpPr txBox="1"/>
            <p:nvPr/>
          </p:nvSpPr>
          <p:spPr>
            <a:xfrm>
              <a:off x="4735629" y="271774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CW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849AA65-385A-A395-0D7D-E7E6992F9145}"/>
                </a:ext>
              </a:extLst>
            </p:cNvPr>
            <p:cNvSpPr txBox="1"/>
            <p:nvPr/>
          </p:nvSpPr>
          <p:spPr>
            <a:xfrm>
              <a:off x="6946230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8D054D53-18DE-9494-469C-DA9FEAA4B4D6}"/>
                </a:ext>
              </a:extLst>
            </p:cNvPr>
            <p:cNvSpPr txBox="1"/>
            <p:nvPr/>
          </p:nvSpPr>
          <p:spPr>
            <a:xfrm>
              <a:off x="8678777" y="2716493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0245166-BF42-04FE-3407-6BEC678D1EA2}"/>
                </a:ext>
              </a:extLst>
            </p:cNvPr>
            <p:cNvSpPr txBox="1"/>
            <p:nvPr/>
          </p:nvSpPr>
          <p:spPr>
            <a:xfrm>
              <a:off x="9710286" y="3340038"/>
              <a:ext cx="16555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686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16552F9-0E5E-2838-1AE9-64E5CCFB50EC}"/>
              </a:ext>
            </a:extLst>
          </p:cNvPr>
          <p:cNvGrpSpPr/>
          <p:nvPr/>
        </p:nvGrpSpPr>
        <p:grpSpPr>
          <a:xfrm>
            <a:off x="453088" y="1055442"/>
            <a:ext cx="11265634" cy="5685814"/>
            <a:chOff x="453088" y="1055442"/>
            <a:chExt cx="11265634" cy="5685814"/>
          </a:xfrm>
        </p:grpSpPr>
        <p:pic>
          <p:nvPicPr>
            <p:cNvPr id="5" name="グラフィックス 4">
              <a:extLst>
                <a:ext uri="{FF2B5EF4-FFF2-40B4-BE49-F238E27FC236}">
                  <a16:creationId xmlns:a16="http://schemas.microsoft.com/office/drawing/2014/main" id="{AE6E9B3F-E03D-D109-65AD-14385B468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59895" y="1794106"/>
              <a:ext cx="8863100" cy="4577818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E7923CB9-528C-B09D-8752-72D7EF2D7C2C}"/>
                </a:ext>
              </a:extLst>
            </p:cNvPr>
            <p:cNvSpPr txBox="1"/>
            <p:nvPr/>
          </p:nvSpPr>
          <p:spPr>
            <a:xfrm>
              <a:off x="10322995" y="2292230"/>
              <a:ext cx="109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0dBm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9781948-1191-56FB-3D1B-52BF4A46B0B2}"/>
                </a:ext>
              </a:extLst>
            </p:cNvPr>
            <p:cNvSpPr txBox="1"/>
            <p:nvPr/>
          </p:nvSpPr>
          <p:spPr>
            <a:xfrm>
              <a:off x="10322995" y="3898349"/>
              <a:ext cx="139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</a:t>
              </a:r>
              <a:r>
                <a:rPr kumimoji="1"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267371D-B790-C0FB-0C55-8278378B1237}"/>
                </a:ext>
              </a:extLst>
            </p:cNvPr>
            <p:cNvSpPr txBox="1"/>
            <p:nvPr/>
          </p:nvSpPr>
          <p:spPr>
            <a:xfrm>
              <a:off x="6826617" y="6371924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センス・レベル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38646E6-AF67-9166-D8C0-AEC10B33587D}"/>
                </a:ext>
              </a:extLst>
            </p:cNvPr>
            <p:cNvSpPr txBox="1"/>
            <p:nvPr/>
          </p:nvSpPr>
          <p:spPr>
            <a:xfrm>
              <a:off x="7479480" y="3423684"/>
              <a:ext cx="461665" cy="16879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電力レベル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5F1C03E-2B39-E22C-9BB1-7EDDC4CDFD23}"/>
                </a:ext>
              </a:extLst>
            </p:cNvPr>
            <p:cNvSpPr txBox="1"/>
            <p:nvPr/>
          </p:nvSpPr>
          <p:spPr>
            <a:xfrm>
              <a:off x="2516454" y="4410273"/>
              <a:ext cx="2581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EBE0DD1C-FF64-2303-E30D-6F4117B69B6F}"/>
                </a:ext>
              </a:extLst>
            </p:cNvPr>
            <p:cNvSpPr txBox="1"/>
            <p:nvPr/>
          </p:nvSpPr>
          <p:spPr>
            <a:xfrm>
              <a:off x="3663466" y="3529017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4782F64-4F76-5388-51F2-B1FEE6400E9F}"/>
                </a:ext>
              </a:extLst>
            </p:cNvPr>
            <p:cNvSpPr txBox="1"/>
            <p:nvPr/>
          </p:nvSpPr>
          <p:spPr>
            <a:xfrm>
              <a:off x="453088" y="1055442"/>
              <a:ext cx="2581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キャリア</a:t>
              </a:r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・</a:t>
              </a:r>
              <a:r>
                <a:rPr kumimoji="1"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センス・エリア</a:t>
              </a:r>
              <a:endParaRPr kumimoji="1"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  <a:p>
              <a:pPr algn="ctr"/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-62dBm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D9A6CC8-BC35-ED02-8CEF-B84A3828A05C}"/>
                </a:ext>
              </a:extLst>
            </p:cNvPr>
            <p:cNvSpPr txBox="1"/>
            <p:nvPr/>
          </p:nvSpPr>
          <p:spPr>
            <a:xfrm>
              <a:off x="1272239" y="5470251"/>
              <a:ext cx="14341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干渉源</a:t>
              </a:r>
              <a:r>
                <a:rPr lang="en-US" altLang="ja-JP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1273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2051ADA-F9AC-15B9-7918-ECA4A28EEC03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46EEA6-3F80-DE61-0E57-23F1507C8CD7}"/>
              </a:ext>
            </a:extLst>
          </p:cNvPr>
          <p:cNvGrpSpPr/>
          <p:nvPr/>
        </p:nvGrpSpPr>
        <p:grpSpPr>
          <a:xfrm>
            <a:off x="528139" y="725332"/>
            <a:ext cx="8628063" cy="5187673"/>
            <a:chOff x="-50800" y="1006686"/>
            <a:chExt cx="8628063" cy="518767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5FF3362-E88B-C2DE-CE5F-FE8FCE2B55EC}"/>
                </a:ext>
              </a:extLst>
            </p:cNvPr>
            <p:cNvGrpSpPr/>
            <p:nvPr/>
          </p:nvGrpSpPr>
          <p:grpSpPr>
            <a:xfrm>
              <a:off x="-50800" y="1006686"/>
              <a:ext cx="8628063" cy="5187673"/>
              <a:chOff x="-50800" y="1006686"/>
              <a:chExt cx="8628063" cy="5187673"/>
            </a:xfrm>
          </p:grpSpPr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F3A2260-F7D7-0CAC-3647-561757282898}"/>
                  </a:ext>
                </a:extLst>
              </p:cNvPr>
              <p:cNvSpPr txBox="1"/>
              <p:nvPr/>
            </p:nvSpPr>
            <p:spPr>
              <a:xfrm>
                <a:off x="-50800" y="189230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無線基地局</a:t>
                </a: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4EB9061-5DDD-733D-E6A4-020AE880FA86}"/>
                  </a:ext>
                </a:extLst>
              </p:cNvPr>
              <p:cNvSpPr txBox="1"/>
              <p:nvPr/>
            </p:nvSpPr>
            <p:spPr>
              <a:xfrm>
                <a:off x="-50800" y="316739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5255E31-3BC1-CE35-016C-9844AA88F943}"/>
                  </a:ext>
                </a:extLst>
              </p:cNvPr>
              <p:cNvSpPr txBox="1"/>
              <p:nvPr/>
            </p:nvSpPr>
            <p:spPr>
              <a:xfrm>
                <a:off x="-50800" y="44529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48FC6923-BB80-ADE5-7E21-59E28971FBE9}"/>
                  </a:ext>
                </a:extLst>
              </p:cNvPr>
              <p:cNvSpPr txBox="1"/>
              <p:nvPr/>
            </p:nvSpPr>
            <p:spPr>
              <a:xfrm>
                <a:off x="-50800" y="5786463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端末 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7D55E37-5B05-D0B5-8A90-F207E25AA1B5}"/>
                  </a:ext>
                </a:extLst>
              </p:cNvPr>
              <p:cNvSpPr txBox="1"/>
              <p:nvPr/>
            </p:nvSpPr>
            <p:spPr>
              <a:xfrm>
                <a:off x="1092200" y="155673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EC4D9BE-3418-FEC6-EACE-51DE6A7FA963}"/>
                  </a:ext>
                </a:extLst>
              </p:cNvPr>
              <p:cNvSpPr txBox="1"/>
              <p:nvPr/>
            </p:nvSpPr>
            <p:spPr>
              <a:xfrm>
                <a:off x="1092200" y="2842304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16862A85-B231-C944-0084-BD5626537A38}"/>
                  </a:ext>
                </a:extLst>
              </p:cNvPr>
              <p:cNvSpPr txBox="1"/>
              <p:nvPr/>
            </p:nvSpPr>
            <p:spPr>
              <a:xfrm>
                <a:off x="1092200" y="413843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A9ED66B-BEE2-6BB9-B3D0-F987A975534E}"/>
                  </a:ext>
                </a:extLst>
              </p:cNvPr>
              <p:cNvSpPr txBox="1"/>
              <p:nvPr/>
            </p:nvSpPr>
            <p:spPr>
              <a:xfrm>
                <a:off x="1092200" y="5442705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57B7C-107F-703B-7EF8-821F241A73D9}"/>
                  </a:ext>
                </a:extLst>
              </p:cNvPr>
              <p:cNvSpPr txBox="1"/>
              <p:nvPr/>
            </p:nvSpPr>
            <p:spPr>
              <a:xfrm>
                <a:off x="1869027" y="1378929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60484A5E-D3E4-7717-E605-D35B33211FC3}"/>
                  </a:ext>
                </a:extLst>
              </p:cNvPr>
              <p:cNvSpPr txBox="1"/>
              <p:nvPr/>
            </p:nvSpPr>
            <p:spPr>
              <a:xfrm>
                <a:off x="1879600" y="268182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8D86273-5BAF-D848-8849-5A8A44CDCE7A}"/>
                  </a:ext>
                </a:extLst>
              </p:cNvPr>
              <p:cNvSpPr txBox="1"/>
              <p:nvPr/>
            </p:nvSpPr>
            <p:spPr>
              <a:xfrm>
                <a:off x="1879600" y="401127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9B363F-91A8-9C77-A6C2-99A03CB7049C}"/>
                  </a:ext>
                </a:extLst>
              </p:cNvPr>
              <p:cNvSpPr txBox="1"/>
              <p:nvPr/>
            </p:nvSpPr>
            <p:spPr>
              <a:xfrm>
                <a:off x="1879600" y="529200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C2DF6AAF-FCEE-86FB-9866-5E67410342E8}"/>
                  </a:ext>
                </a:extLst>
              </p:cNvPr>
              <p:cNvSpPr txBox="1"/>
              <p:nvPr/>
            </p:nvSpPr>
            <p:spPr>
              <a:xfrm>
                <a:off x="2768598" y="23206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AD47E47A-1A91-092C-B4EC-161D0AE1C4BD}"/>
                  </a:ext>
                </a:extLst>
              </p:cNvPr>
              <p:cNvSpPr txBox="1"/>
              <p:nvPr/>
            </p:nvSpPr>
            <p:spPr>
              <a:xfrm>
                <a:off x="2717800" y="4898441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ACAA86E-6911-0FB7-E733-5FC33B7CDFB4}"/>
                  </a:ext>
                </a:extLst>
              </p:cNvPr>
              <p:cNvSpPr txBox="1"/>
              <p:nvPr/>
            </p:nvSpPr>
            <p:spPr>
              <a:xfrm>
                <a:off x="2547904" y="3340970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CF98DA2-DF73-DC5A-C280-4AE0F816E41B}"/>
                  </a:ext>
                </a:extLst>
              </p:cNvPr>
              <p:cNvSpPr txBox="1"/>
              <p:nvPr/>
            </p:nvSpPr>
            <p:spPr>
              <a:xfrm>
                <a:off x="2540000" y="4671221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359F6B4-7492-2053-BF97-40E6F81726DD}"/>
                  </a:ext>
                </a:extLst>
              </p:cNvPr>
              <p:cNvSpPr txBox="1"/>
              <p:nvPr/>
            </p:nvSpPr>
            <p:spPr>
              <a:xfrm>
                <a:off x="2717800" y="5940443"/>
                <a:ext cx="14478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05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バックオフ</a:t>
                </a: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1060B4-8B1E-3164-8564-C7ACE19D4316}"/>
                  </a:ext>
                </a:extLst>
              </p:cNvPr>
              <p:cNvSpPr txBox="1"/>
              <p:nvPr/>
            </p:nvSpPr>
            <p:spPr>
              <a:xfrm>
                <a:off x="7791616" y="19447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7F9B6E21-9BCB-F962-564A-EBF1132B93C5}"/>
                  </a:ext>
                </a:extLst>
              </p:cNvPr>
              <p:cNvSpPr txBox="1"/>
              <p:nvPr/>
            </p:nvSpPr>
            <p:spPr>
              <a:xfrm>
                <a:off x="7823236" y="3278233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A99F44C-8A1F-35DE-0313-BF2357F2741F}"/>
                  </a:ext>
                </a:extLst>
              </p:cNvPr>
              <p:cNvSpPr txBox="1"/>
              <p:nvPr/>
            </p:nvSpPr>
            <p:spPr>
              <a:xfrm>
                <a:off x="7831140" y="4574490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C0AF53F5-064E-7E13-D95A-A4247B0061DB}"/>
                  </a:ext>
                </a:extLst>
              </p:cNvPr>
              <p:cNvSpPr txBox="1"/>
              <p:nvPr/>
            </p:nvSpPr>
            <p:spPr>
              <a:xfrm>
                <a:off x="7831140" y="5851314"/>
                <a:ext cx="74612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時間</a:t>
                </a:r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(t)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670A640-A064-26B3-812A-C17239493296}"/>
                  </a:ext>
                </a:extLst>
              </p:cNvPr>
              <p:cNvSpPr txBox="1"/>
              <p:nvPr/>
            </p:nvSpPr>
            <p:spPr>
              <a:xfrm>
                <a:off x="3544063" y="28423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FC3D04D4-248E-A9E3-9D04-E488BF665EA4}"/>
                  </a:ext>
                </a:extLst>
              </p:cNvPr>
              <p:cNvSpPr txBox="1"/>
              <p:nvPr/>
            </p:nvSpPr>
            <p:spPr>
              <a:xfrm>
                <a:off x="3263900" y="1105120"/>
                <a:ext cx="1447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600" b="1" dirty="0">
                    <a:solidFill>
                      <a:srgbClr val="FF0000"/>
                    </a:solidFill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Collision</a:t>
                </a:r>
                <a:endParaRPr kumimoji="1" lang="en-US" altLang="ja-JP" sz="14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AD24375-91E5-E64D-3125-196CB398A04B}"/>
                  </a:ext>
                </a:extLst>
              </p:cNvPr>
              <p:cNvSpPr txBox="1"/>
              <p:nvPr/>
            </p:nvSpPr>
            <p:spPr>
              <a:xfrm>
                <a:off x="2768598" y="3617205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3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75E41BF-2E14-4091-35F7-21336C2A06B2}"/>
                  </a:ext>
                </a:extLst>
              </p:cNvPr>
              <p:cNvSpPr txBox="1"/>
              <p:nvPr/>
            </p:nvSpPr>
            <p:spPr>
              <a:xfrm>
                <a:off x="3558672" y="4116804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4CE2560-F179-3C47-7CB3-D653A7F866A1}"/>
                  </a:ext>
                </a:extLst>
              </p:cNvPr>
              <p:cNvSpPr txBox="1"/>
              <p:nvPr/>
            </p:nvSpPr>
            <p:spPr>
              <a:xfrm>
                <a:off x="3968750" y="1399184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363ADE9E-1B1B-56FD-4775-CA569CE92DDA}"/>
                  </a:ext>
                </a:extLst>
              </p:cNvPr>
              <p:cNvSpPr txBox="1"/>
              <p:nvPr/>
            </p:nvSpPr>
            <p:spPr>
              <a:xfrm>
                <a:off x="3968750" y="2696380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79B44646-EFAD-37A5-5FEA-C67B622F72A5}"/>
                  </a:ext>
                </a:extLst>
              </p:cNvPr>
              <p:cNvSpPr txBox="1"/>
              <p:nvPr/>
            </p:nvSpPr>
            <p:spPr>
              <a:xfrm>
                <a:off x="3968750" y="3996889"/>
                <a:ext cx="14478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B083BE6B-B060-445D-FE91-85A108D3BEF4}"/>
                  </a:ext>
                </a:extLst>
              </p:cNvPr>
              <p:cNvSpPr txBox="1"/>
              <p:nvPr/>
            </p:nvSpPr>
            <p:spPr>
              <a:xfrm>
                <a:off x="5485810" y="5443687"/>
                <a:ext cx="8493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63296105-1726-C0DC-0793-6154ED9ACFCC}"/>
                  </a:ext>
                </a:extLst>
              </p:cNvPr>
              <p:cNvSpPr txBox="1"/>
              <p:nvPr/>
            </p:nvSpPr>
            <p:spPr>
              <a:xfrm>
                <a:off x="5484550" y="1414057"/>
                <a:ext cx="8493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Sent</a:t>
                </a:r>
              </a:p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Data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CE9DE1E-9161-FE76-7371-EA63F340D0AD}"/>
                  </a:ext>
                </a:extLst>
              </p:cNvPr>
              <p:cNvSpPr txBox="1"/>
              <p:nvPr/>
            </p:nvSpPr>
            <p:spPr>
              <a:xfrm>
                <a:off x="5052064" y="2303021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5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46365E44-C295-1A3A-9BC6-74049C2E8D58}"/>
                  </a:ext>
                </a:extLst>
              </p:cNvPr>
              <p:cNvSpPr txBox="1"/>
              <p:nvPr/>
            </p:nvSpPr>
            <p:spPr>
              <a:xfrm>
                <a:off x="5289568" y="3611744"/>
                <a:ext cx="1006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10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B6BADC-6276-08CD-EC5D-5F72BEAC296F}"/>
                  </a:ext>
                </a:extLst>
              </p:cNvPr>
              <p:cNvSpPr txBox="1"/>
              <p:nvPr/>
            </p:nvSpPr>
            <p:spPr>
              <a:xfrm>
                <a:off x="5061532" y="4906037"/>
                <a:ext cx="5149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2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CAF750E-1E43-B736-7A9B-600EBC39C3AC}"/>
                  </a:ext>
                </a:extLst>
              </p:cNvPr>
              <p:cNvSpPr txBox="1"/>
              <p:nvPr/>
            </p:nvSpPr>
            <p:spPr>
              <a:xfrm>
                <a:off x="6659967" y="1561708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D69936F8-1EE4-71B3-F128-931DE9006712}"/>
                  </a:ext>
                </a:extLst>
              </p:cNvPr>
              <p:cNvSpPr txBox="1"/>
              <p:nvPr/>
            </p:nvSpPr>
            <p:spPr>
              <a:xfrm>
                <a:off x="6659967" y="5458094"/>
                <a:ext cx="5715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ACK</a:t>
                </a:r>
                <a:endParaRPr kumimoji="1" lang="ja-JP" altLang="en-US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20ACA499-7B1E-30A9-C2E5-9BCCBA135A62}"/>
                  </a:ext>
                </a:extLst>
              </p:cNvPr>
              <p:cNvSpPr txBox="1"/>
              <p:nvPr/>
            </p:nvSpPr>
            <p:spPr>
              <a:xfrm>
                <a:off x="5798866" y="1418030"/>
                <a:ext cx="1447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SIFS</a:t>
                </a:r>
                <a:endParaRPr kumimoji="1" lang="ja-JP" altLang="en-US" sz="12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8" name="テキスト ボックス 77">
                <a:extLst>
                  <a:ext uri="{FF2B5EF4-FFF2-40B4-BE49-F238E27FC236}">
                    <a16:creationId xmlns:a16="http://schemas.microsoft.com/office/drawing/2014/main" id="{759AD06C-9480-F6F6-1169-CDD61503C9B7}"/>
                  </a:ext>
                </a:extLst>
              </p:cNvPr>
              <p:cNvSpPr txBox="1"/>
              <p:nvPr/>
            </p:nvSpPr>
            <p:spPr>
              <a:xfrm>
                <a:off x="6720397" y="138725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9" name="テキスト ボックス 78">
                <a:extLst>
                  <a:ext uri="{FF2B5EF4-FFF2-40B4-BE49-F238E27FC236}">
                    <a16:creationId xmlns:a16="http://schemas.microsoft.com/office/drawing/2014/main" id="{48D36B2A-EE9B-AC61-BD3B-9635EFF42518}"/>
                  </a:ext>
                </a:extLst>
              </p:cNvPr>
              <p:cNvSpPr txBox="1"/>
              <p:nvPr/>
            </p:nvSpPr>
            <p:spPr>
              <a:xfrm>
                <a:off x="6716878" y="5271756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DIFS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61F1E972-AE6F-A2E1-E3C0-0DAC327C8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07374" y="1006686"/>
                <a:ext cx="7830939" cy="5139308"/>
              </a:xfrm>
              <a:prstGeom prst="rect">
                <a:avLst/>
              </a:prstGeom>
            </p:spPr>
          </p:pic>
        </p:grpSp>
        <p:sp>
          <p:nvSpPr>
            <p:cNvPr id="32" name="テキスト ボックス 21">
              <a:extLst>
                <a:ext uri="{FF2B5EF4-FFF2-40B4-BE49-F238E27FC236}">
                  <a16:creationId xmlns:a16="http://schemas.microsoft.com/office/drawing/2014/main" id="{A4845F13-E733-1345-24B4-EB21F01EA7AE}"/>
                </a:ext>
              </a:extLst>
            </p:cNvPr>
            <p:cNvSpPr txBox="1"/>
            <p:nvPr/>
          </p:nvSpPr>
          <p:spPr>
            <a:xfrm>
              <a:off x="1099800" y="1493416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21">
              <a:extLst>
                <a:ext uri="{FF2B5EF4-FFF2-40B4-BE49-F238E27FC236}">
                  <a16:creationId xmlns:a16="http://schemas.microsoft.com/office/drawing/2014/main" id="{CFA0D343-46A9-9DE5-CDF4-993FD97B9811}"/>
                </a:ext>
              </a:extLst>
            </p:cNvPr>
            <p:cNvSpPr txBox="1"/>
            <p:nvPr/>
          </p:nvSpPr>
          <p:spPr>
            <a:xfrm>
              <a:off x="1099800" y="2798392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21">
              <a:extLst>
                <a:ext uri="{FF2B5EF4-FFF2-40B4-BE49-F238E27FC236}">
                  <a16:creationId xmlns:a16="http://schemas.microsoft.com/office/drawing/2014/main" id="{C622E3D2-A608-837A-D873-ABBC88D2D2F0}"/>
                </a:ext>
              </a:extLst>
            </p:cNvPr>
            <p:cNvSpPr txBox="1"/>
            <p:nvPr/>
          </p:nvSpPr>
          <p:spPr>
            <a:xfrm>
              <a:off x="1092220" y="411424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21">
              <a:extLst>
                <a:ext uri="{FF2B5EF4-FFF2-40B4-BE49-F238E27FC236}">
                  <a16:creationId xmlns:a16="http://schemas.microsoft.com/office/drawing/2014/main" id="{DDD4C940-F259-012A-C47B-B63628B2085E}"/>
                </a:ext>
              </a:extLst>
            </p:cNvPr>
            <p:cNvSpPr txBox="1"/>
            <p:nvPr/>
          </p:nvSpPr>
          <p:spPr>
            <a:xfrm>
              <a:off x="1099800" y="5419621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D480CBB0-6BCC-7ECE-1035-0EADA4891D03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D936C70E-E6EC-C8E1-323B-AF8D8DE9AC09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1B6F6BE-C2B1-4C85-487C-C9B787145C61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FF62D3-AE25-8725-4C7A-FFFA29DB6BA3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FDE5546-475D-E088-FB9D-2F2B4457B705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7744AAA-C39D-4D94-F4A1-DCCE99E9A1EA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3403AC8-4275-62D5-0313-0E74B585386C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1734B8-95B7-EE51-D225-4A540BC87398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7CEFA56-94DE-2061-2BE2-25C91C8ABCC8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AAC03A-D2E2-7CD1-4E10-9FFDEC909415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DE84EE5-AA5B-5BE3-E9BC-407DB23AC029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F7E389-00AB-AA6A-CE6D-A68B96D99DA5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727F70-B726-B1BD-E26B-CE9804AF7A56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B52F27-D438-6F11-246F-453E8CC87FD9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E7CCBA8-0ACC-643B-6EFE-C370436088D9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2D6B86A-24AD-1396-BC68-24EA70C66B40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5FC9C4E-A12B-67B8-D5CA-20408BBD8544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6CF851F-E189-328F-EB97-1D17069A1E95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FC5792-3350-5E4F-5FA2-FEF307B10A6D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90B34B-6A9E-6814-E32F-E3BB689E9904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F52CA1A-4A88-ECFD-F030-55FC757887D5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1D79F5E-8944-56BE-BF39-6FCE5E100EC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53DA92-0BF9-4E7A-6091-75D4753A08A3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3E90BF9-81B0-595C-8B7E-933DD785A40B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AA3DBEB-5C0E-E0D2-E0B5-F2B8CEB2AC30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D4DD5B8-B2FA-7AAE-2748-723FACFD17BA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BEBECCB-7B9F-5F6D-3389-E873F3341DA4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3CEB04-CA0B-8643-FEC5-010047BD5A9E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F3346F1-ADE1-E318-3C8A-3F081C8D1D9F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3A05B35B-9D49-E557-690F-2B92AD8A4172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DB46141-69DA-4783-B123-DD3E3D642210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A896037-B77F-9DA8-4D9D-B088405F91DB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68994CD-557A-3478-125D-6FED1AF88191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0A8BBFC-CAC2-132E-3BBC-3DE29C97C33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476B07F-993D-B5EC-BE6B-991E6B745FF7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1A96074-2C80-FDA5-75D6-4BA7EF5E0593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42606C4-0832-25C2-9002-8CFB93FFD073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F6F11D1-7EB1-E6EB-BE6C-FBA9E95929C0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6099592-5E50-1DF5-3FCA-F9522E8645B9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78AB6F-A363-3B64-E87E-9EC63EC28440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4B226F0-C16B-9D00-7A23-0B5609742E87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6C7162C-EE77-1304-34F6-EED9974E60C7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8F088F21-3F1C-844D-8820-C291859F5B29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6938013-C064-FEF6-C99D-EC9FF32A073D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4D40786-352A-C310-613A-E74901D67CBF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3AF05A6-CACF-FD5C-FA7F-5047E87F6E31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74D1790-7801-3D50-DB9D-BE8708936313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6784241-6F89-FC7B-DE50-FA3F79F269C9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1CA6BB-4029-2C8D-11A8-CF3D49BC1CD1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F88CB6-F862-54BE-2DDF-9986BE1BAA69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6BDCC0E-6F68-EA13-5DE9-02E3EE563B25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C969434-E502-D9F6-59BC-F436353C90B5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95FFF85-4D4C-A6C9-2829-3FEEBF51457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63008B5-57AE-2AF5-826F-C27375C674DF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89F5C2B-C503-D28E-22F8-36EB1CEBB9FF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0FD6F7-1D9F-0B58-856F-8394AF39DC43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67B371B-17CA-AD89-E48F-1DE7E6D29399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B2A5A63-41FA-2FDC-BF30-B19991CB1915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1E197E-E679-2E9F-6EAB-F635587D71BC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E915178-8E17-FA60-E33F-B55301401CD5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58CD8A-3518-90CA-6545-9D7015EA5403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E13D5A-9D08-1E63-B45C-0B7D2B717BFD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2920D36-18F4-39C7-2AFB-0600851871F5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63B528F-022B-2F97-4CD8-1AB0D0592E21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7C1E1C-0C83-B8C9-15FC-50753F134D4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65D85E0-ECB7-61B7-747D-5BF122E9C1BF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A9CB37B-D8D8-2DC5-6E74-8FF7637B0ADC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E7D8BD-F0F9-BA2A-3606-6C6AFB51144F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3E3D2FC-512D-8D5F-FB28-97F2ABD6C171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7534F79-1E37-AF71-48ED-A7DF526159B0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20FAC10-1C66-8566-E16F-49E24FA00F50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440A924-7E8E-2CFE-7691-B6AE5EFBD49A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C4A0F3A-94C2-0D43-9949-61BAD77CFC65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9F59FC9-90AF-547B-8093-42A3276400DC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C3E3D54-5EF7-81CD-9B2F-72C75ED5C2E1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9004E25-639A-4F0F-50E6-362DFA73842F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70FDAEB-D17F-5FDF-FF05-E2F5CF5BF40B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EEE4A3B-B0AC-81C2-09C0-DC43F1929FC0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9398713-7435-3F6F-7601-CBABDE7C86FB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C9E4AB7-D9D2-81A9-4CB2-7A34790461AC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36A729-9F6E-1C2C-7E13-8EF247440F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4D38EFD-321A-DEE1-5747-C6F8E50BCAB1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00245A7-C67B-4C5E-AC65-9F4258F151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84C79C6-E6C8-008E-AC86-17E2BEE37689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ED3CA5D-5FB8-1AC1-1C3D-6E71D1738E2A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3AFD2B79-95E6-9B52-9B64-C8333D4601F9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D562C97-BD59-F717-1679-4EF729D694FA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17CC575-4CC6-A8AA-8408-DFF75950E3DD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AC85D77-111E-FBE3-AA21-9F5042C07EB3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83C81E6-7D5C-17E6-2805-1D6CB2FF62AA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900F95-027C-AB79-A75C-E4D9B78C2C20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460201A-9FDE-0DE8-3E34-5F3714FB1D32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97288C-C701-6FB6-00DD-F8C159ABECB5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2B6354C-A0DB-2B88-031B-8F646D81A277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10AC8F4-FB86-38D4-C085-A6CBDD123DD0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A209ADF-CC87-F912-7E6B-C62E395781D3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9FC505E-F48B-D22D-BA06-DD7A5DACCF83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2A3FA76-5BDD-3E51-89D2-744BF60492A9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C8BEBE4-E0EF-37DA-9AEC-EAE7FF424B92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89B202-C81D-D3C4-F235-66405F80323B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D339D56-0E78-1E30-47DF-2136797D0F18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D854096-4B78-5B25-2932-049DD28F0757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D3DEE2-355B-ED8A-E17F-DB6A0B462629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87A2F7C-402D-B643-3E56-FE28D3DC21BE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661627C-060A-7996-C2DC-62AB3CDBF305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8C2CD6-8E07-FF4E-3E24-A3A0AA1A2FB4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D3392F4-A657-6AE7-0ABD-D26131A13873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0D0BE4A-0999-2455-5CCF-BB0830239970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FA1DAEC-FE64-8592-2810-A12B381344A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FE31C8-E9BB-1EB2-CC5D-765700E7F6F0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353EB71-9B3A-E856-CF22-0E3128051E5A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1B4F071-B8C0-1D2B-6DC0-683A0C96E4A1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B1962D1-029B-BED7-B461-4E625AB1FC06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8C30C5-B156-CC31-41ED-163818FC9540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19B851-D7DB-B356-D167-3D1957CE977F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C1E425A-C1A6-B592-0C0A-1FBBB4DA0AB2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9572411-464B-5A02-5600-5177030854CF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713E33DD-9ADD-2E0E-A95C-5334337734EA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0FE4482-DCF2-48D6-AFA8-E297FB89B25F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F1A7E9C-F035-2F15-DF3D-D59F62B3766D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F8C9F80-7F01-49DB-A6AA-0AB854AB74AA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0C103-AED7-4BA7-96FA-7E7A13636CDD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6AEEA9E-6C3D-41B9-302C-D9E611826AE4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E0E0B1-B3AD-6592-129C-BE74930F0425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B4DD261-8CF3-420C-EDCB-7D5926CC49B9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DEFC8ED-2DD5-2272-F5A8-6787008CF596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5D8A7DF-3164-F844-D9F7-32A5FA0B69B1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3916D26-B6A3-7C52-29F3-C088F4DF575D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C2A8DCE-8046-055C-A67B-0190B67349EA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7C8DA91-731D-B6BD-EA63-4946EDDB65A8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2190E54-2A82-8191-2C1C-7FCFA04D5CE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018C7D9-774D-978A-7765-C23DBA94CB6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2929311-1CCC-2322-D48F-6CF82E722AA4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BBB802F-2BD8-D6D2-46AD-9547CB50844C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37CD4AF-65F3-064B-4567-8EE6183F0880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3959623F-BCFF-465D-BD94-82412B59792B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BFFF398-3F87-F1C8-A07B-37B06C9DA55D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3CDE628-A4C2-8F8C-6701-87C47A8BA1F4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5233BE9-C180-5031-6B15-09C09025C932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6E26316-C130-CD90-CF3A-ED36F4F98362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3F7EE7-023C-EA19-3937-A826AF043131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0E8FF8C-1693-FB73-FF8B-365C35F3A2FA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5FEFB48-908A-0C95-11C4-256E70FA4D5B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8D38156-4528-B51C-B78D-CD0D144F65D9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BB065607-CD15-871A-02A9-25C249AEF568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059836C-8CE9-D7A9-6440-587F4E9E1B15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C5B190E-98E8-8D81-673A-3BFE5F16AB2E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35EE3D1-F1C3-1921-842B-284BDFD5C1FA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3B49813-4F10-7F2A-D086-BF36FEA66820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A0AF72E-2AD9-6DA5-28EB-CC4482778DAE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52986F6-FC5E-6DFC-8124-2FA0772FDB61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E67C700-ABDB-5254-7FE5-DE357EF85BDC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4BF3E7C-81B7-F1AE-0069-598AD35258C0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656F3-E9FA-ED4F-B3BD-22B82A083CAA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BA1BB9A-8812-2DFC-A76D-DF20B7CDD3C5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EB662BB-019C-8843-0E3B-C05C8053A5A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72FB7960-AABA-1375-6F0E-5C0CE6009DE7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43F32FB-9CD7-523D-958E-D7F81194A8EF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947EC9C-CEFD-C3B7-1841-009195414CDB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407704F-BF8D-DF6F-2900-7B1D0FA77623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CF89041-C9D1-299D-FA50-D31F190E1A0D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099C038-60C1-5B58-21B3-7273CCEEDDA6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07080A3-E71A-4AD3-0A32-E97E39724CFA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678B52E-98EB-A399-A3B6-5E1DE0A10894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F78F665-E1DF-FB05-7D22-A62470575E99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CA3796C-8CC9-3291-5FB3-05173F86D1D4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B41CAC2-F1DA-2D39-3789-E3A0E88D3B7B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5626FB3B-D1F0-5502-7ABA-04DCB20CCF36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7A06CFC1-79C5-C5F5-9575-6602E002A16B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0B23DD1-3EAC-8212-A792-2655FF4E667D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D3CA0DF-8F21-DCFA-05A0-7E9FA0E07EA7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CF0DC6D-98E7-961C-EA09-B0D434D97EB7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B32E73-EA37-E3B4-ED5C-50F35FBD1785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BE9FCB1-B047-3672-B1CB-1765C51F89E3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742AF04-674D-6081-B9AC-2C1B0410E2C6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EAE270FE-8F6E-FF54-74D7-A11C22794507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07236CCE-7462-2BA3-8007-84FD5865A477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3AB2697C-59F2-5185-D813-F227AF5FB5B0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E2AF5AE0-2F15-141B-CC10-7497A9217D8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9D49967-C98D-E5F8-A38E-03CFD5EFBA20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90A5FB4-A5E8-E303-90C0-6CD959682D07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961BA98E-8244-641D-280B-12466F62B518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A9118C5F-252C-8D48-E02B-16D46BD08C32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FB3886-8DDD-421F-4207-AFE9187CC857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1D98F3B-1174-6F0F-7D07-6326741FDE63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D2842EDA-2014-FF70-BAE3-E5569119954D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0B72BE6-2409-6A5D-27C9-A00ABF3E9AAB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4755E38-F81B-122D-F241-F8A518FA0863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19ED97BD-24A8-43F4-3C96-A59910899B19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941A3E4-89EC-F2C1-E258-3BAFCD4246BE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EDA08-F744-70AC-C2C6-E47A8C512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図 16">
            <a:extLst>
              <a:ext uri="{FF2B5EF4-FFF2-40B4-BE49-F238E27FC236}">
                <a16:creationId xmlns:a16="http://schemas.microsoft.com/office/drawing/2014/main" id="{F436DBAA-8033-8CFC-CB1C-47A9472EAF80}"/>
              </a:ext>
            </a:extLst>
          </p:cNvPr>
          <p:cNvGrpSpPr/>
          <p:nvPr/>
        </p:nvGrpSpPr>
        <p:grpSpPr>
          <a:xfrm>
            <a:off x="682585" y="989134"/>
            <a:ext cx="10747763" cy="4864288"/>
            <a:chOff x="682585" y="989134"/>
            <a:chExt cx="10747763" cy="486428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0CD2692-77FB-C492-43A5-4485A2B4F07F}"/>
                </a:ext>
              </a:extLst>
            </p:cNvPr>
            <p:cNvSpPr/>
            <p:nvPr/>
          </p:nvSpPr>
          <p:spPr>
            <a:xfrm>
              <a:off x="5955938" y="1887637"/>
              <a:ext cx="1081" cy="3193212"/>
            </a:xfrm>
            <a:custGeom>
              <a:avLst/>
              <a:gdLst>
                <a:gd name="connsiteX0" fmla="*/ 0 w 1081"/>
                <a:gd name="connsiteY0" fmla="*/ 3193213 h 3193212"/>
                <a:gd name="connsiteX1" fmla="*/ 1081 w 1081"/>
                <a:gd name="connsiteY1" fmla="*/ 0 h 3193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1" h="3193212">
                  <a:moveTo>
                    <a:pt x="0" y="3193213"/>
                  </a:moveTo>
                  <a:lnTo>
                    <a:pt x="108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431F23-C579-4473-A820-EFD3C9BB4EF9}"/>
                </a:ext>
              </a:extLst>
            </p:cNvPr>
            <p:cNvSpPr/>
            <p:nvPr/>
          </p:nvSpPr>
          <p:spPr>
            <a:xfrm>
              <a:off x="5929995" y="1847101"/>
              <a:ext cx="54047" cy="54047"/>
            </a:xfrm>
            <a:custGeom>
              <a:avLst/>
              <a:gdLst>
                <a:gd name="connsiteX0" fmla="*/ 27024 w 54047"/>
                <a:gd name="connsiteY0" fmla="*/ 0 h 54047"/>
                <a:gd name="connsiteX1" fmla="*/ 54048 w 54047"/>
                <a:gd name="connsiteY1" fmla="*/ 54048 h 54047"/>
                <a:gd name="connsiteX2" fmla="*/ 27024 w 54047"/>
                <a:gd name="connsiteY2" fmla="*/ 40536 h 54047"/>
                <a:gd name="connsiteX3" fmla="*/ 0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0"/>
                  </a:moveTo>
                  <a:lnTo>
                    <a:pt x="54048" y="54048"/>
                  </a:lnTo>
                  <a:lnTo>
                    <a:pt x="27024" y="40536"/>
                  </a:lnTo>
                  <a:lnTo>
                    <a:pt x="0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DDE5E5F-861F-56CB-D9D7-01673BBBB8B5}"/>
                </a:ext>
              </a:extLst>
            </p:cNvPr>
            <p:cNvSpPr/>
            <p:nvPr/>
          </p:nvSpPr>
          <p:spPr>
            <a:xfrm>
              <a:off x="1247151" y="183845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D5B237-5B4B-FFE1-A635-79C44C1C303F}"/>
                </a:ext>
              </a:extLst>
            </p:cNvPr>
            <p:cNvSpPr/>
            <p:nvPr/>
          </p:nvSpPr>
          <p:spPr>
            <a:xfrm>
              <a:off x="11376301" y="181143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C3211EC-10A2-0B79-89B6-F802BFACB46C}"/>
                </a:ext>
              </a:extLst>
            </p:cNvPr>
            <p:cNvSpPr/>
            <p:nvPr/>
          </p:nvSpPr>
          <p:spPr>
            <a:xfrm>
              <a:off x="1247151" y="307382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81F2FA3-9EA1-2FF4-0CDF-EFB96DCE24C9}"/>
                </a:ext>
              </a:extLst>
            </p:cNvPr>
            <p:cNvSpPr/>
            <p:nvPr/>
          </p:nvSpPr>
          <p:spPr>
            <a:xfrm>
              <a:off x="11376301" y="304680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4976F58-EDC9-5ED8-A1E5-5DD148D7A5D4}"/>
                </a:ext>
              </a:extLst>
            </p:cNvPr>
            <p:cNvSpPr/>
            <p:nvPr/>
          </p:nvSpPr>
          <p:spPr>
            <a:xfrm>
              <a:off x="1247151" y="4309204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7D541D7-4734-C809-B0BE-7A5B969C5535}"/>
                </a:ext>
              </a:extLst>
            </p:cNvPr>
            <p:cNvSpPr/>
            <p:nvPr/>
          </p:nvSpPr>
          <p:spPr>
            <a:xfrm>
              <a:off x="11376301" y="4282180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E1B044F-34F2-E540-D417-D35BBEAEB47F}"/>
                </a:ext>
              </a:extLst>
            </p:cNvPr>
            <p:cNvSpPr/>
            <p:nvPr/>
          </p:nvSpPr>
          <p:spPr>
            <a:xfrm>
              <a:off x="1247151" y="5544579"/>
              <a:ext cx="10142661" cy="7721"/>
            </a:xfrm>
            <a:custGeom>
              <a:avLst/>
              <a:gdLst>
                <a:gd name="connsiteX0" fmla="*/ 0 w 10142661"/>
                <a:gd name="connsiteY0" fmla="*/ 0 h 7721"/>
                <a:gd name="connsiteX1" fmla="*/ 10142662 w 10142661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42661" h="7721">
                  <a:moveTo>
                    <a:pt x="0" y="0"/>
                  </a:moveTo>
                  <a:lnTo>
                    <a:pt x="1014266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3EBE4E-4653-918C-8ED7-A4B1C36A0CBF}"/>
                </a:ext>
              </a:extLst>
            </p:cNvPr>
            <p:cNvSpPr/>
            <p:nvPr/>
          </p:nvSpPr>
          <p:spPr>
            <a:xfrm>
              <a:off x="11376301" y="5517555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573A235-DE20-7545-F914-86576889E3BD}"/>
                </a:ext>
              </a:extLst>
            </p:cNvPr>
            <p:cNvSpPr/>
            <p:nvPr/>
          </p:nvSpPr>
          <p:spPr>
            <a:xfrm>
              <a:off x="783886" y="245614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2031BF4-D3AA-8EA7-7811-3C1D5A52B49B}"/>
                </a:ext>
              </a:extLst>
            </p:cNvPr>
            <p:cNvSpPr/>
            <p:nvPr/>
          </p:nvSpPr>
          <p:spPr>
            <a:xfrm>
              <a:off x="934447" y="247708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0FD5B1D-A617-D2E8-5299-5331628B18EA}"/>
                </a:ext>
              </a:extLst>
            </p:cNvPr>
            <p:cNvSpPr/>
            <p:nvPr/>
          </p:nvSpPr>
          <p:spPr>
            <a:xfrm>
              <a:off x="803188" y="253721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5BA521-8ABA-C151-550B-1966DD35FB68}"/>
                </a:ext>
              </a:extLst>
            </p:cNvPr>
            <p:cNvSpPr/>
            <p:nvPr/>
          </p:nvSpPr>
          <p:spPr>
            <a:xfrm>
              <a:off x="899702" y="249667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A6A46D2-16BF-D803-2F9B-7AA6AFA26CDE}"/>
                </a:ext>
              </a:extLst>
            </p:cNvPr>
            <p:cNvSpPr/>
            <p:nvPr/>
          </p:nvSpPr>
          <p:spPr>
            <a:xfrm>
              <a:off x="907423" y="292905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EE231A0-B5C4-9106-BEC7-122025D5A15E}"/>
                </a:ext>
              </a:extLst>
            </p:cNvPr>
            <p:cNvSpPr/>
            <p:nvPr/>
          </p:nvSpPr>
          <p:spPr>
            <a:xfrm>
              <a:off x="925182" y="2945273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E4F3A65-8B41-0407-B903-B6FBD230AAED}"/>
                </a:ext>
              </a:extLst>
            </p:cNvPr>
            <p:cNvSpPr/>
            <p:nvPr/>
          </p:nvSpPr>
          <p:spPr>
            <a:xfrm>
              <a:off x="783886" y="3691516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A2605EA-E976-ABDB-C6E0-C24C7BCA31F0}"/>
                </a:ext>
              </a:extLst>
            </p:cNvPr>
            <p:cNvSpPr/>
            <p:nvPr/>
          </p:nvSpPr>
          <p:spPr>
            <a:xfrm>
              <a:off x="934447" y="3712460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F9B3E-7848-187A-E207-9FF30413936C}"/>
                </a:ext>
              </a:extLst>
            </p:cNvPr>
            <p:cNvSpPr/>
            <p:nvPr/>
          </p:nvSpPr>
          <p:spPr>
            <a:xfrm>
              <a:off x="803188" y="3772588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CE5F677-F5E4-808E-C6A4-5A431E61DEDF}"/>
                </a:ext>
              </a:extLst>
            </p:cNvPr>
            <p:cNvSpPr/>
            <p:nvPr/>
          </p:nvSpPr>
          <p:spPr>
            <a:xfrm>
              <a:off x="899702" y="3732052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1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1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09 h 10809"/>
                <a:gd name="connsiteX8" fmla="*/ 6177 w 77210"/>
                <a:gd name="connsiteY8" fmla="*/ 10809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1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1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09"/>
                    <a:pt x="71034" y="10809"/>
                  </a:cubicBezTo>
                  <a:lnTo>
                    <a:pt x="6177" y="10809"/>
                  </a:lnTo>
                  <a:cubicBezTo>
                    <a:pt x="4555" y="10809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17F4B2F-11AC-1674-67CD-AD5BD017EA14}"/>
                </a:ext>
              </a:extLst>
            </p:cNvPr>
            <p:cNvSpPr/>
            <p:nvPr/>
          </p:nvSpPr>
          <p:spPr>
            <a:xfrm>
              <a:off x="907423" y="4164433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3AE306B-F75D-A09F-1FB9-498D6A56CE44}"/>
                </a:ext>
              </a:extLst>
            </p:cNvPr>
            <p:cNvSpPr/>
            <p:nvPr/>
          </p:nvSpPr>
          <p:spPr>
            <a:xfrm>
              <a:off x="925182" y="4180647"/>
              <a:ext cx="26251" cy="23008"/>
            </a:xfrm>
            <a:custGeom>
              <a:avLst/>
              <a:gdLst>
                <a:gd name="connsiteX0" fmla="*/ 0 w 26251"/>
                <a:gd name="connsiteY0" fmla="*/ 3397 h 23008"/>
                <a:gd name="connsiteX1" fmla="*/ 3861 w 26251"/>
                <a:gd name="connsiteY1" fmla="*/ 0 h 23008"/>
                <a:gd name="connsiteX2" fmla="*/ 22391 w 26251"/>
                <a:gd name="connsiteY2" fmla="*/ 0 h 23008"/>
                <a:gd name="connsiteX3" fmla="*/ 26252 w 26251"/>
                <a:gd name="connsiteY3" fmla="*/ 3397 h 23008"/>
                <a:gd name="connsiteX4" fmla="*/ 26252 w 26251"/>
                <a:gd name="connsiteY4" fmla="*/ 19612 h 23008"/>
                <a:gd name="connsiteX5" fmla="*/ 22391 w 26251"/>
                <a:gd name="connsiteY5" fmla="*/ 23009 h 23008"/>
                <a:gd name="connsiteX6" fmla="*/ 3861 w 26251"/>
                <a:gd name="connsiteY6" fmla="*/ 23009 h 23008"/>
                <a:gd name="connsiteX7" fmla="*/ 0 w 26251"/>
                <a:gd name="connsiteY7" fmla="*/ 19612 h 2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8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70BCCDD-9444-73EC-27D8-5FF2594653D0}"/>
                </a:ext>
              </a:extLst>
            </p:cNvPr>
            <p:cNvSpPr/>
            <p:nvPr/>
          </p:nvSpPr>
          <p:spPr>
            <a:xfrm>
              <a:off x="783886" y="4926891"/>
              <a:ext cx="308843" cy="540476"/>
            </a:xfrm>
            <a:custGeom>
              <a:avLst/>
              <a:gdLst>
                <a:gd name="connsiteX0" fmla="*/ 0 w 308843"/>
                <a:gd name="connsiteY0" fmla="*/ 33818 h 540476"/>
                <a:gd name="connsiteX1" fmla="*/ 38605 w 308843"/>
                <a:gd name="connsiteY1" fmla="*/ 0 h 540476"/>
                <a:gd name="connsiteX2" fmla="*/ 270238 w 308843"/>
                <a:gd name="connsiteY2" fmla="*/ 0 h 540476"/>
                <a:gd name="connsiteX3" fmla="*/ 308844 w 308843"/>
                <a:gd name="connsiteY3" fmla="*/ 33818 h 540476"/>
                <a:gd name="connsiteX4" fmla="*/ 308844 w 308843"/>
                <a:gd name="connsiteY4" fmla="*/ 506735 h 540476"/>
                <a:gd name="connsiteX5" fmla="*/ 270238 w 308843"/>
                <a:gd name="connsiteY5" fmla="*/ 540477 h 540476"/>
                <a:gd name="connsiteX6" fmla="*/ 38605 w 308843"/>
                <a:gd name="connsiteY6" fmla="*/ 540477 h 540476"/>
                <a:gd name="connsiteX7" fmla="*/ 0 w 308843"/>
                <a:gd name="connsiteY7" fmla="*/ 506735 h 54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843" h="540476">
                  <a:moveTo>
                    <a:pt x="0" y="33818"/>
                  </a:moveTo>
                  <a:cubicBezTo>
                    <a:pt x="0" y="15133"/>
                    <a:pt x="17295" y="0"/>
                    <a:pt x="38605" y="0"/>
                  </a:cubicBezTo>
                  <a:lnTo>
                    <a:pt x="270238" y="0"/>
                  </a:lnTo>
                  <a:cubicBezTo>
                    <a:pt x="291549" y="0"/>
                    <a:pt x="308844" y="15133"/>
                    <a:pt x="308844" y="33818"/>
                  </a:cubicBezTo>
                  <a:lnTo>
                    <a:pt x="308844" y="506735"/>
                  </a:lnTo>
                  <a:cubicBezTo>
                    <a:pt x="308844" y="525343"/>
                    <a:pt x="291549" y="540477"/>
                    <a:pt x="270238" y="540477"/>
                  </a:cubicBezTo>
                  <a:lnTo>
                    <a:pt x="38605" y="540477"/>
                  </a:lnTo>
                  <a:cubicBezTo>
                    <a:pt x="17295" y="540477"/>
                    <a:pt x="0" y="525343"/>
                    <a:pt x="0" y="506735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1A53B95-0D69-1878-7CAA-94A82E538A7A}"/>
                </a:ext>
              </a:extLst>
            </p:cNvPr>
            <p:cNvSpPr/>
            <p:nvPr/>
          </p:nvSpPr>
          <p:spPr>
            <a:xfrm>
              <a:off x="934447" y="4947835"/>
              <a:ext cx="7721" cy="6755"/>
            </a:xfrm>
            <a:custGeom>
              <a:avLst/>
              <a:gdLst>
                <a:gd name="connsiteX0" fmla="*/ 7721 w 7721"/>
                <a:gd name="connsiteY0" fmla="*/ 3378 h 6755"/>
                <a:gd name="connsiteX1" fmla="*/ 3861 w 7721"/>
                <a:gd name="connsiteY1" fmla="*/ 6756 h 6755"/>
                <a:gd name="connsiteX2" fmla="*/ 0 w 7721"/>
                <a:gd name="connsiteY2" fmla="*/ 3378 h 6755"/>
                <a:gd name="connsiteX3" fmla="*/ 3861 w 7721"/>
                <a:gd name="connsiteY3" fmla="*/ 0 h 6755"/>
                <a:gd name="connsiteX4" fmla="*/ 7721 w 7721"/>
                <a:gd name="connsiteY4" fmla="*/ 3378 h 6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1" h="6755">
                  <a:moveTo>
                    <a:pt x="7721" y="3378"/>
                  </a:moveTo>
                  <a:cubicBezTo>
                    <a:pt x="7721" y="5244"/>
                    <a:pt x="5993" y="6756"/>
                    <a:pt x="3861" y="6756"/>
                  </a:cubicBezTo>
                  <a:cubicBezTo>
                    <a:pt x="1728" y="6756"/>
                    <a:pt x="0" y="5244"/>
                    <a:pt x="0" y="3378"/>
                  </a:cubicBezTo>
                  <a:cubicBezTo>
                    <a:pt x="0" y="1512"/>
                    <a:pt x="1728" y="0"/>
                    <a:pt x="3861" y="0"/>
                  </a:cubicBezTo>
                  <a:cubicBezTo>
                    <a:pt x="5993" y="0"/>
                    <a:pt x="7721" y="1512"/>
                    <a:pt x="7721" y="3378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00E1949-8A22-2A85-AA80-A81669D07DD4}"/>
                </a:ext>
              </a:extLst>
            </p:cNvPr>
            <p:cNvSpPr/>
            <p:nvPr/>
          </p:nvSpPr>
          <p:spPr>
            <a:xfrm>
              <a:off x="803188" y="5007963"/>
              <a:ext cx="270238" cy="378333"/>
            </a:xfrm>
            <a:custGeom>
              <a:avLst/>
              <a:gdLst>
                <a:gd name="connsiteX0" fmla="*/ 0 w 270238"/>
                <a:gd name="connsiteY0" fmla="*/ 0 h 378333"/>
                <a:gd name="connsiteX1" fmla="*/ 270238 w 270238"/>
                <a:gd name="connsiteY1" fmla="*/ 0 h 378333"/>
                <a:gd name="connsiteX2" fmla="*/ 270238 w 270238"/>
                <a:gd name="connsiteY2" fmla="*/ 378334 h 378333"/>
                <a:gd name="connsiteX3" fmla="*/ 0 w 270238"/>
                <a:gd name="connsiteY3" fmla="*/ 378334 h 378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0238" h="378333">
                  <a:moveTo>
                    <a:pt x="0" y="0"/>
                  </a:moveTo>
                  <a:lnTo>
                    <a:pt x="270238" y="0"/>
                  </a:lnTo>
                  <a:lnTo>
                    <a:pt x="270238" y="378334"/>
                  </a:lnTo>
                  <a:lnTo>
                    <a:pt x="0" y="378334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ACC7FE1-B978-5927-32A0-D88B5D4FB68E}"/>
                </a:ext>
              </a:extLst>
            </p:cNvPr>
            <p:cNvSpPr/>
            <p:nvPr/>
          </p:nvSpPr>
          <p:spPr>
            <a:xfrm>
              <a:off x="899702" y="4967427"/>
              <a:ext cx="77210" cy="10809"/>
            </a:xfrm>
            <a:custGeom>
              <a:avLst/>
              <a:gdLst>
                <a:gd name="connsiteX0" fmla="*/ 0 w 77210"/>
                <a:gd name="connsiteY0" fmla="*/ 5405 h 10809"/>
                <a:gd name="connsiteX1" fmla="*/ 1776 w 77210"/>
                <a:gd name="connsiteY1" fmla="*/ 1622 h 10809"/>
                <a:gd name="connsiteX2" fmla="*/ 6177 w 77210"/>
                <a:gd name="connsiteY2" fmla="*/ 0 h 10809"/>
                <a:gd name="connsiteX3" fmla="*/ 71034 w 77210"/>
                <a:gd name="connsiteY3" fmla="*/ 0 h 10809"/>
                <a:gd name="connsiteX4" fmla="*/ 75435 w 77210"/>
                <a:gd name="connsiteY4" fmla="*/ 1622 h 10809"/>
                <a:gd name="connsiteX5" fmla="*/ 77211 w 77210"/>
                <a:gd name="connsiteY5" fmla="*/ 5405 h 10809"/>
                <a:gd name="connsiteX6" fmla="*/ 75435 w 77210"/>
                <a:gd name="connsiteY6" fmla="*/ 9188 h 10809"/>
                <a:gd name="connsiteX7" fmla="*/ 71034 w 77210"/>
                <a:gd name="connsiteY7" fmla="*/ 10810 h 10809"/>
                <a:gd name="connsiteX8" fmla="*/ 6177 w 77210"/>
                <a:gd name="connsiteY8" fmla="*/ 10810 h 10809"/>
                <a:gd name="connsiteX9" fmla="*/ 1776 w 77210"/>
                <a:gd name="connsiteY9" fmla="*/ 9188 h 10809"/>
                <a:gd name="connsiteX10" fmla="*/ 0 w 77210"/>
                <a:gd name="connsiteY10" fmla="*/ 5405 h 10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210" h="10809">
                  <a:moveTo>
                    <a:pt x="0" y="5405"/>
                  </a:moveTo>
                  <a:cubicBezTo>
                    <a:pt x="0" y="3938"/>
                    <a:pt x="618" y="2625"/>
                    <a:pt x="1776" y="1622"/>
                  </a:cubicBezTo>
                  <a:cubicBezTo>
                    <a:pt x="2934" y="541"/>
                    <a:pt x="4555" y="0"/>
                    <a:pt x="6177" y="0"/>
                  </a:cubicBezTo>
                  <a:lnTo>
                    <a:pt x="71034" y="0"/>
                  </a:lnTo>
                  <a:cubicBezTo>
                    <a:pt x="72656" y="0"/>
                    <a:pt x="74277" y="541"/>
                    <a:pt x="75435" y="1622"/>
                  </a:cubicBezTo>
                  <a:cubicBezTo>
                    <a:pt x="76593" y="2625"/>
                    <a:pt x="77211" y="3938"/>
                    <a:pt x="77211" y="5405"/>
                  </a:cubicBezTo>
                  <a:cubicBezTo>
                    <a:pt x="77211" y="6872"/>
                    <a:pt x="76593" y="8184"/>
                    <a:pt x="75435" y="9188"/>
                  </a:cubicBezTo>
                  <a:cubicBezTo>
                    <a:pt x="74277" y="10269"/>
                    <a:pt x="72656" y="10810"/>
                    <a:pt x="71034" y="10810"/>
                  </a:cubicBezTo>
                  <a:lnTo>
                    <a:pt x="6177" y="10810"/>
                  </a:lnTo>
                  <a:cubicBezTo>
                    <a:pt x="4555" y="10810"/>
                    <a:pt x="2934" y="10269"/>
                    <a:pt x="1776" y="9188"/>
                  </a:cubicBezTo>
                  <a:cubicBezTo>
                    <a:pt x="618" y="8184"/>
                    <a:pt x="0" y="6872"/>
                    <a:pt x="0" y="5405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D95D329-8208-4DF9-497E-EBAD6C9E1A5C}"/>
                </a:ext>
              </a:extLst>
            </p:cNvPr>
            <p:cNvSpPr/>
            <p:nvPr/>
          </p:nvSpPr>
          <p:spPr>
            <a:xfrm>
              <a:off x="907423" y="5399808"/>
              <a:ext cx="61768" cy="54047"/>
            </a:xfrm>
            <a:custGeom>
              <a:avLst/>
              <a:gdLst>
                <a:gd name="connsiteX0" fmla="*/ 61769 w 61768"/>
                <a:gd name="connsiteY0" fmla="*/ 27024 h 54047"/>
                <a:gd name="connsiteX1" fmla="*/ 30884 w 61768"/>
                <a:gd name="connsiteY1" fmla="*/ 54048 h 54047"/>
                <a:gd name="connsiteX2" fmla="*/ 0 w 61768"/>
                <a:gd name="connsiteY2" fmla="*/ 27024 h 54047"/>
                <a:gd name="connsiteX3" fmla="*/ 30884 w 61768"/>
                <a:gd name="connsiteY3" fmla="*/ 0 h 54047"/>
                <a:gd name="connsiteX4" fmla="*/ 61769 w 61768"/>
                <a:gd name="connsiteY4" fmla="*/ 27024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68" h="54047">
                  <a:moveTo>
                    <a:pt x="61769" y="27024"/>
                  </a:moveTo>
                  <a:cubicBezTo>
                    <a:pt x="61769" y="41949"/>
                    <a:pt x="47941" y="54048"/>
                    <a:pt x="30884" y="54048"/>
                  </a:cubicBezTo>
                  <a:cubicBezTo>
                    <a:pt x="13827" y="54048"/>
                    <a:pt x="0" y="41949"/>
                    <a:pt x="0" y="27024"/>
                  </a:cubicBezTo>
                  <a:cubicBezTo>
                    <a:pt x="0" y="12099"/>
                    <a:pt x="13827" y="0"/>
                    <a:pt x="30884" y="0"/>
                  </a:cubicBezTo>
                  <a:cubicBezTo>
                    <a:pt x="47941" y="0"/>
                    <a:pt x="61769" y="12099"/>
                    <a:pt x="61769" y="27024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2D7F070-5683-65D4-2B6A-C40B3CC0CB75}"/>
                </a:ext>
              </a:extLst>
            </p:cNvPr>
            <p:cNvSpPr/>
            <p:nvPr/>
          </p:nvSpPr>
          <p:spPr>
            <a:xfrm>
              <a:off x="925182" y="5416022"/>
              <a:ext cx="26251" cy="23009"/>
            </a:xfrm>
            <a:custGeom>
              <a:avLst/>
              <a:gdLst>
                <a:gd name="connsiteX0" fmla="*/ 0 w 26251"/>
                <a:gd name="connsiteY0" fmla="*/ 3397 h 23009"/>
                <a:gd name="connsiteX1" fmla="*/ 3861 w 26251"/>
                <a:gd name="connsiteY1" fmla="*/ 0 h 23009"/>
                <a:gd name="connsiteX2" fmla="*/ 22391 w 26251"/>
                <a:gd name="connsiteY2" fmla="*/ 0 h 23009"/>
                <a:gd name="connsiteX3" fmla="*/ 26252 w 26251"/>
                <a:gd name="connsiteY3" fmla="*/ 3397 h 23009"/>
                <a:gd name="connsiteX4" fmla="*/ 26252 w 26251"/>
                <a:gd name="connsiteY4" fmla="*/ 19612 h 23009"/>
                <a:gd name="connsiteX5" fmla="*/ 22391 w 26251"/>
                <a:gd name="connsiteY5" fmla="*/ 23009 h 23009"/>
                <a:gd name="connsiteX6" fmla="*/ 3861 w 26251"/>
                <a:gd name="connsiteY6" fmla="*/ 23009 h 23009"/>
                <a:gd name="connsiteX7" fmla="*/ 0 w 26251"/>
                <a:gd name="connsiteY7" fmla="*/ 19612 h 2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51" h="23009">
                  <a:moveTo>
                    <a:pt x="0" y="3397"/>
                  </a:moveTo>
                  <a:cubicBezTo>
                    <a:pt x="0" y="1544"/>
                    <a:pt x="1699" y="0"/>
                    <a:pt x="3861" y="0"/>
                  </a:cubicBezTo>
                  <a:lnTo>
                    <a:pt x="22391" y="0"/>
                  </a:lnTo>
                  <a:cubicBezTo>
                    <a:pt x="24553" y="0"/>
                    <a:pt x="26252" y="1544"/>
                    <a:pt x="26252" y="3397"/>
                  </a:cubicBezTo>
                  <a:lnTo>
                    <a:pt x="26252" y="19612"/>
                  </a:lnTo>
                  <a:cubicBezTo>
                    <a:pt x="26252" y="21465"/>
                    <a:pt x="24553" y="23009"/>
                    <a:pt x="22391" y="23009"/>
                  </a:cubicBezTo>
                  <a:lnTo>
                    <a:pt x="3861" y="23009"/>
                  </a:lnTo>
                  <a:cubicBezTo>
                    <a:pt x="1699" y="23009"/>
                    <a:pt x="0" y="21465"/>
                    <a:pt x="0" y="19612"/>
                  </a:cubicBez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F1B5E4-6803-6D48-A079-667A3FEB90E0}"/>
                </a:ext>
              </a:extLst>
            </p:cNvPr>
            <p:cNvSpPr/>
            <p:nvPr/>
          </p:nvSpPr>
          <p:spPr>
            <a:xfrm>
              <a:off x="682585" y="1452399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A37C70-8150-2086-34B7-134CF253293D}"/>
                </a:ext>
              </a:extLst>
            </p:cNvPr>
            <p:cNvSpPr/>
            <p:nvPr/>
          </p:nvSpPr>
          <p:spPr>
            <a:xfrm>
              <a:off x="938385" y="1514168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F4AF04-16BD-F481-A83C-FA1DCADE9E42}"/>
                </a:ext>
              </a:extLst>
            </p:cNvPr>
            <p:cNvSpPr/>
            <p:nvPr/>
          </p:nvSpPr>
          <p:spPr>
            <a:xfrm>
              <a:off x="938385" y="1452399"/>
              <a:ext cx="255722" cy="61768"/>
            </a:xfrm>
            <a:custGeom>
              <a:avLst/>
              <a:gdLst>
                <a:gd name="connsiteX0" fmla="*/ 0 w 255722"/>
                <a:gd name="connsiteY0" fmla="*/ 0 h 61768"/>
                <a:gd name="connsiteX1" fmla="*/ 255723 w 255722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61768">
                  <a:moveTo>
                    <a:pt x="0" y="0"/>
                  </a:moveTo>
                  <a:lnTo>
                    <a:pt x="255723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832537B-4F92-E06D-0F05-0904F9C93CEC}"/>
                </a:ext>
              </a:extLst>
            </p:cNvPr>
            <p:cNvSpPr/>
            <p:nvPr/>
          </p:nvSpPr>
          <p:spPr>
            <a:xfrm>
              <a:off x="682585" y="1575937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2831DFA-0EAF-40DF-4D1B-9FBDC2F55FB4}"/>
                </a:ext>
              </a:extLst>
            </p:cNvPr>
            <p:cNvSpPr/>
            <p:nvPr/>
          </p:nvSpPr>
          <p:spPr>
            <a:xfrm>
              <a:off x="938385" y="1637705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654B6A1-CA61-0F95-5DAC-56A2CB9B2114}"/>
                </a:ext>
              </a:extLst>
            </p:cNvPr>
            <p:cNvSpPr/>
            <p:nvPr/>
          </p:nvSpPr>
          <p:spPr>
            <a:xfrm>
              <a:off x="682585" y="1575937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983C0A6-3E1E-DB6A-BE39-6774299DB77D}"/>
                </a:ext>
              </a:extLst>
            </p:cNvPr>
            <p:cNvSpPr/>
            <p:nvPr/>
          </p:nvSpPr>
          <p:spPr>
            <a:xfrm>
              <a:off x="682585" y="1699474"/>
              <a:ext cx="255799" cy="61768"/>
            </a:xfrm>
            <a:custGeom>
              <a:avLst/>
              <a:gdLst>
                <a:gd name="connsiteX0" fmla="*/ 0 w 255799"/>
                <a:gd name="connsiteY0" fmla="*/ 0 h 61768"/>
                <a:gd name="connsiteX1" fmla="*/ 255800 w 255799"/>
                <a:gd name="connsiteY1" fmla="*/ 61769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61768">
                  <a:moveTo>
                    <a:pt x="0" y="0"/>
                  </a:moveTo>
                  <a:lnTo>
                    <a:pt x="255800" y="61769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38300C8-1AFA-7054-5DE6-40648A3420A8}"/>
                </a:ext>
              </a:extLst>
            </p:cNvPr>
            <p:cNvSpPr/>
            <p:nvPr/>
          </p:nvSpPr>
          <p:spPr>
            <a:xfrm>
              <a:off x="938385" y="1637705"/>
              <a:ext cx="255722" cy="123537"/>
            </a:xfrm>
            <a:custGeom>
              <a:avLst/>
              <a:gdLst>
                <a:gd name="connsiteX0" fmla="*/ 0 w 255722"/>
                <a:gd name="connsiteY0" fmla="*/ 123537 h 123537"/>
                <a:gd name="connsiteX1" fmla="*/ 255723 w 255722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22" h="123537">
                  <a:moveTo>
                    <a:pt x="0" y="123537"/>
                  </a:moveTo>
                  <a:lnTo>
                    <a:pt x="255723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C4AEB0B-7D1B-DD73-DBC8-1D857B0EA4A8}"/>
                </a:ext>
              </a:extLst>
            </p:cNvPr>
            <p:cNvSpPr/>
            <p:nvPr/>
          </p:nvSpPr>
          <p:spPr>
            <a:xfrm>
              <a:off x="1194107" y="1514168"/>
              <a:ext cx="7721" cy="123537"/>
            </a:xfrm>
            <a:custGeom>
              <a:avLst/>
              <a:gdLst>
                <a:gd name="connsiteX0" fmla="*/ 0 w 7721"/>
                <a:gd name="connsiteY0" fmla="*/ 0 h 123537"/>
                <a:gd name="connsiteX1" fmla="*/ 0 w 7721"/>
                <a:gd name="connsiteY1" fmla="*/ 123537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123537">
                  <a:moveTo>
                    <a:pt x="0" y="0"/>
                  </a:moveTo>
                  <a:lnTo>
                    <a:pt x="0" y="123537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28AE121-5F97-2DC4-E9FB-84D2B689923B}"/>
                </a:ext>
              </a:extLst>
            </p:cNvPr>
            <p:cNvSpPr/>
            <p:nvPr/>
          </p:nvSpPr>
          <p:spPr>
            <a:xfrm>
              <a:off x="938385" y="1297977"/>
              <a:ext cx="7721" cy="247074"/>
            </a:xfrm>
            <a:custGeom>
              <a:avLst/>
              <a:gdLst>
                <a:gd name="connsiteX0" fmla="*/ 0 w 7721"/>
                <a:gd name="connsiteY0" fmla="*/ 247075 h 247074"/>
                <a:gd name="connsiteX1" fmla="*/ 0 w 7721"/>
                <a:gd name="connsiteY1" fmla="*/ 0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247074">
                  <a:moveTo>
                    <a:pt x="0" y="247075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5098FFE-1E4F-F39B-4072-4B4FEEC14059}"/>
                </a:ext>
              </a:extLst>
            </p:cNvPr>
            <p:cNvSpPr/>
            <p:nvPr/>
          </p:nvSpPr>
          <p:spPr>
            <a:xfrm>
              <a:off x="810446" y="1483283"/>
              <a:ext cx="127938" cy="61768"/>
            </a:xfrm>
            <a:custGeom>
              <a:avLst/>
              <a:gdLst>
                <a:gd name="connsiteX0" fmla="*/ 0 w 127938"/>
                <a:gd name="connsiteY0" fmla="*/ 61769 h 61768"/>
                <a:gd name="connsiteX1" fmla="*/ 127939 w 127938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61768">
                  <a:moveTo>
                    <a:pt x="0" y="61769"/>
                  </a:moveTo>
                  <a:lnTo>
                    <a:pt x="12793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EFAF8D8-8C29-263F-A031-75FBE9065D76}"/>
                </a:ext>
              </a:extLst>
            </p:cNvPr>
            <p:cNvSpPr/>
            <p:nvPr/>
          </p:nvSpPr>
          <p:spPr>
            <a:xfrm>
              <a:off x="938385" y="1483283"/>
              <a:ext cx="127861" cy="30884"/>
            </a:xfrm>
            <a:custGeom>
              <a:avLst/>
              <a:gdLst>
                <a:gd name="connsiteX0" fmla="*/ 0 w 127861"/>
                <a:gd name="connsiteY0" fmla="*/ 0 h 30884"/>
                <a:gd name="connsiteX1" fmla="*/ 127861 w 12786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30884">
                  <a:moveTo>
                    <a:pt x="0" y="0"/>
                  </a:moveTo>
                  <a:lnTo>
                    <a:pt x="127861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B1BE7A4-0B07-1B97-694A-7FBA905CB518}"/>
                </a:ext>
              </a:extLst>
            </p:cNvPr>
            <p:cNvSpPr/>
            <p:nvPr/>
          </p:nvSpPr>
          <p:spPr>
            <a:xfrm>
              <a:off x="938385" y="1514168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6BE3B39-D6D8-0EB8-2E85-9BEB61A4BAB1}"/>
                </a:ext>
              </a:extLst>
            </p:cNvPr>
            <p:cNvSpPr/>
            <p:nvPr/>
          </p:nvSpPr>
          <p:spPr>
            <a:xfrm>
              <a:off x="810446" y="1545052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3E3ADCF-0C60-477F-D7C0-3360BD1D3C1A}"/>
                </a:ext>
              </a:extLst>
            </p:cNvPr>
            <p:cNvSpPr/>
            <p:nvPr/>
          </p:nvSpPr>
          <p:spPr>
            <a:xfrm>
              <a:off x="938385" y="1575937"/>
              <a:ext cx="7721" cy="30884"/>
            </a:xfrm>
            <a:custGeom>
              <a:avLst/>
              <a:gdLst>
                <a:gd name="connsiteX0" fmla="*/ 0 w 7721"/>
                <a:gd name="connsiteY0" fmla="*/ 30884 h 30884"/>
                <a:gd name="connsiteX1" fmla="*/ 0 w 7721"/>
                <a:gd name="connsiteY1" fmla="*/ 0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30884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9CB5C5F-58A0-1E94-80E3-24BD17FB8CD3}"/>
                </a:ext>
              </a:extLst>
            </p:cNvPr>
            <p:cNvSpPr/>
            <p:nvPr/>
          </p:nvSpPr>
          <p:spPr>
            <a:xfrm>
              <a:off x="810446" y="1545052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667B3D1-1DF9-C586-78BD-E3D90CC233AE}"/>
                </a:ext>
              </a:extLst>
            </p:cNvPr>
            <p:cNvSpPr/>
            <p:nvPr/>
          </p:nvSpPr>
          <p:spPr>
            <a:xfrm>
              <a:off x="1066246" y="1514168"/>
              <a:ext cx="7721" cy="30884"/>
            </a:xfrm>
            <a:custGeom>
              <a:avLst/>
              <a:gdLst>
                <a:gd name="connsiteX0" fmla="*/ 0 w 7721"/>
                <a:gd name="connsiteY0" fmla="*/ 0 h 30884"/>
                <a:gd name="connsiteX1" fmla="*/ 0 w 7721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30884">
                  <a:moveTo>
                    <a:pt x="0" y="0"/>
                  </a:moveTo>
                  <a:lnTo>
                    <a:pt x="0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C30AADA-4B77-BF62-F7C5-2E7AD7FD5740}"/>
                </a:ext>
              </a:extLst>
            </p:cNvPr>
            <p:cNvSpPr/>
            <p:nvPr/>
          </p:nvSpPr>
          <p:spPr>
            <a:xfrm>
              <a:off x="938385" y="1545052"/>
              <a:ext cx="127861" cy="61768"/>
            </a:xfrm>
            <a:custGeom>
              <a:avLst/>
              <a:gdLst>
                <a:gd name="connsiteX0" fmla="*/ 0 w 127861"/>
                <a:gd name="connsiteY0" fmla="*/ 61769 h 61768"/>
                <a:gd name="connsiteX1" fmla="*/ 127861 w 127861"/>
                <a:gd name="connsiteY1" fmla="*/ 0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861" h="61768">
                  <a:moveTo>
                    <a:pt x="0" y="61769"/>
                  </a:moveTo>
                  <a:lnTo>
                    <a:pt x="12786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2C2858-C499-37C2-B3FE-96B1C9F12E58}"/>
                </a:ext>
              </a:extLst>
            </p:cNvPr>
            <p:cNvSpPr/>
            <p:nvPr/>
          </p:nvSpPr>
          <p:spPr>
            <a:xfrm>
              <a:off x="810446" y="1575937"/>
              <a:ext cx="127938" cy="30884"/>
            </a:xfrm>
            <a:custGeom>
              <a:avLst/>
              <a:gdLst>
                <a:gd name="connsiteX0" fmla="*/ 0 w 127938"/>
                <a:gd name="connsiteY0" fmla="*/ 0 h 30884"/>
                <a:gd name="connsiteX1" fmla="*/ 127939 w 127938"/>
                <a:gd name="connsiteY1" fmla="*/ 30884 h 3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7938" h="30884">
                  <a:moveTo>
                    <a:pt x="0" y="0"/>
                  </a:moveTo>
                  <a:lnTo>
                    <a:pt x="127939" y="30884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573A49D-867C-4763-A605-12C6EC73D116}"/>
                </a:ext>
              </a:extLst>
            </p:cNvPr>
            <p:cNvSpPr/>
            <p:nvPr/>
          </p:nvSpPr>
          <p:spPr>
            <a:xfrm>
              <a:off x="1066246" y="989134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2531F69-630C-BF1C-5F05-E4A72FF6F868}"/>
                </a:ext>
              </a:extLst>
            </p:cNvPr>
            <p:cNvSpPr/>
            <p:nvPr/>
          </p:nvSpPr>
          <p:spPr>
            <a:xfrm>
              <a:off x="1066246" y="1014845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98B0F1-73BF-4C22-1DB8-92BCB0B85E40}"/>
                </a:ext>
              </a:extLst>
            </p:cNvPr>
            <p:cNvSpPr/>
            <p:nvPr/>
          </p:nvSpPr>
          <p:spPr>
            <a:xfrm>
              <a:off x="810446" y="1236208"/>
              <a:ext cx="255799" cy="123537"/>
            </a:xfrm>
            <a:custGeom>
              <a:avLst/>
              <a:gdLst>
                <a:gd name="connsiteX0" fmla="*/ 0 w 255799"/>
                <a:gd name="connsiteY0" fmla="*/ 123537 h 123537"/>
                <a:gd name="connsiteX1" fmla="*/ 255800 w 255799"/>
                <a:gd name="connsiteY1" fmla="*/ 0 h 12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5799" h="123537">
                  <a:moveTo>
                    <a:pt x="0" y="123537"/>
                  </a:moveTo>
                  <a:lnTo>
                    <a:pt x="25580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5E3DCD6-4920-4A85-0602-1A61A69DBC48}"/>
                </a:ext>
              </a:extLst>
            </p:cNvPr>
            <p:cNvSpPr/>
            <p:nvPr/>
          </p:nvSpPr>
          <p:spPr>
            <a:xfrm>
              <a:off x="922325" y="1050902"/>
              <a:ext cx="32042" cy="247074"/>
            </a:xfrm>
            <a:custGeom>
              <a:avLst/>
              <a:gdLst>
                <a:gd name="connsiteX0" fmla="*/ 0 w 32042"/>
                <a:gd name="connsiteY0" fmla="*/ 25711 h 247074"/>
                <a:gd name="connsiteX1" fmla="*/ 16060 w 32042"/>
                <a:gd name="connsiteY1" fmla="*/ 0 h 247074"/>
                <a:gd name="connsiteX2" fmla="*/ 27333 w 32042"/>
                <a:gd name="connsiteY2" fmla="*/ 7567 h 247074"/>
                <a:gd name="connsiteX3" fmla="*/ 32043 w 32042"/>
                <a:gd name="connsiteY3" fmla="*/ 25711 h 247074"/>
                <a:gd name="connsiteX4" fmla="*/ 32043 w 32042"/>
                <a:gd name="connsiteY4" fmla="*/ 221364 h 247074"/>
                <a:gd name="connsiteX5" fmla="*/ 16060 w 32042"/>
                <a:gd name="connsiteY5" fmla="*/ 247075 h 247074"/>
                <a:gd name="connsiteX6" fmla="*/ 0 w 32042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42" h="247074">
                  <a:moveTo>
                    <a:pt x="0" y="25711"/>
                  </a:moveTo>
                  <a:cubicBezTo>
                    <a:pt x="0" y="11504"/>
                    <a:pt x="7181" y="0"/>
                    <a:pt x="16060" y="0"/>
                  </a:cubicBezTo>
                  <a:cubicBezTo>
                    <a:pt x="20229" y="0"/>
                    <a:pt x="24321" y="2702"/>
                    <a:pt x="27333" y="7567"/>
                  </a:cubicBezTo>
                  <a:cubicBezTo>
                    <a:pt x="30344" y="12354"/>
                    <a:pt x="32043" y="18917"/>
                    <a:pt x="32043" y="25711"/>
                  </a:cubicBezTo>
                  <a:lnTo>
                    <a:pt x="32043" y="221364"/>
                  </a:lnTo>
                  <a:cubicBezTo>
                    <a:pt x="32043" y="235571"/>
                    <a:pt x="24862" y="247075"/>
                    <a:pt x="16060" y="247075"/>
                  </a:cubicBezTo>
                  <a:cubicBezTo>
                    <a:pt x="7181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3169EB4-90A1-2B00-4B90-7B03247DBA51}"/>
                </a:ext>
              </a:extLst>
            </p:cNvPr>
            <p:cNvSpPr/>
            <p:nvPr/>
          </p:nvSpPr>
          <p:spPr>
            <a:xfrm>
              <a:off x="922325" y="1076613"/>
              <a:ext cx="32042" cy="25788"/>
            </a:xfrm>
            <a:custGeom>
              <a:avLst/>
              <a:gdLst>
                <a:gd name="connsiteX0" fmla="*/ 32043 w 32042"/>
                <a:gd name="connsiteY0" fmla="*/ 0 h 25788"/>
                <a:gd name="connsiteX1" fmla="*/ 16060 w 32042"/>
                <a:gd name="connsiteY1" fmla="*/ 25788 h 25788"/>
                <a:gd name="connsiteX2" fmla="*/ 0 w 32042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042" h="25788">
                  <a:moveTo>
                    <a:pt x="32043" y="0"/>
                  </a:moveTo>
                  <a:cubicBezTo>
                    <a:pt x="32043" y="14207"/>
                    <a:pt x="24862" y="25788"/>
                    <a:pt x="16060" y="25788"/>
                  </a:cubicBezTo>
                  <a:cubicBezTo>
                    <a:pt x="7181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33169C5-DE37-63D9-40EF-4AAD56B71440}"/>
                </a:ext>
              </a:extLst>
            </p:cNvPr>
            <p:cNvSpPr/>
            <p:nvPr/>
          </p:nvSpPr>
          <p:spPr>
            <a:xfrm>
              <a:off x="781724" y="1112671"/>
              <a:ext cx="31965" cy="247074"/>
            </a:xfrm>
            <a:custGeom>
              <a:avLst/>
              <a:gdLst>
                <a:gd name="connsiteX0" fmla="*/ 0 w 31965"/>
                <a:gd name="connsiteY0" fmla="*/ 25711 h 247074"/>
                <a:gd name="connsiteX1" fmla="*/ 15983 w 31965"/>
                <a:gd name="connsiteY1" fmla="*/ 0 h 247074"/>
                <a:gd name="connsiteX2" fmla="*/ 27255 w 31965"/>
                <a:gd name="connsiteY2" fmla="*/ 7567 h 247074"/>
                <a:gd name="connsiteX3" fmla="*/ 31965 w 31965"/>
                <a:gd name="connsiteY3" fmla="*/ 25711 h 247074"/>
                <a:gd name="connsiteX4" fmla="*/ 31965 w 31965"/>
                <a:gd name="connsiteY4" fmla="*/ 221364 h 247074"/>
                <a:gd name="connsiteX5" fmla="*/ 15983 w 31965"/>
                <a:gd name="connsiteY5" fmla="*/ 247075 h 247074"/>
                <a:gd name="connsiteX6" fmla="*/ 0 w 31965"/>
                <a:gd name="connsiteY6" fmla="*/ 221364 h 24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965" h="247074">
                  <a:moveTo>
                    <a:pt x="0" y="25711"/>
                  </a:moveTo>
                  <a:cubicBezTo>
                    <a:pt x="0" y="11504"/>
                    <a:pt x="7103" y="0"/>
                    <a:pt x="15983" y="0"/>
                  </a:cubicBezTo>
                  <a:cubicBezTo>
                    <a:pt x="20229" y="0"/>
                    <a:pt x="24244" y="2702"/>
                    <a:pt x="27255" y="7567"/>
                  </a:cubicBezTo>
                  <a:cubicBezTo>
                    <a:pt x="30267" y="12354"/>
                    <a:pt x="31965" y="18917"/>
                    <a:pt x="31965" y="25711"/>
                  </a:cubicBezTo>
                  <a:lnTo>
                    <a:pt x="31965" y="221364"/>
                  </a:lnTo>
                  <a:cubicBezTo>
                    <a:pt x="31965" y="235571"/>
                    <a:pt x="24785" y="247075"/>
                    <a:pt x="15983" y="247075"/>
                  </a:cubicBezTo>
                  <a:cubicBezTo>
                    <a:pt x="7103" y="247075"/>
                    <a:pt x="0" y="235571"/>
                    <a:pt x="0" y="221364"/>
                  </a:cubicBez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FA62110-E886-B237-157A-1431335F8871}"/>
                </a:ext>
              </a:extLst>
            </p:cNvPr>
            <p:cNvSpPr/>
            <p:nvPr/>
          </p:nvSpPr>
          <p:spPr>
            <a:xfrm>
              <a:off x="781724" y="1138382"/>
              <a:ext cx="31965" cy="25788"/>
            </a:xfrm>
            <a:custGeom>
              <a:avLst/>
              <a:gdLst>
                <a:gd name="connsiteX0" fmla="*/ 31965 w 31965"/>
                <a:gd name="connsiteY0" fmla="*/ 0 h 25788"/>
                <a:gd name="connsiteX1" fmla="*/ 15983 w 31965"/>
                <a:gd name="connsiteY1" fmla="*/ 25788 h 25788"/>
                <a:gd name="connsiteX2" fmla="*/ 0 w 31965"/>
                <a:gd name="connsiteY2" fmla="*/ 0 h 2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965" h="25788">
                  <a:moveTo>
                    <a:pt x="31965" y="0"/>
                  </a:moveTo>
                  <a:cubicBezTo>
                    <a:pt x="31965" y="14207"/>
                    <a:pt x="24785" y="25788"/>
                    <a:pt x="15983" y="25788"/>
                  </a:cubicBezTo>
                  <a:cubicBezTo>
                    <a:pt x="7103" y="25788"/>
                    <a:pt x="0" y="14207"/>
                    <a:pt x="0" y="0"/>
                  </a:cubicBez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B6A1E3C-7D2F-ED57-1A6E-82F77773F477}"/>
                </a:ext>
              </a:extLst>
            </p:cNvPr>
            <p:cNvSpPr/>
            <p:nvPr/>
          </p:nvSpPr>
          <p:spPr>
            <a:xfrm>
              <a:off x="1555995" y="137518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866516-EFF2-721A-472E-66FF6CE930A5}"/>
                </a:ext>
              </a:extLst>
            </p:cNvPr>
            <p:cNvSpPr/>
            <p:nvPr/>
          </p:nvSpPr>
          <p:spPr>
            <a:xfrm>
              <a:off x="1555995" y="261056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91DBD1B-2291-E20A-4A79-ADC170101BF3}"/>
                </a:ext>
              </a:extLst>
            </p:cNvPr>
            <p:cNvSpPr/>
            <p:nvPr/>
          </p:nvSpPr>
          <p:spPr>
            <a:xfrm>
              <a:off x="1555995" y="3845938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A1241DD-63C0-1047-4DC5-6F0F7B4C40D0}"/>
                </a:ext>
              </a:extLst>
            </p:cNvPr>
            <p:cNvSpPr/>
            <p:nvPr/>
          </p:nvSpPr>
          <p:spPr>
            <a:xfrm>
              <a:off x="1555995" y="5081313"/>
              <a:ext cx="926531" cy="463265"/>
            </a:xfrm>
            <a:custGeom>
              <a:avLst/>
              <a:gdLst>
                <a:gd name="connsiteX0" fmla="*/ 0 w 926531"/>
                <a:gd name="connsiteY0" fmla="*/ 463266 h 463265"/>
                <a:gd name="connsiteX1" fmla="*/ 154422 w 926531"/>
                <a:gd name="connsiteY1" fmla="*/ 0 h 463265"/>
                <a:gd name="connsiteX2" fmla="*/ 926531 w 926531"/>
                <a:gd name="connsiteY2" fmla="*/ 0 h 463265"/>
                <a:gd name="connsiteX3" fmla="*/ 772110 w 926531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6531" h="463265">
                  <a:moveTo>
                    <a:pt x="0" y="463266"/>
                  </a:moveTo>
                  <a:lnTo>
                    <a:pt x="154422" y="0"/>
                  </a:lnTo>
                  <a:lnTo>
                    <a:pt x="926531" y="0"/>
                  </a:lnTo>
                  <a:lnTo>
                    <a:pt x="772110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A44303D-7C12-89C7-EE4F-280FA5188B0B}"/>
                </a:ext>
              </a:extLst>
            </p:cNvPr>
            <p:cNvSpPr/>
            <p:nvPr/>
          </p:nvSpPr>
          <p:spPr>
            <a:xfrm>
              <a:off x="2405316" y="160682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7FA40BE-4614-6DFB-3BEF-7FC2F5495500}"/>
                </a:ext>
              </a:extLst>
            </p:cNvPr>
            <p:cNvSpPr/>
            <p:nvPr/>
          </p:nvSpPr>
          <p:spPr>
            <a:xfrm>
              <a:off x="3037519" y="15797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486A69B-6D33-284A-74A0-468C81E4342E}"/>
                </a:ext>
              </a:extLst>
            </p:cNvPr>
            <p:cNvSpPr/>
            <p:nvPr/>
          </p:nvSpPr>
          <p:spPr>
            <a:xfrm>
              <a:off x="2405316" y="284096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E1EA308-DBE4-188C-1901-097CCC4598DA}"/>
                </a:ext>
              </a:extLst>
            </p:cNvPr>
            <p:cNvSpPr/>
            <p:nvPr/>
          </p:nvSpPr>
          <p:spPr>
            <a:xfrm>
              <a:off x="3037519" y="281393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4D432AB-EDBB-8302-014F-40003CC830BB}"/>
                </a:ext>
              </a:extLst>
            </p:cNvPr>
            <p:cNvSpPr/>
            <p:nvPr/>
          </p:nvSpPr>
          <p:spPr>
            <a:xfrm>
              <a:off x="2405316" y="407633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F605DFE-9BD2-E733-AF7F-E85A6D7E75F1}"/>
                </a:ext>
              </a:extLst>
            </p:cNvPr>
            <p:cNvSpPr/>
            <p:nvPr/>
          </p:nvSpPr>
          <p:spPr>
            <a:xfrm>
              <a:off x="3037519" y="404931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552236-75CC-41F5-DF78-1198AFDF3CA5}"/>
                </a:ext>
              </a:extLst>
            </p:cNvPr>
            <p:cNvSpPr/>
            <p:nvPr/>
          </p:nvSpPr>
          <p:spPr>
            <a:xfrm>
              <a:off x="2405316" y="531171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EDE56C9-FF82-CF7F-C893-533861C7D981}"/>
                </a:ext>
              </a:extLst>
            </p:cNvPr>
            <p:cNvSpPr/>
            <p:nvPr/>
          </p:nvSpPr>
          <p:spPr>
            <a:xfrm>
              <a:off x="3037519" y="528468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C00D6B-7BCF-64F2-13D1-D97075AECFB7}"/>
                </a:ext>
              </a:extLst>
            </p:cNvPr>
            <p:cNvSpPr/>
            <p:nvPr/>
          </p:nvSpPr>
          <p:spPr>
            <a:xfrm>
              <a:off x="3100214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2655A7C-5D80-2DA8-3C62-BAE172B8FDBD}"/>
                </a:ext>
              </a:extLst>
            </p:cNvPr>
            <p:cNvSpPr/>
            <p:nvPr/>
          </p:nvSpPr>
          <p:spPr>
            <a:xfrm>
              <a:off x="3100214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EEB1A6-5B30-01A7-4E50-E6C3A86E5DCD}"/>
                </a:ext>
              </a:extLst>
            </p:cNvPr>
            <p:cNvSpPr/>
            <p:nvPr/>
          </p:nvSpPr>
          <p:spPr>
            <a:xfrm>
              <a:off x="325463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3536D75-D5BF-54A9-36C3-ACBCC55C00A8}"/>
                </a:ext>
              </a:extLst>
            </p:cNvPr>
            <p:cNvSpPr/>
            <p:nvPr/>
          </p:nvSpPr>
          <p:spPr>
            <a:xfrm>
              <a:off x="310021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B7A07DD-A92A-8190-EB21-785A33C6CD91}"/>
                </a:ext>
              </a:extLst>
            </p:cNvPr>
            <p:cNvSpPr/>
            <p:nvPr/>
          </p:nvSpPr>
          <p:spPr>
            <a:xfrm>
              <a:off x="325463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186C399-3B7A-8535-FA50-846C1F4342B6}"/>
                </a:ext>
              </a:extLst>
            </p:cNvPr>
            <p:cNvSpPr/>
            <p:nvPr/>
          </p:nvSpPr>
          <p:spPr>
            <a:xfrm>
              <a:off x="3100214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0604AAE-5910-0267-CC41-1C6E30468676}"/>
                </a:ext>
              </a:extLst>
            </p:cNvPr>
            <p:cNvSpPr/>
            <p:nvPr/>
          </p:nvSpPr>
          <p:spPr>
            <a:xfrm>
              <a:off x="3254636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83FF9DE-DDA0-7EE9-EA3E-14EC623A0694}"/>
                </a:ext>
              </a:extLst>
            </p:cNvPr>
            <p:cNvSpPr/>
            <p:nvPr/>
          </p:nvSpPr>
          <p:spPr>
            <a:xfrm>
              <a:off x="3563480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EDB77D-C1A5-F538-2E33-AED5374921D2}"/>
                </a:ext>
              </a:extLst>
            </p:cNvPr>
            <p:cNvSpPr/>
            <p:nvPr/>
          </p:nvSpPr>
          <p:spPr>
            <a:xfrm>
              <a:off x="3717902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5E4A55E-C9C3-6C36-DBEF-E2C09A25D6F9}"/>
                </a:ext>
              </a:extLst>
            </p:cNvPr>
            <p:cNvSpPr/>
            <p:nvPr/>
          </p:nvSpPr>
          <p:spPr>
            <a:xfrm>
              <a:off x="4412800" y="1604582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753B857-A10A-6F10-9663-1F06A76FEB65}"/>
                </a:ext>
              </a:extLst>
            </p:cNvPr>
            <p:cNvSpPr/>
            <p:nvPr/>
          </p:nvSpPr>
          <p:spPr>
            <a:xfrm>
              <a:off x="5045004" y="157755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C7FEC01-D00E-07F9-65BF-A99B7EC56EA2}"/>
                </a:ext>
              </a:extLst>
            </p:cNvPr>
            <p:cNvSpPr/>
            <p:nvPr/>
          </p:nvSpPr>
          <p:spPr>
            <a:xfrm>
              <a:off x="4412800" y="2838876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B1BC2B4-C418-00B0-CED9-A0E68B6142AB}"/>
                </a:ext>
              </a:extLst>
            </p:cNvPr>
            <p:cNvSpPr/>
            <p:nvPr/>
          </p:nvSpPr>
          <p:spPr>
            <a:xfrm>
              <a:off x="5045004" y="281185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2F4BABC-A4FC-9543-2237-C8A676D1003A}"/>
                </a:ext>
              </a:extLst>
            </p:cNvPr>
            <p:cNvSpPr/>
            <p:nvPr/>
          </p:nvSpPr>
          <p:spPr>
            <a:xfrm>
              <a:off x="5107699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5C084DF-C0BC-D38C-81D4-876AF6B6D5BE}"/>
                </a:ext>
              </a:extLst>
            </p:cNvPr>
            <p:cNvSpPr/>
            <p:nvPr/>
          </p:nvSpPr>
          <p:spPr>
            <a:xfrm>
              <a:off x="510769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D8A7BF2-044B-9516-C155-6970FA2CEFA4}"/>
                </a:ext>
              </a:extLst>
            </p:cNvPr>
            <p:cNvSpPr/>
            <p:nvPr/>
          </p:nvSpPr>
          <p:spPr>
            <a:xfrm>
              <a:off x="526212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9781B53-A01C-E284-E1AB-7291858F617C}"/>
                </a:ext>
              </a:extLst>
            </p:cNvPr>
            <p:cNvSpPr/>
            <p:nvPr/>
          </p:nvSpPr>
          <p:spPr>
            <a:xfrm>
              <a:off x="510769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4201FE4-82AD-1F9D-28FC-77B3731AD854}"/>
                </a:ext>
              </a:extLst>
            </p:cNvPr>
            <p:cNvSpPr/>
            <p:nvPr/>
          </p:nvSpPr>
          <p:spPr>
            <a:xfrm>
              <a:off x="526212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D398294-DD71-549D-69A7-C7DE5EFE8EBA}"/>
                </a:ext>
              </a:extLst>
            </p:cNvPr>
            <p:cNvSpPr/>
            <p:nvPr/>
          </p:nvSpPr>
          <p:spPr>
            <a:xfrm>
              <a:off x="541654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DBE289D-E5B3-E123-3AF0-9F5667B2A6A6}"/>
                </a:ext>
              </a:extLst>
            </p:cNvPr>
            <p:cNvSpPr/>
            <p:nvPr/>
          </p:nvSpPr>
          <p:spPr>
            <a:xfrm>
              <a:off x="5107699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AB1A765-D616-FDC1-F203-4AEFA9CC53F9}"/>
                </a:ext>
              </a:extLst>
            </p:cNvPr>
            <p:cNvSpPr/>
            <p:nvPr/>
          </p:nvSpPr>
          <p:spPr>
            <a:xfrm>
              <a:off x="526212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0AF771B-386F-E5A3-F7BC-94674AD07E7D}"/>
                </a:ext>
              </a:extLst>
            </p:cNvPr>
            <p:cNvSpPr/>
            <p:nvPr/>
          </p:nvSpPr>
          <p:spPr>
            <a:xfrm>
              <a:off x="541654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78D5525-624B-AEF5-FE15-C25C3C74EB62}"/>
                </a:ext>
              </a:extLst>
            </p:cNvPr>
            <p:cNvSpPr/>
            <p:nvPr/>
          </p:nvSpPr>
          <p:spPr>
            <a:xfrm>
              <a:off x="557096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DF12479-AD10-F4A8-86CB-8CF9AD5AF5D4}"/>
                </a:ext>
              </a:extLst>
            </p:cNvPr>
            <p:cNvSpPr/>
            <p:nvPr/>
          </p:nvSpPr>
          <p:spPr>
            <a:xfrm>
              <a:off x="5725386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793D099-E070-9FFF-9092-2E808E2AD096}"/>
                </a:ext>
              </a:extLst>
            </p:cNvPr>
            <p:cNvSpPr/>
            <p:nvPr/>
          </p:nvSpPr>
          <p:spPr>
            <a:xfrm>
              <a:off x="5570965" y="508131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29BC108-28C1-F079-C822-49C4ED8B70AB}"/>
                </a:ext>
              </a:extLst>
            </p:cNvPr>
            <p:cNvSpPr/>
            <p:nvPr/>
          </p:nvSpPr>
          <p:spPr>
            <a:xfrm>
              <a:off x="5570965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114402F-86FD-59A0-8202-889F83B72365}"/>
                </a:ext>
              </a:extLst>
            </p:cNvPr>
            <p:cNvSpPr/>
            <p:nvPr/>
          </p:nvSpPr>
          <p:spPr>
            <a:xfrm>
              <a:off x="6265863" y="1604041"/>
              <a:ext cx="414082" cy="7721"/>
            </a:xfrm>
            <a:custGeom>
              <a:avLst/>
              <a:gdLst>
                <a:gd name="connsiteX0" fmla="*/ 0 w 414082"/>
                <a:gd name="connsiteY0" fmla="*/ 0 h 7721"/>
                <a:gd name="connsiteX1" fmla="*/ 414082 w 414082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7721">
                  <a:moveTo>
                    <a:pt x="0" y="0"/>
                  </a:moveTo>
                  <a:lnTo>
                    <a:pt x="414082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8D1567-5D4E-A922-6446-BDF097193E2F}"/>
                </a:ext>
              </a:extLst>
            </p:cNvPr>
            <p:cNvSpPr/>
            <p:nvPr/>
          </p:nvSpPr>
          <p:spPr>
            <a:xfrm>
              <a:off x="6666434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974F63C-2606-0ED6-6885-6227ABC93A5D}"/>
                </a:ext>
              </a:extLst>
            </p:cNvPr>
            <p:cNvSpPr/>
            <p:nvPr/>
          </p:nvSpPr>
          <p:spPr>
            <a:xfrm>
              <a:off x="6729129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27D34AC-CFB8-B773-8933-FBA8758EC06D}"/>
                </a:ext>
              </a:extLst>
            </p:cNvPr>
            <p:cNvSpPr/>
            <p:nvPr/>
          </p:nvSpPr>
          <p:spPr>
            <a:xfrm>
              <a:off x="7037973" y="160404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E7F7664-A694-21AD-EE70-4FF91BC0E950}"/>
                </a:ext>
              </a:extLst>
            </p:cNvPr>
            <p:cNvSpPr/>
            <p:nvPr/>
          </p:nvSpPr>
          <p:spPr>
            <a:xfrm>
              <a:off x="7670176" y="1577018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5485B19-18F3-ABCB-1401-427575262614}"/>
                </a:ext>
              </a:extLst>
            </p:cNvPr>
            <p:cNvSpPr/>
            <p:nvPr/>
          </p:nvSpPr>
          <p:spPr>
            <a:xfrm>
              <a:off x="6880925" y="1838454"/>
              <a:ext cx="2548" cy="3193675"/>
            </a:xfrm>
            <a:custGeom>
              <a:avLst/>
              <a:gdLst>
                <a:gd name="connsiteX0" fmla="*/ 0 w 2548"/>
                <a:gd name="connsiteY0" fmla="*/ 0 h 3193675"/>
                <a:gd name="connsiteX1" fmla="*/ 2548 w 2548"/>
                <a:gd name="connsiteY1" fmla="*/ 3193676 h 319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8" h="3193675">
                  <a:moveTo>
                    <a:pt x="0" y="0"/>
                  </a:moveTo>
                  <a:lnTo>
                    <a:pt x="2548" y="319367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007FB50-1A17-2962-3689-C1369C4FAFA5}"/>
                </a:ext>
              </a:extLst>
            </p:cNvPr>
            <p:cNvSpPr/>
            <p:nvPr/>
          </p:nvSpPr>
          <p:spPr>
            <a:xfrm>
              <a:off x="6856450" y="5018618"/>
              <a:ext cx="54047" cy="54047"/>
            </a:xfrm>
            <a:custGeom>
              <a:avLst/>
              <a:gdLst>
                <a:gd name="connsiteX0" fmla="*/ 27101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101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30D89EF-8DAC-42D2-7566-4FCF08E22B81}"/>
                </a:ext>
              </a:extLst>
            </p:cNvPr>
            <p:cNvSpPr/>
            <p:nvPr/>
          </p:nvSpPr>
          <p:spPr>
            <a:xfrm>
              <a:off x="6729129" y="508131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F82A979-C730-D4AD-5937-A3CEA294757C}"/>
                </a:ext>
              </a:extLst>
            </p:cNvPr>
            <p:cNvSpPr/>
            <p:nvPr/>
          </p:nvSpPr>
          <p:spPr>
            <a:xfrm>
              <a:off x="7732871" y="1220766"/>
              <a:ext cx="7721" cy="4632656"/>
            </a:xfrm>
            <a:custGeom>
              <a:avLst/>
              <a:gdLst>
                <a:gd name="connsiteX0" fmla="*/ 0 w 7721"/>
                <a:gd name="connsiteY0" fmla="*/ 4632656 h 4632656"/>
                <a:gd name="connsiteX1" fmla="*/ 0 w 7721"/>
                <a:gd name="connsiteY1" fmla="*/ 0 h 463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4632656">
                  <a:moveTo>
                    <a:pt x="0" y="463265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B21E93EE-FF34-2909-4435-108C64FE9FBC}"/>
                </a:ext>
              </a:extLst>
            </p:cNvPr>
            <p:cNvSpPr/>
            <p:nvPr/>
          </p:nvSpPr>
          <p:spPr>
            <a:xfrm>
              <a:off x="8041715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9195DAA-0139-0559-96B9-CACA3FB2E7A7}"/>
                </a:ext>
              </a:extLst>
            </p:cNvPr>
            <p:cNvSpPr/>
            <p:nvPr/>
          </p:nvSpPr>
          <p:spPr>
            <a:xfrm>
              <a:off x="8196137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810AB3E-2552-540B-998B-C1E9889B7B76}"/>
                </a:ext>
              </a:extLst>
            </p:cNvPr>
            <p:cNvSpPr/>
            <p:nvPr/>
          </p:nvSpPr>
          <p:spPr>
            <a:xfrm>
              <a:off x="8350559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D55A416-43AA-1B21-3791-E502A8CAC3BE}"/>
                </a:ext>
              </a:extLst>
            </p:cNvPr>
            <p:cNvSpPr/>
            <p:nvPr/>
          </p:nvSpPr>
          <p:spPr>
            <a:xfrm>
              <a:off x="850498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4A1DB0E-1720-2AB6-5F67-97B67CE8E0A2}"/>
                </a:ext>
              </a:extLst>
            </p:cNvPr>
            <p:cNvSpPr/>
            <p:nvPr/>
          </p:nvSpPr>
          <p:spPr>
            <a:xfrm>
              <a:off x="8041715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6697CF09-5D76-A11E-D3C9-CCA31CA03388}"/>
                </a:ext>
              </a:extLst>
            </p:cNvPr>
            <p:cNvSpPr/>
            <p:nvPr/>
          </p:nvSpPr>
          <p:spPr>
            <a:xfrm>
              <a:off x="8350559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EE4C0DC-7D27-73F8-D8B4-62B4FB39A60E}"/>
                </a:ext>
              </a:extLst>
            </p:cNvPr>
            <p:cNvSpPr/>
            <p:nvPr/>
          </p:nvSpPr>
          <p:spPr>
            <a:xfrm>
              <a:off x="9045457" y="1604505"/>
              <a:ext cx="414082" cy="2007"/>
            </a:xfrm>
            <a:custGeom>
              <a:avLst/>
              <a:gdLst>
                <a:gd name="connsiteX0" fmla="*/ 0 w 414082"/>
                <a:gd name="connsiteY0" fmla="*/ 0 h 2007"/>
                <a:gd name="connsiteX1" fmla="*/ 414082 w 414082"/>
                <a:gd name="connsiteY1" fmla="*/ 2008 h 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4082" h="2007">
                  <a:moveTo>
                    <a:pt x="0" y="0"/>
                  </a:moveTo>
                  <a:lnTo>
                    <a:pt x="414082" y="2008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24AAD7-DBAC-0810-7241-BBCEBBD20848}"/>
                </a:ext>
              </a:extLst>
            </p:cNvPr>
            <p:cNvSpPr/>
            <p:nvPr/>
          </p:nvSpPr>
          <p:spPr>
            <a:xfrm>
              <a:off x="9445950" y="1579411"/>
              <a:ext cx="54124" cy="54047"/>
            </a:xfrm>
            <a:custGeom>
              <a:avLst/>
              <a:gdLst>
                <a:gd name="connsiteX0" fmla="*/ 54125 w 54124"/>
                <a:gd name="connsiteY0" fmla="*/ 27256 h 54047"/>
                <a:gd name="connsiteX1" fmla="*/ 0 w 54124"/>
                <a:gd name="connsiteY1" fmla="*/ 54048 h 54047"/>
                <a:gd name="connsiteX2" fmla="*/ 13589 w 54124"/>
                <a:gd name="connsiteY2" fmla="*/ 27101 h 54047"/>
                <a:gd name="connsiteX3" fmla="*/ 232 w 54124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24" h="54047">
                  <a:moveTo>
                    <a:pt x="54125" y="27256"/>
                  </a:moveTo>
                  <a:lnTo>
                    <a:pt x="0" y="54048"/>
                  </a:lnTo>
                  <a:lnTo>
                    <a:pt x="13589" y="2710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E42920E-B3C9-7AD3-67FE-B16ABD28C541}"/>
                </a:ext>
              </a:extLst>
            </p:cNvPr>
            <p:cNvSpPr/>
            <p:nvPr/>
          </p:nvSpPr>
          <p:spPr>
            <a:xfrm>
              <a:off x="9508723" y="1375188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8096B5-18C8-068C-4D75-F2D39B981B07}"/>
                </a:ext>
              </a:extLst>
            </p:cNvPr>
            <p:cNvSpPr/>
            <p:nvPr/>
          </p:nvSpPr>
          <p:spPr>
            <a:xfrm>
              <a:off x="9663145" y="1838454"/>
              <a:ext cx="7721" cy="722926"/>
            </a:xfrm>
            <a:custGeom>
              <a:avLst/>
              <a:gdLst>
                <a:gd name="connsiteX0" fmla="*/ 0 w 7721"/>
                <a:gd name="connsiteY0" fmla="*/ 0 h 722926"/>
                <a:gd name="connsiteX1" fmla="*/ 0 w 7721"/>
                <a:gd name="connsiteY1" fmla="*/ 722926 h 72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721" h="722926">
                  <a:moveTo>
                    <a:pt x="0" y="0"/>
                  </a:moveTo>
                  <a:lnTo>
                    <a:pt x="0" y="722926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53F5B56-020B-7F73-1B4C-67E7CDC208AB}"/>
                </a:ext>
              </a:extLst>
            </p:cNvPr>
            <p:cNvSpPr/>
            <p:nvPr/>
          </p:nvSpPr>
          <p:spPr>
            <a:xfrm>
              <a:off x="9636121" y="2547868"/>
              <a:ext cx="54047" cy="54047"/>
            </a:xfrm>
            <a:custGeom>
              <a:avLst/>
              <a:gdLst>
                <a:gd name="connsiteX0" fmla="*/ 27024 w 54047"/>
                <a:gd name="connsiteY0" fmla="*/ 54048 h 54047"/>
                <a:gd name="connsiteX1" fmla="*/ 0 w 54047"/>
                <a:gd name="connsiteY1" fmla="*/ 0 h 54047"/>
                <a:gd name="connsiteX2" fmla="*/ 27024 w 54047"/>
                <a:gd name="connsiteY2" fmla="*/ 13512 h 54047"/>
                <a:gd name="connsiteX3" fmla="*/ 54048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27024" y="54048"/>
                  </a:moveTo>
                  <a:lnTo>
                    <a:pt x="0" y="0"/>
                  </a:lnTo>
                  <a:lnTo>
                    <a:pt x="27024" y="13512"/>
                  </a:lnTo>
                  <a:lnTo>
                    <a:pt x="54048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9C8D9A7-5CBF-FEA2-43D5-61C054A9CF38}"/>
                </a:ext>
              </a:extLst>
            </p:cNvPr>
            <p:cNvSpPr/>
            <p:nvPr/>
          </p:nvSpPr>
          <p:spPr>
            <a:xfrm>
              <a:off x="9508723" y="2610563"/>
              <a:ext cx="308843" cy="463265"/>
            </a:xfrm>
            <a:custGeom>
              <a:avLst/>
              <a:gdLst>
                <a:gd name="connsiteX0" fmla="*/ 0 w 308843"/>
                <a:gd name="connsiteY0" fmla="*/ 0 h 463265"/>
                <a:gd name="connsiteX1" fmla="*/ 308844 w 308843"/>
                <a:gd name="connsiteY1" fmla="*/ 0 h 463265"/>
                <a:gd name="connsiteX2" fmla="*/ 308844 w 308843"/>
                <a:gd name="connsiteY2" fmla="*/ 463266 h 463265"/>
                <a:gd name="connsiteX3" fmla="*/ 0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0"/>
                  </a:moveTo>
                  <a:lnTo>
                    <a:pt x="308844" y="0"/>
                  </a:lnTo>
                  <a:lnTo>
                    <a:pt x="308844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custDash>
                <a:ds d="225000" sp="225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D55DE2D-B3B1-4735-C225-D6BFC344C56A}"/>
                </a:ext>
              </a:extLst>
            </p:cNvPr>
            <p:cNvSpPr/>
            <p:nvPr/>
          </p:nvSpPr>
          <p:spPr>
            <a:xfrm>
              <a:off x="9817567" y="1604505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F4F9CE8-52C2-49FB-6E0B-58C4EB318A9B}"/>
                </a:ext>
              </a:extLst>
            </p:cNvPr>
            <p:cNvSpPr/>
            <p:nvPr/>
          </p:nvSpPr>
          <p:spPr>
            <a:xfrm>
              <a:off x="10449770" y="1577481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127CA9D-A9B2-8B4A-65D4-A1A289813916}"/>
                </a:ext>
              </a:extLst>
            </p:cNvPr>
            <p:cNvSpPr/>
            <p:nvPr/>
          </p:nvSpPr>
          <p:spPr>
            <a:xfrm>
              <a:off x="3149398" y="322825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135D59D-29A2-B150-DD26-AA0546CABDAE}"/>
                </a:ext>
              </a:extLst>
            </p:cNvPr>
            <p:cNvSpPr/>
            <p:nvPr/>
          </p:nvSpPr>
          <p:spPr>
            <a:xfrm>
              <a:off x="3108862" y="320122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D64E89E-913C-4DDA-C6E7-04AE5023DD63}"/>
                </a:ext>
              </a:extLst>
            </p:cNvPr>
            <p:cNvSpPr/>
            <p:nvPr/>
          </p:nvSpPr>
          <p:spPr>
            <a:xfrm>
              <a:off x="3655207" y="3201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C549D7-2397-B750-DE84-A28738D2CFD0}"/>
                </a:ext>
              </a:extLst>
            </p:cNvPr>
            <p:cNvSpPr/>
            <p:nvPr/>
          </p:nvSpPr>
          <p:spPr>
            <a:xfrm>
              <a:off x="3149398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796FF7C-1C5B-5D85-4D58-1C37AF3A01EB}"/>
                </a:ext>
              </a:extLst>
            </p:cNvPr>
            <p:cNvSpPr/>
            <p:nvPr/>
          </p:nvSpPr>
          <p:spPr>
            <a:xfrm>
              <a:off x="3108862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82BB632-B787-F3C8-B76C-CB2280D88909}"/>
                </a:ext>
              </a:extLst>
            </p:cNvPr>
            <p:cNvSpPr/>
            <p:nvPr/>
          </p:nvSpPr>
          <p:spPr>
            <a:xfrm>
              <a:off x="3655207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ECAECB-5BF0-5453-E49C-E146E653A878}"/>
                </a:ext>
              </a:extLst>
            </p:cNvPr>
            <p:cNvSpPr/>
            <p:nvPr/>
          </p:nvSpPr>
          <p:spPr>
            <a:xfrm>
              <a:off x="3149398" y="446362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775A9DE-6C0D-E8B5-AC35-4F05A3947C3A}"/>
                </a:ext>
              </a:extLst>
            </p:cNvPr>
            <p:cNvSpPr/>
            <p:nvPr/>
          </p:nvSpPr>
          <p:spPr>
            <a:xfrm>
              <a:off x="3108862" y="443660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9D8ADF7C-42A9-CE1A-E79F-69588804DB04}"/>
                </a:ext>
              </a:extLst>
            </p:cNvPr>
            <p:cNvSpPr/>
            <p:nvPr/>
          </p:nvSpPr>
          <p:spPr>
            <a:xfrm>
              <a:off x="3655207" y="443660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3D543E7-9666-7295-34A9-39730BF53107}"/>
                </a:ext>
              </a:extLst>
            </p:cNvPr>
            <p:cNvSpPr/>
            <p:nvPr/>
          </p:nvSpPr>
          <p:spPr>
            <a:xfrm>
              <a:off x="3149398" y="3691516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1C94C7E-8F3B-DEB1-1F33-EE282545FACC}"/>
                </a:ext>
              </a:extLst>
            </p:cNvPr>
            <p:cNvSpPr/>
            <p:nvPr/>
          </p:nvSpPr>
          <p:spPr>
            <a:xfrm>
              <a:off x="3108862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CB58F92-9209-AF01-616A-E3F3BCC12FBE}"/>
                </a:ext>
              </a:extLst>
            </p:cNvPr>
            <p:cNvSpPr/>
            <p:nvPr/>
          </p:nvSpPr>
          <p:spPr>
            <a:xfrm>
              <a:off x="3655207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1681DAF-48D6-0FAF-4C9C-D07763587EDE}"/>
                </a:ext>
              </a:extLst>
            </p:cNvPr>
            <p:cNvSpPr/>
            <p:nvPr/>
          </p:nvSpPr>
          <p:spPr>
            <a:xfrm>
              <a:off x="3149398" y="492689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D4679BE-FB34-3CD1-617C-2F7A5CA0141A}"/>
                </a:ext>
              </a:extLst>
            </p:cNvPr>
            <p:cNvSpPr/>
            <p:nvPr/>
          </p:nvSpPr>
          <p:spPr>
            <a:xfrm>
              <a:off x="3108862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E8F3675-BC11-D428-62C4-A2C47AC510B7}"/>
                </a:ext>
              </a:extLst>
            </p:cNvPr>
            <p:cNvSpPr/>
            <p:nvPr/>
          </p:nvSpPr>
          <p:spPr>
            <a:xfrm>
              <a:off x="3964050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EEEB64C-DD53-288F-7877-4D8EC6883105}"/>
                </a:ext>
              </a:extLst>
            </p:cNvPr>
            <p:cNvSpPr/>
            <p:nvPr/>
          </p:nvSpPr>
          <p:spPr>
            <a:xfrm>
              <a:off x="3149398" y="5699000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92B1A4F-E91A-23DB-A52C-D34265365AFC}"/>
                </a:ext>
              </a:extLst>
            </p:cNvPr>
            <p:cNvSpPr/>
            <p:nvPr/>
          </p:nvSpPr>
          <p:spPr>
            <a:xfrm>
              <a:off x="3108862" y="567197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4688FF7-CC78-33C3-587B-5CB1C2C0F73E}"/>
                </a:ext>
              </a:extLst>
            </p:cNvPr>
            <p:cNvSpPr/>
            <p:nvPr/>
          </p:nvSpPr>
          <p:spPr>
            <a:xfrm>
              <a:off x="3964050" y="567197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D5504E-71C2-07D1-EFEF-A19AB65A6212}"/>
                </a:ext>
              </a:extLst>
            </p:cNvPr>
            <p:cNvSpPr/>
            <p:nvPr/>
          </p:nvSpPr>
          <p:spPr>
            <a:xfrm>
              <a:off x="5156882" y="2456141"/>
              <a:ext cx="828164" cy="7721"/>
            </a:xfrm>
            <a:custGeom>
              <a:avLst/>
              <a:gdLst>
                <a:gd name="connsiteX0" fmla="*/ 0 w 828164"/>
                <a:gd name="connsiteY0" fmla="*/ 0 h 7721"/>
                <a:gd name="connsiteX1" fmla="*/ 828165 w 82816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164" h="7721">
                  <a:moveTo>
                    <a:pt x="0" y="0"/>
                  </a:moveTo>
                  <a:lnTo>
                    <a:pt x="82816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552247D-6526-EE37-44FF-D433C4326062}"/>
                </a:ext>
              </a:extLst>
            </p:cNvPr>
            <p:cNvSpPr/>
            <p:nvPr/>
          </p:nvSpPr>
          <p:spPr>
            <a:xfrm>
              <a:off x="5116346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0CC4CC22-8B2E-34FA-B6A2-EE8C7C28D939}"/>
                </a:ext>
              </a:extLst>
            </p:cNvPr>
            <p:cNvSpPr/>
            <p:nvPr/>
          </p:nvSpPr>
          <p:spPr>
            <a:xfrm>
              <a:off x="5971535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90BBC36-AFF6-D499-29E3-DEE627EF26F1}"/>
                </a:ext>
              </a:extLst>
            </p:cNvPr>
            <p:cNvSpPr/>
            <p:nvPr/>
          </p:nvSpPr>
          <p:spPr>
            <a:xfrm>
              <a:off x="5156882" y="3691516"/>
              <a:ext cx="1600274" cy="7721"/>
            </a:xfrm>
            <a:custGeom>
              <a:avLst/>
              <a:gdLst>
                <a:gd name="connsiteX0" fmla="*/ 0 w 1600274"/>
                <a:gd name="connsiteY0" fmla="*/ 0 h 7721"/>
                <a:gd name="connsiteX1" fmla="*/ 1600274 w 1600274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600274" h="7721">
                  <a:moveTo>
                    <a:pt x="0" y="0"/>
                  </a:moveTo>
                  <a:lnTo>
                    <a:pt x="1600274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E158614-28D8-314B-F86F-D6785A4E7415}"/>
                </a:ext>
              </a:extLst>
            </p:cNvPr>
            <p:cNvSpPr/>
            <p:nvPr/>
          </p:nvSpPr>
          <p:spPr>
            <a:xfrm>
              <a:off x="5116346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0C4FD540-C282-7857-A800-9C7401DBA55E}"/>
                </a:ext>
              </a:extLst>
            </p:cNvPr>
            <p:cNvSpPr/>
            <p:nvPr/>
          </p:nvSpPr>
          <p:spPr>
            <a:xfrm>
              <a:off x="6743644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EC307B6-4D32-FF88-1D6F-88831EBF4364}"/>
                </a:ext>
              </a:extLst>
            </p:cNvPr>
            <p:cNvSpPr/>
            <p:nvPr/>
          </p:nvSpPr>
          <p:spPr>
            <a:xfrm>
              <a:off x="5156882" y="4926891"/>
              <a:ext cx="364899" cy="7721"/>
            </a:xfrm>
            <a:custGeom>
              <a:avLst/>
              <a:gdLst>
                <a:gd name="connsiteX0" fmla="*/ 0 w 364899"/>
                <a:gd name="connsiteY0" fmla="*/ 0 h 7721"/>
                <a:gd name="connsiteX1" fmla="*/ 364899 w 364899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4899" h="7721">
                  <a:moveTo>
                    <a:pt x="0" y="0"/>
                  </a:moveTo>
                  <a:lnTo>
                    <a:pt x="364899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4E151BA-A7D7-4A9E-3A40-E9F9234BFFB9}"/>
                </a:ext>
              </a:extLst>
            </p:cNvPr>
            <p:cNvSpPr/>
            <p:nvPr/>
          </p:nvSpPr>
          <p:spPr>
            <a:xfrm>
              <a:off x="5116346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33079CD-B55D-A522-1D41-19E7B6D9C9FD}"/>
                </a:ext>
              </a:extLst>
            </p:cNvPr>
            <p:cNvSpPr/>
            <p:nvPr/>
          </p:nvSpPr>
          <p:spPr>
            <a:xfrm>
              <a:off x="550826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072F352-D102-BD33-9B2C-CD2B2E083B74}"/>
                </a:ext>
              </a:extLst>
            </p:cNvPr>
            <p:cNvSpPr/>
            <p:nvPr/>
          </p:nvSpPr>
          <p:spPr>
            <a:xfrm>
              <a:off x="7782054" y="2456141"/>
              <a:ext cx="519320" cy="7721"/>
            </a:xfrm>
            <a:custGeom>
              <a:avLst/>
              <a:gdLst>
                <a:gd name="connsiteX0" fmla="*/ 0 w 519320"/>
                <a:gd name="connsiteY0" fmla="*/ 0 h 7721"/>
                <a:gd name="connsiteX1" fmla="*/ 519321 w 51932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19320" h="7721">
                  <a:moveTo>
                    <a:pt x="0" y="0"/>
                  </a:moveTo>
                  <a:lnTo>
                    <a:pt x="519321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E3580AC-135C-EBBC-1AE6-3C0C6ABC26C3}"/>
                </a:ext>
              </a:extLst>
            </p:cNvPr>
            <p:cNvSpPr/>
            <p:nvPr/>
          </p:nvSpPr>
          <p:spPr>
            <a:xfrm>
              <a:off x="7741519" y="242911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E8DB2A6-87BF-5BAB-ED40-2A451652A16E}"/>
                </a:ext>
              </a:extLst>
            </p:cNvPr>
            <p:cNvSpPr/>
            <p:nvPr/>
          </p:nvSpPr>
          <p:spPr>
            <a:xfrm>
              <a:off x="8287863" y="242911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E750DF9-6A1A-5E89-A068-9439994324BD}"/>
                </a:ext>
              </a:extLst>
            </p:cNvPr>
            <p:cNvSpPr/>
            <p:nvPr/>
          </p:nvSpPr>
          <p:spPr>
            <a:xfrm>
              <a:off x="7782054" y="3691516"/>
              <a:ext cx="1291430" cy="7721"/>
            </a:xfrm>
            <a:custGeom>
              <a:avLst/>
              <a:gdLst>
                <a:gd name="connsiteX0" fmla="*/ 0 w 1291430"/>
                <a:gd name="connsiteY0" fmla="*/ 0 h 7721"/>
                <a:gd name="connsiteX1" fmla="*/ 1291430 w 1291430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1430" h="7721">
                  <a:moveTo>
                    <a:pt x="0" y="0"/>
                  </a:moveTo>
                  <a:lnTo>
                    <a:pt x="129143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68DE031-CBFB-E51D-27D8-97B9D0DB6D3D}"/>
                </a:ext>
              </a:extLst>
            </p:cNvPr>
            <p:cNvSpPr/>
            <p:nvPr/>
          </p:nvSpPr>
          <p:spPr>
            <a:xfrm>
              <a:off x="7741519" y="3664492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D995A8D-6713-4A1B-6504-DD926E915717}"/>
                </a:ext>
              </a:extLst>
            </p:cNvPr>
            <p:cNvSpPr/>
            <p:nvPr/>
          </p:nvSpPr>
          <p:spPr>
            <a:xfrm>
              <a:off x="9059973" y="3664492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F83D8DE-1D0C-D589-CD5E-53333406FF4B}"/>
                </a:ext>
              </a:extLst>
            </p:cNvPr>
            <p:cNvSpPr/>
            <p:nvPr/>
          </p:nvSpPr>
          <p:spPr>
            <a:xfrm>
              <a:off x="7782054" y="4926891"/>
              <a:ext cx="982586" cy="7721"/>
            </a:xfrm>
            <a:custGeom>
              <a:avLst/>
              <a:gdLst>
                <a:gd name="connsiteX0" fmla="*/ 0 w 982586"/>
                <a:gd name="connsiteY0" fmla="*/ 0 h 7721"/>
                <a:gd name="connsiteX1" fmla="*/ 982587 w 982586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2586" h="7721">
                  <a:moveTo>
                    <a:pt x="0" y="0"/>
                  </a:moveTo>
                  <a:lnTo>
                    <a:pt x="982587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3BBBED17-65D8-E75E-0C7B-4FBDA2F217F6}"/>
                </a:ext>
              </a:extLst>
            </p:cNvPr>
            <p:cNvSpPr/>
            <p:nvPr/>
          </p:nvSpPr>
          <p:spPr>
            <a:xfrm>
              <a:off x="7741519" y="4899867"/>
              <a:ext cx="54047" cy="54047"/>
            </a:xfrm>
            <a:custGeom>
              <a:avLst/>
              <a:gdLst>
                <a:gd name="connsiteX0" fmla="*/ 0 w 54047"/>
                <a:gd name="connsiteY0" fmla="*/ 27024 h 54047"/>
                <a:gd name="connsiteX1" fmla="*/ 54048 w 54047"/>
                <a:gd name="connsiteY1" fmla="*/ 0 h 54047"/>
                <a:gd name="connsiteX2" fmla="*/ 40536 w 54047"/>
                <a:gd name="connsiteY2" fmla="*/ 27024 h 54047"/>
                <a:gd name="connsiteX3" fmla="*/ 54048 w 54047"/>
                <a:gd name="connsiteY3" fmla="*/ 54048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0" y="27024"/>
                  </a:moveTo>
                  <a:lnTo>
                    <a:pt x="54048" y="0"/>
                  </a:lnTo>
                  <a:lnTo>
                    <a:pt x="40536" y="27024"/>
                  </a:lnTo>
                  <a:lnTo>
                    <a:pt x="54048" y="54048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68E379A-FAC6-1A67-342F-2508B9FED703}"/>
                </a:ext>
              </a:extLst>
            </p:cNvPr>
            <p:cNvSpPr/>
            <p:nvPr/>
          </p:nvSpPr>
          <p:spPr>
            <a:xfrm>
              <a:off x="8751129" y="489986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636080D-5FA6-9DAB-DB72-5C22B08D1D28}"/>
                </a:ext>
              </a:extLst>
            </p:cNvPr>
            <p:cNvSpPr/>
            <p:nvPr/>
          </p:nvSpPr>
          <p:spPr>
            <a:xfrm>
              <a:off x="3409058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A3DCF63-B4D4-8EA6-2FF4-8D401875A4F4}"/>
                </a:ext>
              </a:extLst>
            </p:cNvPr>
            <p:cNvSpPr/>
            <p:nvPr/>
          </p:nvSpPr>
          <p:spPr>
            <a:xfrm>
              <a:off x="340905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F7D0AEB-B8C2-F1E2-E0A9-467F4ADE19AA}"/>
                </a:ext>
              </a:extLst>
            </p:cNvPr>
            <p:cNvSpPr/>
            <p:nvPr/>
          </p:nvSpPr>
          <p:spPr>
            <a:xfrm>
              <a:off x="3409058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519AAB10-BCF5-ADC0-28D1-4F800D5FE809}"/>
                </a:ext>
              </a:extLst>
            </p:cNvPr>
            <p:cNvSpPr/>
            <p:nvPr/>
          </p:nvSpPr>
          <p:spPr>
            <a:xfrm>
              <a:off x="3717902" y="384593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079AAFF-8F10-7F4F-70A4-43A74D19642E}"/>
                </a:ext>
              </a:extLst>
            </p:cNvPr>
            <p:cNvSpPr/>
            <p:nvPr/>
          </p:nvSpPr>
          <p:spPr>
            <a:xfrm>
              <a:off x="3717902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DB0FA07-A46A-438A-ED2D-99E882697B72}"/>
                </a:ext>
              </a:extLst>
            </p:cNvPr>
            <p:cNvSpPr/>
            <p:nvPr/>
          </p:nvSpPr>
          <p:spPr>
            <a:xfrm>
              <a:off x="3717902" y="1375188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15436" cap="flat">
              <a:solidFill>
                <a:srgbClr val="FF3333"/>
              </a:solidFill>
              <a:custDash>
                <a:ds d="450000" sp="450000"/>
              </a:custDash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FD21DE3-F557-042D-13CE-E88796A748CF}"/>
                </a:ext>
              </a:extLst>
            </p:cNvPr>
            <p:cNvSpPr/>
            <p:nvPr/>
          </p:nvSpPr>
          <p:spPr>
            <a:xfrm>
              <a:off x="4412800" y="1902076"/>
              <a:ext cx="3165" cy="2407128"/>
            </a:xfrm>
            <a:custGeom>
              <a:avLst/>
              <a:gdLst>
                <a:gd name="connsiteX0" fmla="*/ 0 w 3165"/>
                <a:gd name="connsiteY0" fmla="*/ 2407128 h 2407128"/>
                <a:gd name="connsiteX1" fmla="*/ 3166 w 3165"/>
                <a:gd name="connsiteY1" fmla="*/ 0 h 240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65" h="2407128">
                  <a:moveTo>
                    <a:pt x="0" y="2407128"/>
                  </a:moveTo>
                  <a:lnTo>
                    <a:pt x="3166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02B72B3-A643-5075-0BA3-53FC80E874F1}"/>
                </a:ext>
              </a:extLst>
            </p:cNvPr>
            <p:cNvSpPr/>
            <p:nvPr/>
          </p:nvSpPr>
          <p:spPr>
            <a:xfrm>
              <a:off x="4385082" y="1855749"/>
              <a:ext cx="61768" cy="61768"/>
            </a:xfrm>
            <a:custGeom>
              <a:avLst/>
              <a:gdLst>
                <a:gd name="connsiteX0" fmla="*/ 30962 w 61768"/>
                <a:gd name="connsiteY0" fmla="*/ 0 h 61768"/>
                <a:gd name="connsiteX1" fmla="*/ 61769 w 61768"/>
                <a:gd name="connsiteY1" fmla="*/ 61769 h 61768"/>
                <a:gd name="connsiteX2" fmla="*/ 30884 w 61768"/>
                <a:gd name="connsiteY2" fmla="*/ 46327 h 61768"/>
                <a:gd name="connsiteX3" fmla="*/ 0 w 61768"/>
                <a:gd name="connsiteY3" fmla="*/ 61692 h 61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768">
                  <a:moveTo>
                    <a:pt x="30962" y="0"/>
                  </a:moveTo>
                  <a:lnTo>
                    <a:pt x="61769" y="61769"/>
                  </a:lnTo>
                  <a:lnTo>
                    <a:pt x="30884" y="46327"/>
                  </a:lnTo>
                  <a:lnTo>
                    <a:pt x="0" y="61692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FE89E05C-6997-4BB0-EDC6-57367F40EA61}"/>
                </a:ext>
              </a:extLst>
            </p:cNvPr>
            <p:cNvSpPr/>
            <p:nvPr/>
          </p:nvSpPr>
          <p:spPr>
            <a:xfrm>
              <a:off x="4258378" y="1902076"/>
              <a:ext cx="3011" cy="708487"/>
            </a:xfrm>
            <a:custGeom>
              <a:avLst/>
              <a:gdLst>
                <a:gd name="connsiteX0" fmla="*/ 0 w 3011"/>
                <a:gd name="connsiteY0" fmla="*/ 708488 h 708487"/>
                <a:gd name="connsiteX1" fmla="*/ 3011 w 3011"/>
                <a:gd name="connsiteY1" fmla="*/ 0 h 708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11" h="708487">
                  <a:moveTo>
                    <a:pt x="0" y="708488"/>
                  </a:moveTo>
                  <a:lnTo>
                    <a:pt x="3011" y="0"/>
                  </a:lnTo>
                </a:path>
              </a:pathLst>
            </a:custGeom>
            <a:noFill/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C8C8C83-7E14-6B55-E034-C6E18004C81F}"/>
                </a:ext>
              </a:extLst>
            </p:cNvPr>
            <p:cNvSpPr/>
            <p:nvPr/>
          </p:nvSpPr>
          <p:spPr>
            <a:xfrm>
              <a:off x="4230428" y="1855749"/>
              <a:ext cx="61768" cy="61845"/>
            </a:xfrm>
            <a:custGeom>
              <a:avLst/>
              <a:gdLst>
                <a:gd name="connsiteX0" fmla="*/ 31116 w 61768"/>
                <a:gd name="connsiteY0" fmla="*/ 0 h 61845"/>
                <a:gd name="connsiteX1" fmla="*/ 61769 w 61768"/>
                <a:gd name="connsiteY1" fmla="*/ 61846 h 61845"/>
                <a:gd name="connsiteX2" fmla="*/ 30962 w 61768"/>
                <a:gd name="connsiteY2" fmla="*/ 46327 h 61845"/>
                <a:gd name="connsiteX3" fmla="*/ 0 w 61768"/>
                <a:gd name="connsiteY3" fmla="*/ 61614 h 6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768" h="61845">
                  <a:moveTo>
                    <a:pt x="31116" y="0"/>
                  </a:moveTo>
                  <a:lnTo>
                    <a:pt x="61769" y="61846"/>
                  </a:lnTo>
                  <a:lnTo>
                    <a:pt x="30962" y="46327"/>
                  </a:lnTo>
                  <a:lnTo>
                    <a:pt x="0" y="61614"/>
                  </a:lnTo>
                  <a:close/>
                </a:path>
              </a:pathLst>
            </a:custGeom>
            <a:solidFill>
              <a:srgbClr val="FF3333"/>
            </a:solidFill>
            <a:ln w="15436" cap="flat">
              <a:solidFill>
                <a:srgbClr val="FF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256CF4C-9B0E-C9D5-4EE0-832702C251F0}"/>
                </a:ext>
              </a:extLst>
            </p:cNvPr>
            <p:cNvSpPr/>
            <p:nvPr/>
          </p:nvSpPr>
          <p:spPr>
            <a:xfrm>
              <a:off x="4412800" y="4074251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C1F91F-3428-E417-656A-14C8279B9CD9}"/>
                </a:ext>
              </a:extLst>
            </p:cNvPr>
            <p:cNvSpPr/>
            <p:nvPr/>
          </p:nvSpPr>
          <p:spPr>
            <a:xfrm>
              <a:off x="5045004" y="404722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72A9603-0396-0225-7142-620A25301537}"/>
                </a:ext>
              </a:extLst>
            </p:cNvPr>
            <p:cNvSpPr/>
            <p:nvPr/>
          </p:nvSpPr>
          <p:spPr>
            <a:xfrm>
              <a:off x="557096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9D71404-774D-A1DF-6235-398EE568D25E}"/>
                </a:ext>
              </a:extLst>
            </p:cNvPr>
            <p:cNvSpPr/>
            <p:nvPr/>
          </p:nvSpPr>
          <p:spPr>
            <a:xfrm>
              <a:off x="572538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91D5FA3-8F57-5E0C-00F9-118B863885A6}"/>
                </a:ext>
              </a:extLst>
            </p:cNvPr>
            <p:cNvSpPr/>
            <p:nvPr/>
          </p:nvSpPr>
          <p:spPr>
            <a:xfrm>
              <a:off x="5879808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BAE1E3F-1AA8-C19D-0E23-B67674A52DBB}"/>
                </a:ext>
              </a:extLst>
            </p:cNvPr>
            <p:cNvSpPr/>
            <p:nvPr/>
          </p:nvSpPr>
          <p:spPr>
            <a:xfrm>
              <a:off x="6034230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81CA0D2-B857-9EC6-03C3-8721ACB305B3}"/>
                </a:ext>
              </a:extLst>
            </p:cNvPr>
            <p:cNvSpPr/>
            <p:nvPr/>
          </p:nvSpPr>
          <p:spPr>
            <a:xfrm>
              <a:off x="618865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CD43EA50-E1BD-5B91-F344-134C8C8A56CC}"/>
                </a:ext>
              </a:extLst>
            </p:cNvPr>
            <p:cNvSpPr/>
            <p:nvPr/>
          </p:nvSpPr>
          <p:spPr>
            <a:xfrm>
              <a:off x="634307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11E745A-7B5E-995F-A632-A18D79700C31}"/>
                </a:ext>
              </a:extLst>
            </p:cNvPr>
            <p:cNvSpPr/>
            <p:nvPr/>
          </p:nvSpPr>
          <p:spPr>
            <a:xfrm>
              <a:off x="6497496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E2729A1-82C7-9E7C-2C86-E276B6167F4F}"/>
                </a:ext>
              </a:extLst>
            </p:cNvPr>
            <p:cNvSpPr/>
            <p:nvPr/>
          </p:nvSpPr>
          <p:spPr>
            <a:xfrm>
              <a:off x="7037973" y="531032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7013993-2E4C-D85B-8D3A-247701337F16}"/>
                </a:ext>
              </a:extLst>
            </p:cNvPr>
            <p:cNvSpPr/>
            <p:nvPr/>
          </p:nvSpPr>
          <p:spPr>
            <a:xfrm>
              <a:off x="7670176" y="5283297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829C05D-F52C-10FC-8440-70B655F791EA}"/>
                </a:ext>
              </a:extLst>
            </p:cNvPr>
            <p:cNvSpPr/>
            <p:nvPr/>
          </p:nvSpPr>
          <p:spPr>
            <a:xfrm>
              <a:off x="7732871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F77F3C0B-A463-43DA-5075-600A93A6C952}"/>
                </a:ext>
              </a:extLst>
            </p:cNvPr>
            <p:cNvSpPr/>
            <p:nvPr/>
          </p:nvSpPr>
          <p:spPr>
            <a:xfrm>
              <a:off x="7887293" y="508131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09C0F87-27E3-B66F-16D0-FA20FB7CC543}"/>
                </a:ext>
              </a:extLst>
            </p:cNvPr>
            <p:cNvSpPr/>
            <p:nvPr/>
          </p:nvSpPr>
          <p:spPr>
            <a:xfrm>
              <a:off x="8196137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454996B-62A1-E855-A3AC-14E06C6F08C0}"/>
                </a:ext>
              </a:extLst>
            </p:cNvPr>
            <p:cNvSpPr/>
            <p:nvPr/>
          </p:nvSpPr>
          <p:spPr>
            <a:xfrm>
              <a:off x="8350559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11972B2D-336A-7EEA-9682-AB358355F36B}"/>
                </a:ext>
              </a:extLst>
            </p:cNvPr>
            <p:cNvSpPr/>
            <p:nvPr/>
          </p:nvSpPr>
          <p:spPr>
            <a:xfrm>
              <a:off x="850498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B7E1589D-CCD8-C49A-F550-BF86ED5A4725}"/>
                </a:ext>
              </a:extLst>
            </p:cNvPr>
            <p:cNvSpPr/>
            <p:nvPr/>
          </p:nvSpPr>
          <p:spPr>
            <a:xfrm>
              <a:off x="8659402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331C579-05AF-2953-172B-1B41B5FF8193}"/>
                </a:ext>
              </a:extLst>
            </p:cNvPr>
            <p:cNvSpPr/>
            <p:nvPr/>
          </p:nvSpPr>
          <p:spPr>
            <a:xfrm>
              <a:off x="8813824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FFFFFF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6B28E06-BBE1-082F-CA21-7B04D019032A}"/>
                </a:ext>
              </a:extLst>
            </p:cNvPr>
            <p:cNvSpPr/>
            <p:nvPr/>
          </p:nvSpPr>
          <p:spPr>
            <a:xfrm>
              <a:off x="8041715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E03F8F7-D4BD-6A51-7ADF-26EE010D1EDD}"/>
                </a:ext>
              </a:extLst>
            </p:cNvPr>
            <p:cNvSpPr/>
            <p:nvPr/>
          </p:nvSpPr>
          <p:spPr>
            <a:xfrm>
              <a:off x="7732871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BE995E4-C8E4-5F9A-1FB1-693C82951E98}"/>
                </a:ext>
              </a:extLst>
            </p:cNvPr>
            <p:cNvSpPr/>
            <p:nvPr/>
          </p:nvSpPr>
          <p:spPr>
            <a:xfrm>
              <a:off x="7887293" y="3845938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C573471F-1AAC-3EBE-6012-D928231A3CCF}"/>
                </a:ext>
              </a:extLst>
            </p:cNvPr>
            <p:cNvSpPr/>
            <p:nvPr/>
          </p:nvSpPr>
          <p:spPr>
            <a:xfrm>
              <a:off x="7732871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C4BB0953-09D7-3261-2342-05ECDCD290FD}"/>
                </a:ext>
              </a:extLst>
            </p:cNvPr>
            <p:cNvSpPr/>
            <p:nvPr/>
          </p:nvSpPr>
          <p:spPr>
            <a:xfrm>
              <a:off x="7887293" y="2610563"/>
              <a:ext cx="308843" cy="463265"/>
            </a:xfrm>
            <a:custGeom>
              <a:avLst/>
              <a:gdLst>
                <a:gd name="connsiteX0" fmla="*/ 0 w 308843"/>
                <a:gd name="connsiteY0" fmla="*/ 463266 h 463265"/>
                <a:gd name="connsiteX1" fmla="*/ 154422 w 308843"/>
                <a:gd name="connsiteY1" fmla="*/ 0 h 463265"/>
                <a:gd name="connsiteX2" fmla="*/ 308844 w 308843"/>
                <a:gd name="connsiteY2" fmla="*/ 0 h 463265"/>
                <a:gd name="connsiteX3" fmla="*/ 154422 w 308843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843" h="463265">
                  <a:moveTo>
                    <a:pt x="0" y="463266"/>
                  </a:moveTo>
                  <a:lnTo>
                    <a:pt x="154422" y="0"/>
                  </a:lnTo>
                  <a:lnTo>
                    <a:pt x="308844" y="0"/>
                  </a:lnTo>
                  <a:lnTo>
                    <a:pt x="154422" y="463266"/>
                  </a:lnTo>
                  <a:close/>
                </a:path>
              </a:pathLst>
            </a:custGeom>
            <a:solidFill>
              <a:srgbClr val="4299E1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3FED0C-9945-E698-B396-94C3661EE83A}"/>
                </a:ext>
              </a:extLst>
            </p:cNvPr>
            <p:cNvSpPr/>
            <p:nvPr/>
          </p:nvSpPr>
          <p:spPr>
            <a:xfrm>
              <a:off x="8350559" y="2610563"/>
              <a:ext cx="694898" cy="463265"/>
            </a:xfrm>
            <a:custGeom>
              <a:avLst/>
              <a:gdLst>
                <a:gd name="connsiteX0" fmla="*/ 0 w 694898"/>
                <a:gd name="connsiteY0" fmla="*/ 0 h 463265"/>
                <a:gd name="connsiteX1" fmla="*/ 694899 w 694898"/>
                <a:gd name="connsiteY1" fmla="*/ 0 h 463265"/>
                <a:gd name="connsiteX2" fmla="*/ 694899 w 694898"/>
                <a:gd name="connsiteY2" fmla="*/ 463266 h 463265"/>
                <a:gd name="connsiteX3" fmla="*/ 0 w 694898"/>
                <a:gd name="connsiteY3" fmla="*/ 463266 h 463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898" h="463265">
                  <a:moveTo>
                    <a:pt x="0" y="0"/>
                  </a:moveTo>
                  <a:lnTo>
                    <a:pt x="694899" y="0"/>
                  </a:lnTo>
                  <a:lnTo>
                    <a:pt x="694899" y="463266"/>
                  </a:lnTo>
                  <a:lnTo>
                    <a:pt x="0" y="463266"/>
                  </a:lnTo>
                  <a:close/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F20AE15-62E1-1DB3-BC2A-CB73012EF555}"/>
                </a:ext>
              </a:extLst>
            </p:cNvPr>
            <p:cNvSpPr/>
            <p:nvPr/>
          </p:nvSpPr>
          <p:spPr>
            <a:xfrm>
              <a:off x="9817567" y="2839880"/>
              <a:ext cx="645715" cy="7721"/>
            </a:xfrm>
            <a:custGeom>
              <a:avLst/>
              <a:gdLst>
                <a:gd name="connsiteX0" fmla="*/ 0 w 645715"/>
                <a:gd name="connsiteY0" fmla="*/ 0 h 7721"/>
                <a:gd name="connsiteX1" fmla="*/ 645715 w 645715"/>
                <a:gd name="connsiteY1" fmla="*/ 0 h 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45715" h="7721">
                  <a:moveTo>
                    <a:pt x="0" y="0"/>
                  </a:moveTo>
                  <a:lnTo>
                    <a:pt x="645715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CD7283C-63B2-CA3B-EA1E-F8B833650E28}"/>
                </a:ext>
              </a:extLst>
            </p:cNvPr>
            <p:cNvSpPr/>
            <p:nvPr/>
          </p:nvSpPr>
          <p:spPr>
            <a:xfrm>
              <a:off x="10449770" y="2812856"/>
              <a:ext cx="54047" cy="54047"/>
            </a:xfrm>
            <a:custGeom>
              <a:avLst/>
              <a:gdLst>
                <a:gd name="connsiteX0" fmla="*/ 54048 w 54047"/>
                <a:gd name="connsiteY0" fmla="*/ 27024 h 54047"/>
                <a:gd name="connsiteX1" fmla="*/ 0 w 54047"/>
                <a:gd name="connsiteY1" fmla="*/ 54048 h 54047"/>
                <a:gd name="connsiteX2" fmla="*/ 13512 w 54047"/>
                <a:gd name="connsiteY2" fmla="*/ 27024 h 54047"/>
                <a:gd name="connsiteX3" fmla="*/ 0 w 54047"/>
                <a:gd name="connsiteY3" fmla="*/ 0 h 5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047">
                  <a:moveTo>
                    <a:pt x="54048" y="27024"/>
                  </a:moveTo>
                  <a:lnTo>
                    <a:pt x="0" y="54048"/>
                  </a:lnTo>
                  <a:lnTo>
                    <a:pt x="13512" y="270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2250310-9A6E-A1AF-A33E-E3040C3931D1}"/>
                </a:ext>
              </a:extLst>
            </p:cNvPr>
            <p:cNvSpPr/>
            <p:nvPr/>
          </p:nvSpPr>
          <p:spPr>
            <a:xfrm>
              <a:off x="8695846" y="1887637"/>
              <a:ext cx="2162" cy="722925"/>
            </a:xfrm>
            <a:custGeom>
              <a:avLst/>
              <a:gdLst>
                <a:gd name="connsiteX0" fmla="*/ 2162 w 2162"/>
                <a:gd name="connsiteY0" fmla="*/ 722926 h 722925"/>
                <a:gd name="connsiteX1" fmla="*/ 0 w 2162"/>
                <a:gd name="connsiteY1" fmla="*/ 0 h 72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2" h="722925">
                  <a:moveTo>
                    <a:pt x="2162" y="722926"/>
                  </a:moveTo>
                  <a:lnTo>
                    <a:pt x="0" y="0"/>
                  </a:lnTo>
                </a:path>
              </a:pathLst>
            </a:custGeom>
            <a:noFill/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FE6D4895-15A9-18CB-7715-CF92330579D3}"/>
                </a:ext>
              </a:extLst>
            </p:cNvPr>
            <p:cNvSpPr/>
            <p:nvPr/>
          </p:nvSpPr>
          <p:spPr>
            <a:xfrm>
              <a:off x="8668822" y="1847101"/>
              <a:ext cx="54047" cy="54124"/>
            </a:xfrm>
            <a:custGeom>
              <a:avLst/>
              <a:gdLst>
                <a:gd name="connsiteX0" fmla="*/ 26869 w 54047"/>
                <a:gd name="connsiteY0" fmla="*/ 0 h 54124"/>
                <a:gd name="connsiteX1" fmla="*/ 54048 w 54047"/>
                <a:gd name="connsiteY1" fmla="*/ 53970 h 54124"/>
                <a:gd name="connsiteX2" fmla="*/ 27024 w 54047"/>
                <a:gd name="connsiteY2" fmla="*/ 40536 h 54124"/>
                <a:gd name="connsiteX3" fmla="*/ 0 w 54047"/>
                <a:gd name="connsiteY3" fmla="*/ 54125 h 54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047" h="54124">
                  <a:moveTo>
                    <a:pt x="26869" y="0"/>
                  </a:moveTo>
                  <a:lnTo>
                    <a:pt x="54048" y="53970"/>
                  </a:lnTo>
                  <a:lnTo>
                    <a:pt x="27024" y="40536"/>
                  </a:lnTo>
                  <a:lnTo>
                    <a:pt x="0" y="54125"/>
                  </a:lnTo>
                  <a:close/>
                </a:path>
              </a:pathLst>
            </a:custGeom>
            <a:solidFill>
              <a:srgbClr val="000000"/>
            </a:solidFill>
            <a:ln w="7718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5C9955B-02F1-C23D-E77C-3A01952AA5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FE6979D-BFEA-7C28-7760-4D088BB11D6D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138A79-5A96-3008-844E-DFE00EE7C1F0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A1867DD-F7DF-AD72-CDFB-F936A70D7F27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7FDAEB7-19C3-44EA-5F7A-2C036CDB16D3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0B347A5-6944-EFE4-BBAB-1F2429719C3F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20EA0A0-357B-79C9-BDF2-470BBA944AD3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01E2F2-227F-7466-A255-64ECAC10D1D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6258B58-BF06-C041-F41E-DE60434A1302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BCE406-AAC6-8A90-66EE-A0E2B75682A6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28DAAA-06C5-33CE-9D52-2155DBB1F66A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2844989-E20B-3299-AB16-1CEF54D1B124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8FA4DDE-E1F1-AB07-E809-19B145BC95C6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629B08E-C0B0-90A7-4AE5-794BC464D0C3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B41DF7-F083-7C0A-52BA-1B0E2316A9DD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21316E3-C3A7-2320-F854-F06C32D602AF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28476B2-E559-1790-333B-7CE5F55A4817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5367B61-41F1-F042-D93A-D68938CB82E2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5DBF266-885B-8D0A-7374-73526C858BF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7C4E9A-3441-08AC-C434-528618CDA0D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8BDB18-8C01-664A-3DCA-A968B7AC3DC8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5A8B75-84DB-32F1-71D4-63A4BBCD32C1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2719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CACCC-91C9-4141-F33C-57DC3007A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B77B516-A565-E405-E686-7A8AE8C1A399}"/>
              </a:ext>
            </a:extLst>
          </p:cNvPr>
          <p:cNvSpPr/>
          <p:nvPr/>
        </p:nvSpPr>
        <p:spPr>
          <a:xfrm>
            <a:off x="5955938" y="1887637"/>
            <a:ext cx="1081" cy="3193212"/>
          </a:xfrm>
          <a:custGeom>
            <a:avLst/>
            <a:gdLst>
              <a:gd name="connsiteX0" fmla="*/ 0 w 1081"/>
              <a:gd name="connsiteY0" fmla="*/ 3193213 h 3193212"/>
              <a:gd name="connsiteX1" fmla="*/ 1081 w 1081"/>
              <a:gd name="connsiteY1" fmla="*/ 0 h 31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1" h="3193212">
                <a:moveTo>
                  <a:pt x="0" y="3193213"/>
                </a:moveTo>
                <a:lnTo>
                  <a:pt x="108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F5A886F-8AF7-5178-3A8A-6F7D8647DC90}"/>
              </a:ext>
            </a:extLst>
          </p:cNvPr>
          <p:cNvSpPr/>
          <p:nvPr/>
        </p:nvSpPr>
        <p:spPr>
          <a:xfrm>
            <a:off x="5929995" y="1847101"/>
            <a:ext cx="54047" cy="54047"/>
          </a:xfrm>
          <a:custGeom>
            <a:avLst/>
            <a:gdLst>
              <a:gd name="connsiteX0" fmla="*/ 27024 w 54047"/>
              <a:gd name="connsiteY0" fmla="*/ 0 h 54047"/>
              <a:gd name="connsiteX1" fmla="*/ 54048 w 54047"/>
              <a:gd name="connsiteY1" fmla="*/ 54048 h 54047"/>
              <a:gd name="connsiteX2" fmla="*/ 27024 w 54047"/>
              <a:gd name="connsiteY2" fmla="*/ 40536 h 54047"/>
              <a:gd name="connsiteX3" fmla="*/ 0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0"/>
                </a:moveTo>
                <a:lnTo>
                  <a:pt x="54048" y="54048"/>
                </a:lnTo>
                <a:lnTo>
                  <a:pt x="27024" y="40536"/>
                </a:lnTo>
                <a:lnTo>
                  <a:pt x="0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B56A040-02AF-BBAE-61B9-1A9D7BCBA606}"/>
              </a:ext>
            </a:extLst>
          </p:cNvPr>
          <p:cNvSpPr/>
          <p:nvPr/>
        </p:nvSpPr>
        <p:spPr>
          <a:xfrm>
            <a:off x="1247151" y="183845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66B951B-52A1-5E7E-2D44-6E1932F933CC}"/>
              </a:ext>
            </a:extLst>
          </p:cNvPr>
          <p:cNvSpPr/>
          <p:nvPr/>
        </p:nvSpPr>
        <p:spPr>
          <a:xfrm>
            <a:off x="11376301" y="181143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5AA020-6BFB-D59F-5E29-AD642A611A82}"/>
              </a:ext>
            </a:extLst>
          </p:cNvPr>
          <p:cNvSpPr/>
          <p:nvPr/>
        </p:nvSpPr>
        <p:spPr>
          <a:xfrm>
            <a:off x="1247151" y="307382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A45A56C-C68C-92DF-389F-9CF8314AE7BC}"/>
              </a:ext>
            </a:extLst>
          </p:cNvPr>
          <p:cNvSpPr/>
          <p:nvPr/>
        </p:nvSpPr>
        <p:spPr>
          <a:xfrm>
            <a:off x="11376301" y="304680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CF047FC-8D71-E6B8-212C-F9D8530C34D1}"/>
              </a:ext>
            </a:extLst>
          </p:cNvPr>
          <p:cNvSpPr/>
          <p:nvPr/>
        </p:nvSpPr>
        <p:spPr>
          <a:xfrm>
            <a:off x="1247151" y="4309204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14CB16F-39F3-F007-5F12-147EA15CB8C1}"/>
              </a:ext>
            </a:extLst>
          </p:cNvPr>
          <p:cNvSpPr/>
          <p:nvPr/>
        </p:nvSpPr>
        <p:spPr>
          <a:xfrm>
            <a:off x="11376301" y="4282180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638D35-CEC0-00AC-8D68-FE278048975B}"/>
              </a:ext>
            </a:extLst>
          </p:cNvPr>
          <p:cNvSpPr/>
          <p:nvPr/>
        </p:nvSpPr>
        <p:spPr>
          <a:xfrm>
            <a:off x="1247151" y="5544579"/>
            <a:ext cx="10142661" cy="7721"/>
          </a:xfrm>
          <a:custGeom>
            <a:avLst/>
            <a:gdLst>
              <a:gd name="connsiteX0" fmla="*/ 0 w 10142661"/>
              <a:gd name="connsiteY0" fmla="*/ 0 h 7721"/>
              <a:gd name="connsiteX1" fmla="*/ 10142662 w 10142661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142661" h="7721">
                <a:moveTo>
                  <a:pt x="0" y="0"/>
                </a:moveTo>
                <a:lnTo>
                  <a:pt x="1014266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B7B87E-40EE-2F4E-6C5E-EBA07B5B8214}"/>
              </a:ext>
            </a:extLst>
          </p:cNvPr>
          <p:cNvSpPr/>
          <p:nvPr/>
        </p:nvSpPr>
        <p:spPr>
          <a:xfrm>
            <a:off x="11376301" y="5517555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7969EC2-37FF-FCBA-FA79-878D0FB1FCC2}"/>
              </a:ext>
            </a:extLst>
          </p:cNvPr>
          <p:cNvSpPr/>
          <p:nvPr/>
        </p:nvSpPr>
        <p:spPr>
          <a:xfrm>
            <a:off x="783886" y="245614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9820C4-3243-C615-6A3C-6843482BF76D}"/>
              </a:ext>
            </a:extLst>
          </p:cNvPr>
          <p:cNvSpPr/>
          <p:nvPr/>
        </p:nvSpPr>
        <p:spPr>
          <a:xfrm>
            <a:off x="934447" y="247708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6C69938-D28D-981C-B332-8F6C536916C0}"/>
              </a:ext>
            </a:extLst>
          </p:cNvPr>
          <p:cNvSpPr/>
          <p:nvPr/>
        </p:nvSpPr>
        <p:spPr>
          <a:xfrm>
            <a:off x="803188" y="253721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5EB61B-8DAA-6F65-A5EA-EAC1995D76E8}"/>
              </a:ext>
            </a:extLst>
          </p:cNvPr>
          <p:cNvSpPr/>
          <p:nvPr/>
        </p:nvSpPr>
        <p:spPr>
          <a:xfrm>
            <a:off x="899702" y="249667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CA8EF57-8C09-E910-5EE1-EAB920F39DB3}"/>
              </a:ext>
            </a:extLst>
          </p:cNvPr>
          <p:cNvSpPr/>
          <p:nvPr/>
        </p:nvSpPr>
        <p:spPr>
          <a:xfrm>
            <a:off x="907423" y="292905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6E2BF17D-ABD3-CD76-34BA-15C08386465E}"/>
              </a:ext>
            </a:extLst>
          </p:cNvPr>
          <p:cNvSpPr/>
          <p:nvPr/>
        </p:nvSpPr>
        <p:spPr>
          <a:xfrm>
            <a:off x="925182" y="2945273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AE5FA44-2049-EADB-53B6-D9D0F1300826}"/>
              </a:ext>
            </a:extLst>
          </p:cNvPr>
          <p:cNvSpPr/>
          <p:nvPr/>
        </p:nvSpPr>
        <p:spPr>
          <a:xfrm>
            <a:off x="783886" y="3691516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880315D4-1D34-DF86-2BE4-AAA2A8E8BB02}"/>
              </a:ext>
            </a:extLst>
          </p:cNvPr>
          <p:cNvSpPr/>
          <p:nvPr/>
        </p:nvSpPr>
        <p:spPr>
          <a:xfrm>
            <a:off x="934447" y="3712460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B23628C-F6A0-B94E-3EE9-8A081C852AAA}"/>
              </a:ext>
            </a:extLst>
          </p:cNvPr>
          <p:cNvSpPr/>
          <p:nvPr/>
        </p:nvSpPr>
        <p:spPr>
          <a:xfrm>
            <a:off x="803188" y="3772588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938DCDB-1AE9-DE10-CDF7-25DBA2265CEE}"/>
              </a:ext>
            </a:extLst>
          </p:cNvPr>
          <p:cNvSpPr/>
          <p:nvPr/>
        </p:nvSpPr>
        <p:spPr>
          <a:xfrm>
            <a:off x="899702" y="3732052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1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1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09 h 10809"/>
              <a:gd name="connsiteX8" fmla="*/ 6177 w 77210"/>
              <a:gd name="connsiteY8" fmla="*/ 10809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1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1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09"/>
                  <a:pt x="71034" y="10809"/>
                </a:cubicBezTo>
                <a:lnTo>
                  <a:pt x="6177" y="10809"/>
                </a:lnTo>
                <a:cubicBezTo>
                  <a:pt x="4555" y="10809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4AF50BA-C04A-6809-58A1-B06B391696B8}"/>
              </a:ext>
            </a:extLst>
          </p:cNvPr>
          <p:cNvSpPr/>
          <p:nvPr/>
        </p:nvSpPr>
        <p:spPr>
          <a:xfrm>
            <a:off x="907423" y="4164433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E0E4FA9A-EEE2-650B-14E2-55AD09010FD1}"/>
              </a:ext>
            </a:extLst>
          </p:cNvPr>
          <p:cNvSpPr/>
          <p:nvPr/>
        </p:nvSpPr>
        <p:spPr>
          <a:xfrm>
            <a:off x="925182" y="4180647"/>
            <a:ext cx="26251" cy="23008"/>
          </a:xfrm>
          <a:custGeom>
            <a:avLst/>
            <a:gdLst>
              <a:gd name="connsiteX0" fmla="*/ 0 w 26251"/>
              <a:gd name="connsiteY0" fmla="*/ 3397 h 23008"/>
              <a:gd name="connsiteX1" fmla="*/ 3861 w 26251"/>
              <a:gd name="connsiteY1" fmla="*/ 0 h 23008"/>
              <a:gd name="connsiteX2" fmla="*/ 22391 w 26251"/>
              <a:gd name="connsiteY2" fmla="*/ 0 h 23008"/>
              <a:gd name="connsiteX3" fmla="*/ 26252 w 26251"/>
              <a:gd name="connsiteY3" fmla="*/ 3397 h 23008"/>
              <a:gd name="connsiteX4" fmla="*/ 26252 w 26251"/>
              <a:gd name="connsiteY4" fmla="*/ 19612 h 23008"/>
              <a:gd name="connsiteX5" fmla="*/ 22391 w 26251"/>
              <a:gd name="connsiteY5" fmla="*/ 23009 h 23008"/>
              <a:gd name="connsiteX6" fmla="*/ 3861 w 26251"/>
              <a:gd name="connsiteY6" fmla="*/ 23009 h 23008"/>
              <a:gd name="connsiteX7" fmla="*/ 0 w 26251"/>
              <a:gd name="connsiteY7" fmla="*/ 19612 h 23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8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F6026B-B603-DCDE-2414-277035449BF3}"/>
              </a:ext>
            </a:extLst>
          </p:cNvPr>
          <p:cNvSpPr/>
          <p:nvPr/>
        </p:nvSpPr>
        <p:spPr>
          <a:xfrm>
            <a:off x="783886" y="4926891"/>
            <a:ext cx="308843" cy="540476"/>
          </a:xfrm>
          <a:custGeom>
            <a:avLst/>
            <a:gdLst>
              <a:gd name="connsiteX0" fmla="*/ 0 w 308843"/>
              <a:gd name="connsiteY0" fmla="*/ 33818 h 540476"/>
              <a:gd name="connsiteX1" fmla="*/ 38605 w 308843"/>
              <a:gd name="connsiteY1" fmla="*/ 0 h 540476"/>
              <a:gd name="connsiteX2" fmla="*/ 270238 w 308843"/>
              <a:gd name="connsiteY2" fmla="*/ 0 h 540476"/>
              <a:gd name="connsiteX3" fmla="*/ 308844 w 308843"/>
              <a:gd name="connsiteY3" fmla="*/ 33818 h 540476"/>
              <a:gd name="connsiteX4" fmla="*/ 308844 w 308843"/>
              <a:gd name="connsiteY4" fmla="*/ 506735 h 540476"/>
              <a:gd name="connsiteX5" fmla="*/ 270238 w 308843"/>
              <a:gd name="connsiteY5" fmla="*/ 540477 h 540476"/>
              <a:gd name="connsiteX6" fmla="*/ 38605 w 308843"/>
              <a:gd name="connsiteY6" fmla="*/ 540477 h 540476"/>
              <a:gd name="connsiteX7" fmla="*/ 0 w 308843"/>
              <a:gd name="connsiteY7" fmla="*/ 506735 h 540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843" h="540476">
                <a:moveTo>
                  <a:pt x="0" y="33818"/>
                </a:moveTo>
                <a:cubicBezTo>
                  <a:pt x="0" y="15133"/>
                  <a:pt x="17295" y="0"/>
                  <a:pt x="38605" y="0"/>
                </a:cubicBezTo>
                <a:lnTo>
                  <a:pt x="270238" y="0"/>
                </a:lnTo>
                <a:cubicBezTo>
                  <a:pt x="291549" y="0"/>
                  <a:pt x="308844" y="15133"/>
                  <a:pt x="308844" y="33818"/>
                </a:cubicBezTo>
                <a:lnTo>
                  <a:pt x="308844" y="506735"/>
                </a:lnTo>
                <a:cubicBezTo>
                  <a:pt x="308844" y="525343"/>
                  <a:pt x="291549" y="540477"/>
                  <a:pt x="270238" y="540477"/>
                </a:cubicBezTo>
                <a:lnTo>
                  <a:pt x="38605" y="540477"/>
                </a:lnTo>
                <a:cubicBezTo>
                  <a:pt x="17295" y="540477"/>
                  <a:pt x="0" y="525343"/>
                  <a:pt x="0" y="506735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7FB46332-5B9E-A178-6556-A54B8AAF2274}"/>
              </a:ext>
            </a:extLst>
          </p:cNvPr>
          <p:cNvSpPr/>
          <p:nvPr/>
        </p:nvSpPr>
        <p:spPr>
          <a:xfrm>
            <a:off x="934447" y="4947835"/>
            <a:ext cx="7721" cy="6755"/>
          </a:xfrm>
          <a:custGeom>
            <a:avLst/>
            <a:gdLst>
              <a:gd name="connsiteX0" fmla="*/ 7721 w 7721"/>
              <a:gd name="connsiteY0" fmla="*/ 3378 h 6755"/>
              <a:gd name="connsiteX1" fmla="*/ 3861 w 7721"/>
              <a:gd name="connsiteY1" fmla="*/ 6756 h 6755"/>
              <a:gd name="connsiteX2" fmla="*/ 0 w 7721"/>
              <a:gd name="connsiteY2" fmla="*/ 3378 h 6755"/>
              <a:gd name="connsiteX3" fmla="*/ 3861 w 7721"/>
              <a:gd name="connsiteY3" fmla="*/ 0 h 6755"/>
              <a:gd name="connsiteX4" fmla="*/ 7721 w 7721"/>
              <a:gd name="connsiteY4" fmla="*/ 3378 h 6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1" h="6755">
                <a:moveTo>
                  <a:pt x="7721" y="3378"/>
                </a:moveTo>
                <a:cubicBezTo>
                  <a:pt x="7721" y="5244"/>
                  <a:pt x="5993" y="6756"/>
                  <a:pt x="3861" y="6756"/>
                </a:cubicBezTo>
                <a:cubicBezTo>
                  <a:pt x="1728" y="6756"/>
                  <a:pt x="0" y="5244"/>
                  <a:pt x="0" y="3378"/>
                </a:cubicBezTo>
                <a:cubicBezTo>
                  <a:pt x="0" y="1512"/>
                  <a:pt x="1728" y="0"/>
                  <a:pt x="3861" y="0"/>
                </a:cubicBezTo>
                <a:cubicBezTo>
                  <a:pt x="5993" y="0"/>
                  <a:pt x="7721" y="1512"/>
                  <a:pt x="7721" y="3378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84268BD9-BCDE-8532-7DFF-535C66153158}"/>
              </a:ext>
            </a:extLst>
          </p:cNvPr>
          <p:cNvSpPr/>
          <p:nvPr/>
        </p:nvSpPr>
        <p:spPr>
          <a:xfrm>
            <a:off x="803188" y="5007963"/>
            <a:ext cx="270238" cy="378333"/>
          </a:xfrm>
          <a:custGeom>
            <a:avLst/>
            <a:gdLst>
              <a:gd name="connsiteX0" fmla="*/ 0 w 270238"/>
              <a:gd name="connsiteY0" fmla="*/ 0 h 378333"/>
              <a:gd name="connsiteX1" fmla="*/ 270238 w 270238"/>
              <a:gd name="connsiteY1" fmla="*/ 0 h 378333"/>
              <a:gd name="connsiteX2" fmla="*/ 270238 w 270238"/>
              <a:gd name="connsiteY2" fmla="*/ 378334 h 378333"/>
              <a:gd name="connsiteX3" fmla="*/ 0 w 270238"/>
              <a:gd name="connsiteY3" fmla="*/ 378334 h 378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238" h="378333">
                <a:moveTo>
                  <a:pt x="0" y="0"/>
                </a:moveTo>
                <a:lnTo>
                  <a:pt x="270238" y="0"/>
                </a:lnTo>
                <a:lnTo>
                  <a:pt x="270238" y="378334"/>
                </a:lnTo>
                <a:lnTo>
                  <a:pt x="0" y="378334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0E58B7D-7167-3FCB-4DDC-DE06DD329381}"/>
              </a:ext>
            </a:extLst>
          </p:cNvPr>
          <p:cNvSpPr/>
          <p:nvPr/>
        </p:nvSpPr>
        <p:spPr>
          <a:xfrm>
            <a:off x="899702" y="4967427"/>
            <a:ext cx="77210" cy="10809"/>
          </a:xfrm>
          <a:custGeom>
            <a:avLst/>
            <a:gdLst>
              <a:gd name="connsiteX0" fmla="*/ 0 w 77210"/>
              <a:gd name="connsiteY0" fmla="*/ 5405 h 10809"/>
              <a:gd name="connsiteX1" fmla="*/ 1776 w 77210"/>
              <a:gd name="connsiteY1" fmla="*/ 1622 h 10809"/>
              <a:gd name="connsiteX2" fmla="*/ 6177 w 77210"/>
              <a:gd name="connsiteY2" fmla="*/ 0 h 10809"/>
              <a:gd name="connsiteX3" fmla="*/ 71034 w 77210"/>
              <a:gd name="connsiteY3" fmla="*/ 0 h 10809"/>
              <a:gd name="connsiteX4" fmla="*/ 75435 w 77210"/>
              <a:gd name="connsiteY4" fmla="*/ 1622 h 10809"/>
              <a:gd name="connsiteX5" fmla="*/ 77211 w 77210"/>
              <a:gd name="connsiteY5" fmla="*/ 5405 h 10809"/>
              <a:gd name="connsiteX6" fmla="*/ 75435 w 77210"/>
              <a:gd name="connsiteY6" fmla="*/ 9188 h 10809"/>
              <a:gd name="connsiteX7" fmla="*/ 71034 w 77210"/>
              <a:gd name="connsiteY7" fmla="*/ 10810 h 10809"/>
              <a:gd name="connsiteX8" fmla="*/ 6177 w 77210"/>
              <a:gd name="connsiteY8" fmla="*/ 10810 h 10809"/>
              <a:gd name="connsiteX9" fmla="*/ 1776 w 77210"/>
              <a:gd name="connsiteY9" fmla="*/ 9188 h 10809"/>
              <a:gd name="connsiteX10" fmla="*/ 0 w 77210"/>
              <a:gd name="connsiteY10" fmla="*/ 5405 h 10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10" h="10809">
                <a:moveTo>
                  <a:pt x="0" y="5405"/>
                </a:moveTo>
                <a:cubicBezTo>
                  <a:pt x="0" y="3938"/>
                  <a:pt x="618" y="2625"/>
                  <a:pt x="1776" y="1622"/>
                </a:cubicBezTo>
                <a:cubicBezTo>
                  <a:pt x="2934" y="541"/>
                  <a:pt x="4555" y="0"/>
                  <a:pt x="6177" y="0"/>
                </a:cubicBezTo>
                <a:lnTo>
                  <a:pt x="71034" y="0"/>
                </a:lnTo>
                <a:cubicBezTo>
                  <a:pt x="72656" y="0"/>
                  <a:pt x="74277" y="541"/>
                  <a:pt x="75435" y="1622"/>
                </a:cubicBezTo>
                <a:cubicBezTo>
                  <a:pt x="76593" y="2625"/>
                  <a:pt x="77211" y="3938"/>
                  <a:pt x="77211" y="5405"/>
                </a:cubicBezTo>
                <a:cubicBezTo>
                  <a:pt x="77211" y="6872"/>
                  <a:pt x="76593" y="8184"/>
                  <a:pt x="75435" y="9188"/>
                </a:cubicBezTo>
                <a:cubicBezTo>
                  <a:pt x="74277" y="10269"/>
                  <a:pt x="72656" y="10810"/>
                  <a:pt x="71034" y="10810"/>
                </a:cubicBezTo>
                <a:lnTo>
                  <a:pt x="6177" y="10810"/>
                </a:lnTo>
                <a:cubicBezTo>
                  <a:pt x="4555" y="10810"/>
                  <a:pt x="2934" y="10269"/>
                  <a:pt x="1776" y="9188"/>
                </a:cubicBezTo>
                <a:cubicBezTo>
                  <a:pt x="618" y="8184"/>
                  <a:pt x="0" y="6872"/>
                  <a:pt x="0" y="5405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8094E96D-B164-BCFC-4212-3854759A8087}"/>
              </a:ext>
            </a:extLst>
          </p:cNvPr>
          <p:cNvSpPr/>
          <p:nvPr/>
        </p:nvSpPr>
        <p:spPr>
          <a:xfrm>
            <a:off x="907423" y="5399808"/>
            <a:ext cx="61768" cy="54047"/>
          </a:xfrm>
          <a:custGeom>
            <a:avLst/>
            <a:gdLst>
              <a:gd name="connsiteX0" fmla="*/ 61769 w 61768"/>
              <a:gd name="connsiteY0" fmla="*/ 27024 h 54047"/>
              <a:gd name="connsiteX1" fmla="*/ 30884 w 61768"/>
              <a:gd name="connsiteY1" fmla="*/ 54048 h 54047"/>
              <a:gd name="connsiteX2" fmla="*/ 0 w 61768"/>
              <a:gd name="connsiteY2" fmla="*/ 27024 h 54047"/>
              <a:gd name="connsiteX3" fmla="*/ 30884 w 61768"/>
              <a:gd name="connsiteY3" fmla="*/ 0 h 54047"/>
              <a:gd name="connsiteX4" fmla="*/ 61769 w 61768"/>
              <a:gd name="connsiteY4" fmla="*/ 27024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768" h="54047">
                <a:moveTo>
                  <a:pt x="61769" y="27024"/>
                </a:moveTo>
                <a:cubicBezTo>
                  <a:pt x="61769" y="41949"/>
                  <a:pt x="47941" y="54048"/>
                  <a:pt x="30884" y="54048"/>
                </a:cubicBezTo>
                <a:cubicBezTo>
                  <a:pt x="13827" y="54048"/>
                  <a:pt x="0" y="41949"/>
                  <a:pt x="0" y="27024"/>
                </a:cubicBezTo>
                <a:cubicBezTo>
                  <a:pt x="0" y="12099"/>
                  <a:pt x="13827" y="0"/>
                  <a:pt x="30884" y="0"/>
                </a:cubicBezTo>
                <a:cubicBezTo>
                  <a:pt x="47941" y="0"/>
                  <a:pt x="61769" y="12099"/>
                  <a:pt x="61769" y="27024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3C69BF-935D-DBE4-0496-67C76EC55F9F}"/>
              </a:ext>
            </a:extLst>
          </p:cNvPr>
          <p:cNvSpPr/>
          <p:nvPr/>
        </p:nvSpPr>
        <p:spPr>
          <a:xfrm>
            <a:off x="925182" y="5416022"/>
            <a:ext cx="26251" cy="23009"/>
          </a:xfrm>
          <a:custGeom>
            <a:avLst/>
            <a:gdLst>
              <a:gd name="connsiteX0" fmla="*/ 0 w 26251"/>
              <a:gd name="connsiteY0" fmla="*/ 3397 h 23009"/>
              <a:gd name="connsiteX1" fmla="*/ 3861 w 26251"/>
              <a:gd name="connsiteY1" fmla="*/ 0 h 23009"/>
              <a:gd name="connsiteX2" fmla="*/ 22391 w 26251"/>
              <a:gd name="connsiteY2" fmla="*/ 0 h 23009"/>
              <a:gd name="connsiteX3" fmla="*/ 26252 w 26251"/>
              <a:gd name="connsiteY3" fmla="*/ 3397 h 23009"/>
              <a:gd name="connsiteX4" fmla="*/ 26252 w 26251"/>
              <a:gd name="connsiteY4" fmla="*/ 19612 h 23009"/>
              <a:gd name="connsiteX5" fmla="*/ 22391 w 26251"/>
              <a:gd name="connsiteY5" fmla="*/ 23009 h 23009"/>
              <a:gd name="connsiteX6" fmla="*/ 3861 w 26251"/>
              <a:gd name="connsiteY6" fmla="*/ 23009 h 23009"/>
              <a:gd name="connsiteX7" fmla="*/ 0 w 26251"/>
              <a:gd name="connsiteY7" fmla="*/ 19612 h 23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251" h="23009">
                <a:moveTo>
                  <a:pt x="0" y="3397"/>
                </a:moveTo>
                <a:cubicBezTo>
                  <a:pt x="0" y="1544"/>
                  <a:pt x="1699" y="0"/>
                  <a:pt x="3861" y="0"/>
                </a:cubicBezTo>
                <a:lnTo>
                  <a:pt x="22391" y="0"/>
                </a:lnTo>
                <a:cubicBezTo>
                  <a:pt x="24553" y="0"/>
                  <a:pt x="26252" y="1544"/>
                  <a:pt x="26252" y="3397"/>
                </a:cubicBezTo>
                <a:lnTo>
                  <a:pt x="26252" y="19612"/>
                </a:lnTo>
                <a:cubicBezTo>
                  <a:pt x="26252" y="21465"/>
                  <a:pt x="24553" y="23009"/>
                  <a:pt x="22391" y="23009"/>
                </a:cubicBezTo>
                <a:lnTo>
                  <a:pt x="3861" y="23009"/>
                </a:lnTo>
                <a:cubicBezTo>
                  <a:pt x="1699" y="23009"/>
                  <a:pt x="0" y="21465"/>
                  <a:pt x="0" y="19612"/>
                </a:cubicBez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6B557C8F-019B-DC77-B38D-1B49FBB5BBD1}"/>
              </a:ext>
            </a:extLst>
          </p:cNvPr>
          <p:cNvSpPr/>
          <p:nvPr/>
        </p:nvSpPr>
        <p:spPr>
          <a:xfrm>
            <a:off x="682585" y="1452399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4656055-4941-C024-FEDE-A05F308911BB}"/>
              </a:ext>
            </a:extLst>
          </p:cNvPr>
          <p:cNvSpPr/>
          <p:nvPr/>
        </p:nvSpPr>
        <p:spPr>
          <a:xfrm>
            <a:off x="938385" y="1514168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713B689-56BD-9115-E8EB-FA0F474127D1}"/>
              </a:ext>
            </a:extLst>
          </p:cNvPr>
          <p:cNvSpPr/>
          <p:nvPr/>
        </p:nvSpPr>
        <p:spPr>
          <a:xfrm>
            <a:off x="938385" y="1452399"/>
            <a:ext cx="255722" cy="61768"/>
          </a:xfrm>
          <a:custGeom>
            <a:avLst/>
            <a:gdLst>
              <a:gd name="connsiteX0" fmla="*/ 0 w 255722"/>
              <a:gd name="connsiteY0" fmla="*/ 0 h 61768"/>
              <a:gd name="connsiteX1" fmla="*/ 255723 w 255722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61768">
                <a:moveTo>
                  <a:pt x="0" y="0"/>
                </a:moveTo>
                <a:lnTo>
                  <a:pt x="255723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28FA29-7C1D-E658-011C-878443A5AB95}"/>
              </a:ext>
            </a:extLst>
          </p:cNvPr>
          <p:cNvSpPr/>
          <p:nvPr/>
        </p:nvSpPr>
        <p:spPr>
          <a:xfrm>
            <a:off x="682585" y="1575937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F76F91D-FF82-756D-5732-C0B90E5E7542}"/>
              </a:ext>
            </a:extLst>
          </p:cNvPr>
          <p:cNvSpPr/>
          <p:nvPr/>
        </p:nvSpPr>
        <p:spPr>
          <a:xfrm>
            <a:off x="938385" y="1637705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CB35FDC-E92F-808D-F45E-A204EC2C8AA9}"/>
              </a:ext>
            </a:extLst>
          </p:cNvPr>
          <p:cNvSpPr/>
          <p:nvPr/>
        </p:nvSpPr>
        <p:spPr>
          <a:xfrm>
            <a:off x="682585" y="1575937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1176AA5-E9B1-831A-402F-BCE101BE9038}"/>
              </a:ext>
            </a:extLst>
          </p:cNvPr>
          <p:cNvSpPr/>
          <p:nvPr/>
        </p:nvSpPr>
        <p:spPr>
          <a:xfrm>
            <a:off x="682585" y="1699474"/>
            <a:ext cx="255799" cy="61768"/>
          </a:xfrm>
          <a:custGeom>
            <a:avLst/>
            <a:gdLst>
              <a:gd name="connsiteX0" fmla="*/ 0 w 255799"/>
              <a:gd name="connsiteY0" fmla="*/ 0 h 61768"/>
              <a:gd name="connsiteX1" fmla="*/ 255800 w 255799"/>
              <a:gd name="connsiteY1" fmla="*/ 61769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61768">
                <a:moveTo>
                  <a:pt x="0" y="0"/>
                </a:moveTo>
                <a:lnTo>
                  <a:pt x="255800" y="61769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AF09347-3FE0-0701-DB86-61381AE829A5}"/>
              </a:ext>
            </a:extLst>
          </p:cNvPr>
          <p:cNvSpPr/>
          <p:nvPr/>
        </p:nvSpPr>
        <p:spPr>
          <a:xfrm>
            <a:off x="938385" y="1637705"/>
            <a:ext cx="255722" cy="123537"/>
          </a:xfrm>
          <a:custGeom>
            <a:avLst/>
            <a:gdLst>
              <a:gd name="connsiteX0" fmla="*/ 0 w 255722"/>
              <a:gd name="connsiteY0" fmla="*/ 123537 h 123537"/>
              <a:gd name="connsiteX1" fmla="*/ 255723 w 255722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22" h="123537">
                <a:moveTo>
                  <a:pt x="0" y="123537"/>
                </a:moveTo>
                <a:lnTo>
                  <a:pt x="255723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EDFB5C3-EE97-E8F0-20B6-F745829B6281}"/>
              </a:ext>
            </a:extLst>
          </p:cNvPr>
          <p:cNvSpPr/>
          <p:nvPr/>
        </p:nvSpPr>
        <p:spPr>
          <a:xfrm>
            <a:off x="1194107" y="1514168"/>
            <a:ext cx="7721" cy="123537"/>
          </a:xfrm>
          <a:custGeom>
            <a:avLst/>
            <a:gdLst>
              <a:gd name="connsiteX0" fmla="*/ 0 w 7721"/>
              <a:gd name="connsiteY0" fmla="*/ 0 h 123537"/>
              <a:gd name="connsiteX1" fmla="*/ 0 w 7721"/>
              <a:gd name="connsiteY1" fmla="*/ 123537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123537">
                <a:moveTo>
                  <a:pt x="0" y="0"/>
                </a:moveTo>
                <a:lnTo>
                  <a:pt x="0" y="123537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5F2CF1A2-3DF2-E610-BBB5-17F715C98262}"/>
              </a:ext>
            </a:extLst>
          </p:cNvPr>
          <p:cNvSpPr/>
          <p:nvPr/>
        </p:nvSpPr>
        <p:spPr>
          <a:xfrm>
            <a:off x="938385" y="1297977"/>
            <a:ext cx="7721" cy="247074"/>
          </a:xfrm>
          <a:custGeom>
            <a:avLst/>
            <a:gdLst>
              <a:gd name="connsiteX0" fmla="*/ 0 w 7721"/>
              <a:gd name="connsiteY0" fmla="*/ 247075 h 247074"/>
              <a:gd name="connsiteX1" fmla="*/ 0 w 7721"/>
              <a:gd name="connsiteY1" fmla="*/ 0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247074">
                <a:moveTo>
                  <a:pt x="0" y="247075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3147167-E7C0-515E-D94C-0FCA17E9F8E2}"/>
              </a:ext>
            </a:extLst>
          </p:cNvPr>
          <p:cNvSpPr/>
          <p:nvPr/>
        </p:nvSpPr>
        <p:spPr>
          <a:xfrm>
            <a:off x="810446" y="1483283"/>
            <a:ext cx="127938" cy="61768"/>
          </a:xfrm>
          <a:custGeom>
            <a:avLst/>
            <a:gdLst>
              <a:gd name="connsiteX0" fmla="*/ 0 w 127938"/>
              <a:gd name="connsiteY0" fmla="*/ 61769 h 61768"/>
              <a:gd name="connsiteX1" fmla="*/ 127939 w 127938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61768">
                <a:moveTo>
                  <a:pt x="0" y="61769"/>
                </a:moveTo>
                <a:lnTo>
                  <a:pt x="12793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ADC0C8B0-2324-C20D-F665-48F9D180D973}"/>
              </a:ext>
            </a:extLst>
          </p:cNvPr>
          <p:cNvSpPr/>
          <p:nvPr/>
        </p:nvSpPr>
        <p:spPr>
          <a:xfrm>
            <a:off x="938385" y="1483283"/>
            <a:ext cx="127861" cy="30884"/>
          </a:xfrm>
          <a:custGeom>
            <a:avLst/>
            <a:gdLst>
              <a:gd name="connsiteX0" fmla="*/ 0 w 127861"/>
              <a:gd name="connsiteY0" fmla="*/ 0 h 30884"/>
              <a:gd name="connsiteX1" fmla="*/ 127861 w 12786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30884">
                <a:moveTo>
                  <a:pt x="0" y="0"/>
                </a:moveTo>
                <a:lnTo>
                  <a:pt x="127861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50CD7C9-F5C3-B3BB-D39C-409BB6CE2529}"/>
              </a:ext>
            </a:extLst>
          </p:cNvPr>
          <p:cNvSpPr/>
          <p:nvPr/>
        </p:nvSpPr>
        <p:spPr>
          <a:xfrm>
            <a:off x="938385" y="1514168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1970333-91B6-EEA3-F2CA-F5E2BF08CB86}"/>
              </a:ext>
            </a:extLst>
          </p:cNvPr>
          <p:cNvSpPr/>
          <p:nvPr/>
        </p:nvSpPr>
        <p:spPr>
          <a:xfrm>
            <a:off x="810446" y="1545052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40CB260-1004-B02B-7983-ABE0780AD4A7}"/>
              </a:ext>
            </a:extLst>
          </p:cNvPr>
          <p:cNvSpPr/>
          <p:nvPr/>
        </p:nvSpPr>
        <p:spPr>
          <a:xfrm>
            <a:off x="938385" y="1575937"/>
            <a:ext cx="7721" cy="30884"/>
          </a:xfrm>
          <a:custGeom>
            <a:avLst/>
            <a:gdLst>
              <a:gd name="connsiteX0" fmla="*/ 0 w 7721"/>
              <a:gd name="connsiteY0" fmla="*/ 30884 h 30884"/>
              <a:gd name="connsiteX1" fmla="*/ 0 w 7721"/>
              <a:gd name="connsiteY1" fmla="*/ 0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30884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D386AD40-B326-4892-63EB-3037B984F719}"/>
              </a:ext>
            </a:extLst>
          </p:cNvPr>
          <p:cNvSpPr/>
          <p:nvPr/>
        </p:nvSpPr>
        <p:spPr>
          <a:xfrm>
            <a:off x="810446" y="1545052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3C6B52E-3D9D-C599-18F9-9CD8DC119B09}"/>
              </a:ext>
            </a:extLst>
          </p:cNvPr>
          <p:cNvSpPr/>
          <p:nvPr/>
        </p:nvSpPr>
        <p:spPr>
          <a:xfrm>
            <a:off x="1066246" y="1514168"/>
            <a:ext cx="7721" cy="30884"/>
          </a:xfrm>
          <a:custGeom>
            <a:avLst/>
            <a:gdLst>
              <a:gd name="connsiteX0" fmla="*/ 0 w 7721"/>
              <a:gd name="connsiteY0" fmla="*/ 0 h 30884"/>
              <a:gd name="connsiteX1" fmla="*/ 0 w 7721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30884">
                <a:moveTo>
                  <a:pt x="0" y="0"/>
                </a:moveTo>
                <a:lnTo>
                  <a:pt x="0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A1FC703B-9814-3B5A-5004-9C7CB63D9F7E}"/>
              </a:ext>
            </a:extLst>
          </p:cNvPr>
          <p:cNvSpPr/>
          <p:nvPr/>
        </p:nvSpPr>
        <p:spPr>
          <a:xfrm>
            <a:off x="938385" y="1545052"/>
            <a:ext cx="127861" cy="61768"/>
          </a:xfrm>
          <a:custGeom>
            <a:avLst/>
            <a:gdLst>
              <a:gd name="connsiteX0" fmla="*/ 0 w 127861"/>
              <a:gd name="connsiteY0" fmla="*/ 61769 h 61768"/>
              <a:gd name="connsiteX1" fmla="*/ 127861 w 127861"/>
              <a:gd name="connsiteY1" fmla="*/ 0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861" h="61768">
                <a:moveTo>
                  <a:pt x="0" y="61769"/>
                </a:moveTo>
                <a:lnTo>
                  <a:pt x="12786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7850157-2C3A-1337-CB23-7B7F7B7F9AA8}"/>
              </a:ext>
            </a:extLst>
          </p:cNvPr>
          <p:cNvSpPr/>
          <p:nvPr/>
        </p:nvSpPr>
        <p:spPr>
          <a:xfrm>
            <a:off x="810446" y="1575937"/>
            <a:ext cx="127938" cy="30884"/>
          </a:xfrm>
          <a:custGeom>
            <a:avLst/>
            <a:gdLst>
              <a:gd name="connsiteX0" fmla="*/ 0 w 127938"/>
              <a:gd name="connsiteY0" fmla="*/ 0 h 30884"/>
              <a:gd name="connsiteX1" fmla="*/ 127939 w 127938"/>
              <a:gd name="connsiteY1" fmla="*/ 30884 h 30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7938" h="30884">
                <a:moveTo>
                  <a:pt x="0" y="0"/>
                </a:moveTo>
                <a:lnTo>
                  <a:pt x="127939" y="30884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AEE3E968-C384-4A97-5F35-2D7B0CE26CA2}"/>
              </a:ext>
            </a:extLst>
          </p:cNvPr>
          <p:cNvSpPr/>
          <p:nvPr/>
        </p:nvSpPr>
        <p:spPr>
          <a:xfrm>
            <a:off x="1066246" y="989134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E2779C89-DC24-3BC4-031A-8475F0737031}"/>
              </a:ext>
            </a:extLst>
          </p:cNvPr>
          <p:cNvSpPr/>
          <p:nvPr/>
        </p:nvSpPr>
        <p:spPr>
          <a:xfrm>
            <a:off x="1066246" y="1014845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36859FFE-8E7C-A9F4-3FF1-F0C918F69D24}"/>
              </a:ext>
            </a:extLst>
          </p:cNvPr>
          <p:cNvSpPr/>
          <p:nvPr/>
        </p:nvSpPr>
        <p:spPr>
          <a:xfrm>
            <a:off x="810446" y="1236208"/>
            <a:ext cx="255799" cy="123537"/>
          </a:xfrm>
          <a:custGeom>
            <a:avLst/>
            <a:gdLst>
              <a:gd name="connsiteX0" fmla="*/ 0 w 255799"/>
              <a:gd name="connsiteY0" fmla="*/ 123537 h 123537"/>
              <a:gd name="connsiteX1" fmla="*/ 255800 w 255799"/>
              <a:gd name="connsiteY1" fmla="*/ 0 h 12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5799" h="123537">
                <a:moveTo>
                  <a:pt x="0" y="123537"/>
                </a:moveTo>
                <a:lnTo>
                  <a:pt x="25580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2AF672A0-E7AD-EE1C-61E0-CB46B40202CE}"/>
              </a:ext>
            </a:extLst>
          </p:cNvPr>
          <p:cNvSpPr/>
          <p:nvPr/>
        </p:nvSpPr>
        <p:spPr>
          <a:xfrm>
            <a:off x="922325" y="1050902"/>
            <a:ext cx="32042" cy="247074"/>
          </a:xfrm>
          <a:custGeom>
            <a:avLst/>
            <a:gdLst>
              <a:gd name="connsiteX0" fmla="*/ 0 w 32042"/>
              <a:gd name="connsiteY0" fmla="*/ 25711 h 247074"/>
              <a:gd name="connsiteX1" fmla="*/ 16060 w 32042"/>
              <a:gd name="connsiteY1" fmla="*/ 0 h 247074"/>
              <a:gd name="connsiteX2" fmla="*/ 27333 w 32042"/>
              <a:gd name="connsiteY2" fmla="*/ 7567 h 247074"/>
              <a:gd name="connsiteX3" fmla="*/ 32043 w 32042"/>
              <a:gd name="connsiteY3" fmla="*/ 25711 h 247074"/>
              <a:gd name="connsiteX4" fmla="*/ 32043 w 32042"/>
              <a:gd name="connsiteY4" fmla="*/ 221364 h 247074"/>
              <a:gd name="connsiteX5" fmla="*/ 16060 w 32042"/>
              <a:gd name="connsiteY5" fmla="*/ 247075 h 247074"/>
              <a:gd name="connsiteX6" fmla="*/ 0 w 32042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42" h="247074">
                <a:moveTo>
                  <a:pt x="0" y="25711"/>
                </a:moveTo>
                <a:cubicBezTo>
                  <a:pt x="0" y="11504"/>
                  <a:pt x="7181" y="0"/>
                  <a:pt x="16060" y="0"/>
                </a:cubicBezTo>
                <a:cubicBezTo>
                  <a:pt x="20229" y="0"/>
                  <a:pt x="24321" y="2702"/>
                  <a:pt x="27333" y="7567"/>
                </a:cubicBezTo>
                <a:cubicBezTo>
                  <a:pt x="30344" y="12354"/>
                  <a:pt x="32043" y="18917"/>
                  <a:pt x="32043" y="25711"/>
                </a:cubicBezTo>
                <a:lnTo>
                  <a:pt x="32043" y="221364"/>
                </a:lnTo>
                <a:cubicBezTo>
                  <a:pt x="32043" y="235571"/>
                  <a:pt x="24862" y="247075"/>
                  <a:pt x="16060" y="247075"/>
                </a:cubicBezTo>
                <a:cubicBezTo>
                  <a:pt x="7181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DD02814-F3A4-9E55-FF19-FFE341CD0CFD}"/>
              </a:ext>
            </a:extLst>
          </p:cNvPr>
          <p:cNvSpPr/>
          <p:nvPr/>
        </p:nvSpPr>
        <p:spPr>
          <a:xfrm>
            <a:off x="922325" y="1076613"/>
            <a:ext cx="32042" cy="25788"/>
          </a:xfrm>
          <a:custGeom>
            <a:avLst/>
            <a:gdLst>
              <a:gd name="connsiteX0" fmla="*/ 32043 w 32042"/>
              <a:gd name="connsiteY0" fmla="*/ 0 h 25788"/>
              <a:gd name="connsiteX1" fmla="*/ 16060 w 32042"/>
              <a:gd name="connsiteY1" fmla="*/ 25788 h 25788"/>
              <a:gd name="connsiteX2" fmla="*/ 0 w 32042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42" h="25788">
                <a:moveTo>
                  <a:pt x="32043" y="0"/>
                </a:moveTo>
                <a:cubicBezTo>
                  <a:pt x="32043" y="14207"/>
                  <a:pt x="24862" y="25788"/>
                  <a:pt x="16060" y="25788"/>
                </a:cubicBezTo>
                <a:cubicBezTo>
                  <a:pt x="7181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4B3B574B-1E3C-3900-96FA-320AF362C912}"/>
              </a:ext>
            </a:extLst>
          </p:cNvPr>
          <p:cNvSpPr/>
          <p:nvPr/>
        </p:nvSpPr>
        <p:spPr>
          <a:xfrm>
            <a:off x="781724" y="1112671"/>
            <a:ext cx="31965" cy="247074"/>
          </a:xfrm>
          <a:custGeom>
            <a:avLst/>
            <a:gdLst>
              <a:gd name="connsiteX0" fmla="*/ 0 w 31965"/>
              <a:gd name="connsiteY0" fmla="*/ 25711 h 247074"/>
              <a:gd name="connsiteX1" fmla="*/ 15983 w 31965"/>
              <a:gd name="connsiteY1" fmla="*/ 0 h 247074"/>
              <a:gd name="connsiteX2" fmla="*/ 27255 w 31965"/>
              <a:gd name="connsiteY2" fmla="*/ 7567 h 247074"/>
              <a:gd name="connsiteX3" fmla="*/ 31965 w 31965"/>
              <a:gd name="connsiteY3" fmla="*/ 25711 h 247074"/>
              <a:gd name="connsiteX4" fmla="*/ 31965 w 31965"/>
              <a:gd name="connsiteY4" fmla="*/ 221364 h 247074"/>
              <a:gd name="connsiteX5" fmla="*/ 15983 w 31965"/>
              <a:gd name="connsiteY5" fmla="*/ 247075 h 247074"/>
              <a:gd name="connsiteX6" fmla="*/ 0 w 31965"/>
              <a:gd name="connsiteY6" fmla="*/ 221364 h 24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65" h="247074">
                <a:moveTo>
                  <a:pt x="0" y="25711"/>
                </a:moveTo>
                <a:cubicBezTo>
                  <a:pt x="0" y="11504"/>
                  <a:pt x="7103" y="0"/>
                  <a:pt x="15983" y="0"/>
                </a:cubicBezTo>
                <a:cubicBezTo>
                  <a:pt x="20229" y="0"/>
                  <a:pt x="24244" y="2702"/>
                  <a:pt x="27255" y="7567"/>
                </a:cubicBezTo>
                <a:cubicBezTo>
                  <a:pt x="30267" y="12354"/>
                  <a:pt x="31965" y="18917"/>
                  <a:pt x="31965" y="25711"/>
                </a:cubicBezTo>
                <a:lnTo>
                  <a:pt x="31965" y="221364"/>
                </a:lnTo>
                <a:cubicBezTo>
                  <a:pt x="31965" y="235571"/>
                  <a:pt x="24785" y="247075"/>
                  <a:pt x="15983" y="247075"/>
                </a:cubicBezTo>
                <a:cubicBezTo>
                  <a:pt x="7103" y="247075"/>
                  <a:pt x="0" y="235571"/>
                  <a:pt x="0" y="221364"/>
                </a:cubicBez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D7DAF73E-A731-89EE-03EF-BAA1B625BFE4}"/>
              </a:ext>
            </a:extLst>
          </p:cNvPr>
          <p:cNvSpPr/>
          <p:nvPr/>
        </p:nvSpPr>
        <p:spPr>
          <a:xfrm>
            <a:off x="781724" y="1138382"/>
            <a:ext cx="31965" cy="25788"/>
          </a:xfrm>
          <a:custGeom>
            <a:avLst/>
            <a:gdLst>
              <a:gd name="connsiteX0" fmla="*/ 31965 w 31965"/>
              <a:gd name="connsiteY0" fmla="*/ 0 h 25788"/>
              <a:gd name="connsiteX1" fmla="*/ 15983 w 31965"/>
              <a:gd name="connsiteY1" fmla="*/ 25788 h 25788"/>
              <a:gd name="connsiteX2" fmla="*/ 0 w 31965"/>
              <a:gd name="connsiteY2" fmla="*/ 0 h 2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65" h="25788">
                <a:moveTo>
                  <a:pt x="31965" y="0"/>
                </a:moveTo>
                <a:cubicBezTo>
                  <a:pt x="31965" y="14207"/>
                  <a:pt x="24785" y="25788"/>
                  <a:pt x="15983" y="25788"/>
                </a:cubicBezTo>
                <a:cubicBezTo>
                  <a:pt x="7103" y="25788"/>
                  <a:pt x="0" y="14207"/>
                  <a:pt x="0" y="0"/>
                </a:cubicBez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59B7572-FC48-C3EC-CF4F-0B0E4F390503}"/>
              </a:ext>
            </a:extLst>
          </p:cNvPr>
          <p:cNvSpPr/>
          <p:nvPr/>
        </p:nvSpPr>
        <p:spPr>
          <a:xfrm>
            <a:off x="1555995" y="137518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E32BF16C-12DF-9E2A-56B5-D01EDE0952FE}"/>
              </a:ext>
            </a:extLst>
          </p:cNvPr>
          <p:cNvSpPr/>
          <p:nvPr/>
        </p:nvSpPr>
        <p:spPr>
          <a:xfrm>
            <a:off x="1555995" y="261056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B487178B-1FC6-F788-D56C-FAF3DA60EAAA}"/>
              </a:ext>
            </a:extLst>
          </p:cNvPr>
          <p:cNvSpPr/>
          <p:nvPr/>
        </p:nvSpPr>
        <p:spPr>
          <a:xfrm>
            <a:off x="1555995" y="3845938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1C633EBB-438E-978B-879B-2C5CE10AF504}"/>
              </a:ext>
            </a:extLst>
          </p:cNvPr>
          <p:cNvSpPr/>
          <p:nvPr/>
        </p:nvSpPr>
        <p:spPr>
          <a:xfrm>
            <a:off x="1555995" y="5081313"/>
            <a:ext cx="926531" cy="463265"/>
          </a:xfrm>
          <a:custGeom>
            <a:avLst/>
            <a:gdLst>
              <a:gd name="connsiteX0" fmla="*/ 0 w 926531"/>
              <a:gd name="connsiteY0" fmla="*/ 463266 h 463265"/>
              <a:gd name="connsiteX1" fmla="*/ 154422 w 926531"/>
              <a:gd name="connsiteY1" fmla="*/ 0 h 463265"/>
              <a:gd name="connsiteX2" fmla="*/ 926531 w 926531"/>
              <a:gd name="connsiteY2" fmla="*/ 0 h 463265"/>
              <a:gd name="connsiteX3" fmla="*/ 772110 w 926531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6531" h="463265">
                <a:moveTo>
                  <a:pt x="0" y="463266"/>
                </a:moveTo>
                <a:lnTo>
                  <a:pt x="154422" y="0"/>
                </a:lnTo>
                <a:lnTo>
                  <a:pt x="926531" y="0"/>
                </a:lnTo>
                <a:lnTo>
                  <a:pt x="772110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9438DB5A-475E-6A7A-30DF-D0F7DFCBE0DF}"/>
              </a:ext>
            </a:extLst>
          </p:cNvPr>
          <p:cNvSpPr/>
          <p:nvPr/>
        </p:nvSpPr>
        <p:spPr>
          <a:xfrm>
            <a:off x="2405316" y="160682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93E95E6-1CDE-33EE-1E1A-F30D25F31895}"/>
              </a:ext>
            </a:extLst>
          </p:cNvPr>
          <p:cNvSpPr/>
          <p:nvPr/>
        </p:nvSpPr>
        <p:spPr>
          <a:xfrm>
            <a:off x="3037519" y="15797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03C19B1D-D0B5-453B-95A3-747AB51B7885}"/>
              </a:ext>
            </a:extLst>
          </p:cNvPr>
          <p:cNvSpPr/>
          <p:nvPr/>
        </p:nvSpPr>
        <p:spPr>
          <a:xfrm>
            <a:off x="2405316" y="284096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C3606AD-9139-9850-EBC6-22CB23D16FF8}"/>
              </a:ext>
            </a:extLst>
          </p:cNvPr>
          <p:cNvSpPr/>
          <p:nvPr/>
        </p:nvSpPr>
        <p:spPr>
          <a:xfrm>
            <a:off x="3037519" y="281393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F8BFCB46-207D-DB0E-2FEF-D7EB4FF8FFC7}"/>
              </a:ext>
            </a:extLst>
          </p:cNvPr>
          <p:cNvSpPr/>
          <p:nvPr/>
        </p:nvSpPr>
        <p:spPr>
          <a:xfrm>
            <a:off x="2405316" y="407633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B704A69-7EBE-3A18-033D-A7AE40831AFE}"/>
              </a:ext>
            </a:extLst>
          </p:cNvPr>
          <p:cNvSpPr/>
          <p:nvPr/>
        </p:nvSpPr>
        <p:spPr>
          <a:xfrm>
            <a:off x="3037519" y="404931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65C1ECD-40AF-6A4C-168F-D41A44E033BA}"/>
              </a:ext>
            </a:extLst>
          </p:cNvPr>
          <p:cNvSpPr/>
          <p:nvPr/>
        </p:nvSpPr>
        <p:spPr>
          <a:xfrm>
            <a:off x="2405316" y="531171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0005E85-05A1-22EA-843D-DE35D1A49192}"/>
              </a:ext>
            </a:extLst>
          </p:cNvPr>
          <p:cNvSpPr/>
          <p:nvPr/>
        </p:nvSpPr>
        <p:spPr>
          <a:xfrm>
            <a:off x="3037519" y="528468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59CD78A-4577-5132-1F7E-A63DC3B771BE}"/>
              </a:ext>
            </a:extLst>
          </p:cNvPr>
          <p:cNvSpPr/>
          <p:nvPr/>
        </p:nvSpPr>
        <p:spPr>
          <a:xfrm>
            <a:off x="3100214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3173EABF-6D71-A308-E2DF-28038C358D14}"/>
              </a:ext>
            </a:extLst>
          </p:cNvPr>
          <p:cNvSpPr/>
          <p:nvPr/>
        </p:nvSpPr>
        <p:spPr>
          <a:xfrm>
            <a:off x="3100214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B1990C65-2E47-E9C5-1658-8C33461871FF}"/>
              </a:ext>
            </a:extLst>
          </p:cNvPr>
          <p:cNvSpPr/>
          <p:nvPr/>
        </p:nvSpPr>
        <p:spPr>
          <a:xfrm>
            <a:off x="325463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BF1F967-BF96-F56E-417D-E9596AA6B412}"/>
              </a:ext>
            </a:extLst>
          </p:cNvPr>
          <p:cNvSpPr/>
          <p:nvPr/>
        </p:nvSpPr>
        <p:spPr>
          <a:xfrm>
            <a:off x="310021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6021789-2094-82D5-926A-D0755A680F20}"/>
              </a:ext>
            </a:extLst>
          </p:cNvPr>
          <p:cNvSpPr/>
          <p:nvPr/>
        </p:nvSpPr>
        <p:spPr>
          <a:xfrm>
            <a:off x="325463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53223124-92FB-CA83-AD68-71CF54EA2A55}"/>
              </a:ext>
            </a:extLst>
          </p:cNvPr>
          <p:cNvSpPr/>
          <p:nvPr/>
        </p:nvSpPr>
        <p:spPr>
          <a:xfrm>
            <a:off x="3100214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C3E9D3B6-3A6F-695D-4970-5E12420BF627}"/>
              </a:ext>
            </a:extLst>
          </p:cNvPr>
          <p:cNvSpPr/>
          <p:nvPr/>
        </p:nvSpPr>
        <p:spPr>
          <a:xfrm>
            <a:off x="3254636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4179FB61-DDDB-495A-A6F5-99AAE4D2117A}"/>
              </a:ext>
            </a:extLst>
          </p:cNvPr>
          <p:cNvSpPr/>
          <p:nvPr/>
        </p:nvSpPr>
        <p:spPr>
          <a:xfrm>
            <a:off x="3563480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F866FBA0-56E9-8991-051E-580749DA9D25}"/>
              </a:ext>
            </a:extLst>
          </p:cNvPr>
          <p:cNvSpPr/>
          <p:nvPr/>
        </p:nvSpPr>
        <p:spPr>
          <a:xfrm>
            <a:off x="3717902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4407137C-8A7F-A7CD-8897-BB9933EDEB63}"/>
              </a:ext>
            </a:extLst>
          </p:cNvPr>
          <p:cNvSpPr/>
          <p:nvPr/>
        </p:nvSpPr>
        <p:spPr>
          <a:xfrm>
            <a:off x="4412800" y="1604582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A4EF9D61-5289-0514-C44A-84C48279889B}"/>
              </a:ext>
            </a:extLst>
          </p:cNvPr>
          <p:cNvSpPr/>
          <p:nvPr/>
        </p:nvSpPr>
        <p:spPr>
          <a:xfrm>
            <a:off x="5045004" y="157755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04A27430-EE7B-452E-B72F-4737A4A8C82B}"/>
              </a:ext>
            </a:extLst>
          </p:cNvPr>
          <p:cNvSpPr/>
          <p:nvPr/>
        </p:nvSpPr>
        <p:spPr>
          <a:xfrm>
            <a:off x="4412800" y="2838876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EC071C89-F9F9-F005-C08A-AC5D1C539138}"/>
              </a:ext>
            </a:extLst>
          </p:cNvPr>
          <p:cNvSpPr/>
          <p:nvPr/>
        </p:nvSpPr>
        <p:spPr>
          <a:xfrm>
            <a:off x="5045004" y="281185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E8C5234-9B3D-EC30-83B8-08C66938534A}"/>
              </a:ext>
            </a:extLst>
          </p:cNvPr>
          <p:cNvSpPr/>
          <p:nvPr/>
        </p:nvSpPr>
        <p:spPr>
          <a:xfrm>
            <a:off x="5107699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74C221F6-67B9-5056-07BE-C81BB82B0FC7}"/>
              </a:ext>
            </a:extLst>
          </p:cNvPr>
          <p:cNvSpPr/>
          <p:nvPr/>
        </p:nvSpPr>
        <p:spPr>
          <a:xfrm>
            <a:off x="510769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E974AD7-A99B-E297-BB8C-37FC5802774E}"/>
              </a:ext>
            </a:extLst>
          </p:cNvPr>
          <p:cNvSpPr/>
          <p:nvPr/>
        </p:nvSpPr>
        <p:spPr>
          <a:xfrm>
            <a:off x="526212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69FEC59F-3567-440B-3679-E4754C4165E3}"/>
              </a:ext>
            </a:extLst>
          </p:cNvPr>
          <p:cNvSpPr/>
          <p:nvPr/>
        </p:nvSpPr>
        <p:spPr>
          <a:xfrm>
            <a:off x="510769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704E36E7-768D-1448-BC3D-03FE8783FB8D}"/>
              </a:ext>
            </a:extLst>
          </p:cNvPr>
          <p:cNvSpPr/>
          <p:nvPr/>
        </p:nvSpPr>
        <p:spPr>
          <a:xfrm>
            <a:off x="526212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FEDC983A-3621-0DEA-2BF2-144611ACF78F}"/>
              </a:ext>
            </a:extLst>
          </p:cNvPr>
          <p:cNvSpPr/>
          <p:nvPr/>
        </p:nvSpPr>
        <p:spPr>
          <a:xfrm>
            <a:off x="541654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8B3594C-64A6-525C-310A-D9A041E103AD}"/>
              </a:ext>
            </a:extLst>
          </p:cNvPr>
          <p:cNvSpPr/>
          <p:nvPr/>
        </p:nvSpPr>
        <p:spPr>
          <a:xfrm>
            <a:off x="5107699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4A74CEB6-83EB-28CD-84CA-9982B758F6D8}"/>
              </a:ext>
            </a:extLst>
          </p:cNvPr>
          <p:cNvSpPr/>
          <p:nvPr/>
        </p:nvSpPr>
        <p:spPr>
          <a:xfrm>
            <a:off x="526212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694FC03-DBA9-1CE9-F09B-E1197BDFA58F}"/>
              </a:ext>
            </a:extLst>
          </p:cNvPr>
          <p:cNvSpPr/>
          <p:nvPr/>
        </p:nvSpPr>
        <p:spPr>
          <a:xfrm>
            <a:off x="541654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A56215E-6030-7169-F631-84C68A2E32CB}"/>
              </a:ext>
            </a:extLst>
          </p:cNvPr>
          <p:cNvSpPr/>
          <p:nvPr/>
        </p:nvSpPr>
        <p:spPr>
          <a:xfrm>
            <a:off x="557096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434A0CE-91F7-6599-07C0-759DDCCC0816}"/>
              </a:ext>
            </a:extLst>
          </p:cNvPr>
          <p:cNvSpPr/>
          <p:nvPr/>
        </p:nvSpPr>
        <p:spPr>
          <a:xfrm>
            <a:off x="5725386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DAB544A1-2DA6-B2FF-D80B-F7F10A0505E4}"/>
              </a:ext>
            </a:extLst>
          </p:cNvPr>
          <p:cNvSpPr/>
          <p:nvPr/>
        </p:nvSpPr>
        <p:spPr>
          <a:xfrm>
            <a:off x="5570965" y="508131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443E1F0F-7FB1-76AA-8415-D421E14680D0}"/>
              </a:ext>
            </a:extLst>
          </p:cNvPr>
          <p:cNvSpPr/>
          <p:nvPr/>
        </p:nvSpPr>
        <p:spPr>
          <a:xfrm>
            <a:off x="5570965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2E4A9B1E-883E-2CBD-4A7B-1D7DF0F5EEDB}"/>
              </a:ext>
            </a:extLst>
          </p:cNvPr>
          <p:cNvSpPr/>
          <p:nvPr/>
        </p:nvSpPr>
        <p:spPr>
          <a:xfrm>
            <a:off x="6265863" y="1604041"/>
            <a:ext cx="414082" cy="7721"/>
          </a:xfrm>
          <a:custGeom>
            <a:avLst/>
            <a:gdLst>
              <a:gd name="connsiteX0" fmla="*/ 0 w 414082"/>
              <a:gd name="connsiteY0" fmla="*/ 0 h 7721"/>
              <a:gd name="connsiteX1" fmla="*/ 414082 w 414082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7721">
                <a:moveTo>
                  <a:pt x="0" y="0"/>
                </a:moveTo>
                <a:lnTo>
                  <a:pt x="414082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8B815F63-8F0B-1AAD-5D2B-B5F8B11FBFEA}"/>
              </a:ext>
            </a:extLst>
          </p:cNvPr>
          <p:cNvSpPr/>
          <p:nvPr/>
        </p:nvSpPr>
        <p:spPr>
          <a:xfrm>
            <a:off x="6666434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5CC9548C-B4E9-B3E8-6347-A80CBA07B12E}"/>
              </a:ext>
            </a:extLst>
          </p:cNvPr>
          <p:cNvSpPr/>
          <p:nvPr/>
        </p:nvSpPr>
        <p:spPr>
          <a:xfrm>
            <a:off x="6729129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88BBBEDC-7BBA-1EC5-2566-C9743C7BD03C}"/>
              </a:ext>
            </a:extLst>
          </p:cNvPr>
          <p:cNvSpPr/>
          <p:nvPr/>
        </p:nvSpPr>
        <p:spPr>
          <a:xfrm>
            <a:off x="7037973" y="160404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B0E7FA89-8BE5-0608-0EF1-9A68A85CBABD}"/>
              </a:ext>
            </a:extLst>
          </p:cNvPr>
          <p:cNvSpPr/>
          <p:nvPr/>
        </p:nvSpPr>
        <p:spPr>
          <a:xfrm>
            <a:off x="7670176" y="1577018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FE2EA203-D03A-B7C1-9623-B3C05BE6C8B7}"/>
              </a:ext>
            </a:extLst>
          </p:cNvPr>
          <p:cNvSpPr/>
          <p:nvPr/>
        </p:nvSpPr>
        <p:spPr>
          <a:xfrm>
            <a:off x="6880925" y="1838454"/>
            <a:ext cx="2548" cy="3193675"/>
          </a:xfrm>
          <a:custGeom>
            <a:avLst/>
            <a:gdLst>
              <a:gd name="connsiteX0" fmla="*/ 0 w 2548"/>
              <a:gd name="connsiteY0" fmla="*/ 0 h 3193675"/>
              <a:gd name="connsiteX1" fmla="*/ 2548 w 2548"/>
              <a:gd name="connsiteY1" fmla="*/ 3193676 h 3193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48" h="3193675">
                <a:moveTo>
                  <a:pt x="0" y="0"/>
                </a:moveTo>
                <a:lnTo>
                  <a:pt x="2548" y="319367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A156BFBE-0F56-BD41-2FBC-2A6F35876ACD}"/>
              </a:ext>
            </a:extLst>
          </p:cNvPr>
          <p:cNvSpPr/>
          <p:nvPr/>
        </p:nvSpPr>
        <p:spPr>
          <a:xfrm>
            <a:off x="6856450" y="5018618"/>
            <a:ext cx="54047" cy="54047"/>
          </a:xfrm>
          <a:custGeom>
            <a:avLst/>
            <a:gdLst>
              <a:gd name="connsiteX0" fmla="*/ 27101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101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FAA6B22D-C75E-0802-DBEC-4D3469EE2085}"/>
              </a:ext>
            </a:extLst>
          </p:cNvPr>
          <p:cNvSpPr/>
          <p:nvPr/>
        </p:nvSpPr>
        <p:spPr>
          <a:xfrm>
            <a:off x="6729129" y="508131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674277B-98EC-5367-1AEF-570156F060EF}"/>
              </a:ext>
            </a:extLst>
          </p:cNvPr>
          <p:cNvSpPr/>
          <p:nvPr/>
        </p:nvSpPr>
        <p:spPr>
          <a:xfrm>
            <a:off x="7732871" y="1220766"/>
            <a:ext cx="7721" cy="4632656"/>
          </a:xfrm>
          <a:custGeom>
            <a:avLst/>
            <a:gdLst>
              <a:gd name="connsiteX0" fmla="*/ 0 w 7721"/>
              <a:gd name="connsiteY0" fmla="*/ 4632656 h 4632656"/>
              <a:gd name="connsiteX1" fmla="*/ 0 w 7721"/>
              <a:gd name="connsiteY1" fmla="*/ 0 h 4632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4632656">
                <a:moveTo>
                  <a:pt x="0" y="463265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B7FA183-1538-87B0-8E39-2C9068076D87}"/>
              </a:ext>
            </a:extLst>
          </p:cNvPr>
          <p:cNvSpPr/>
          <p:nvPr/>
        </p:nvSpPr>
        <p:spPr>
          <a:xfrm>
            <a:off x="8041715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5059482-8967-EA9D-BB2E-BD8906D2F992}"/>
              </a:ext>
            </a:extLst>
          </p:cNvPr>
          <p:cNvSpPr/>
          <p:nvPr/>
        </p:nvSpPr>
        <p:spPr>
          <a:xfrm>
            <a:off x="8196137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52417AC3-87D9-C81B-1A8A-6B05CE4DA192}"/>
              </a:ext>
            </a:extLst>
          </p:cNvPr>
          <p:cNvSpPr/>
          <p:nvPr/>
        </p:nvSpPr>
        <p:spPr>
          <a:xfrm>
            <a:off x="8350559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D6E33D81-DBC9-8001-F2E5-0E831A843D4A}"/>
              </a:ext>
            </a:extLst>
          </p:cNvPr>
          <p:cNvSpPr/>
          <p:nvPr/>
        </p:nvSpPr>
        <p:spPr>
          <a:xfrm>
            <a:off x="850498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5E576D2D-6F25-4B86-CE9A-695A52524F53}"/>
              </a:ext>
            </a:extLst>
          </p:cNvPr>
          <p:cNvSpPr/>
          <p:nvPr/>
        </p:nvSpPr>
        <p:spPr>
          <a:xfrm>
            <a:off x="8041715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FC94F725-AE60-760D-4961-4CBD1EF7CC71}"/>
              </a:ext>
            </a:extLst>
          </p:cNvPr>
          <p:cNvSpPr/>
          <p:nvPr/>
        </p:nvSpPr>
        <p:spPr>
          <a:xfrm>
            <a:off x="8350559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69592D39-2BCE-759B-A64B-5AB10F4042E1}"/>
              </a:ext>
            </a:extLst>
          </p:cNvPr>
          <p:cNvSpPr/>
          <p:nvPr/>
        </p:nvSpPr>
        <p:spPr>
          <a:xfrm>
            <a:off x="9045457" y="1604505"/>
            <a:ext cx="414082" cy="2007"/>
          </a:xfrm>
          <a:custGeom>
            <a:avLst/>
            <a:gdLst>
              <a:gd name="connsiteX0" fmla="*/ 0 w 414082"/>
              <a:gd name="connsiteY0" fmla="*/ 0 h 2007"/>
              <a:gd name="connsiteX1" fmla="*/ 414082 w 414082"/>
              <a:gd name="connsiteY1" fmla="*/ 2008 h 2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4082" h="2007">
                <a:moveTo>
                  <a:pt x="0" y="0"/>
                </a:moveTo>
                <a:lnTo>
                  <a:pt x="414082" y="2008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8914047-9A18-BF0E-A593-A4C907659945}"/>
              </a:ext>
            </a:extLst>
          </p:cNvPr>
          <p:cNvSpPr/>
          <p:nvPr/>
        </p:nvSpPr>
        <p:spPr>
          <a:xfrm>
            <a:off x="9445950" y="1579411"/>
            <a:ext cx="54124" cy="54047"/>
          </a:xfrm>
          <a:custGeom>
            <a:avLst/>
            <a:gdLst>
              <a:gd name="connsiteX0" fmla="*/ 54125 w 54124"/>
              <a:gd name="connsiteY0" fmla="*/ 27256 h 54047"/>
              <a:gd name="connsiteX1" fmla="*/ 0 w 54124"/>
              <a:gd name="connsiteY1" fmla="*/ 54048 h 54047"/>
              <a:gd name="connsiteX2" fmla="*/ 13589 w 54124"/>
              <a:gd name="connsiteY2" fmla="*/ 27101 h 54047"/>
              <a:gd name="connsiteX3" fmla="*/ 232 w 54124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124" h="54047">
                <a:moveTo>
                  <a:pt x="54125" y="27256"/>
                </a:moveTo>
                <a:lnTo>
                  <a:pt x="0" y="54048"/>
                </a:lnTo>
                <a:lnTo>
                  <a:pt x="13589" y="27101"/>
                </a:lnTo>
                <a:lnTo>
                  <a:pt x="232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92A2DB48-A768-BF96-5376-03FA8E68A495}"/>
              </a:ext>
            </a:extLst>
          </p:cNvPr>
          <p:cNvSpPr/>
          <p:nvPr/>
        </p:nvSpPr>
        <p:spPr>
          <a:xfrm>
            <a:off x="9508723" y="1375188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7135E00F-9BAB-F18C-F835-38F14E10CA62}"/>
              </a:ext>
            </a:extLst>
          </p:cNvPr>
          <p:cNvSpPr/>
          <p:nvPr/>
        </p:nvSpPr>
        <p:spPr>
          <a:xfrm>
            <a:off x="9663145" y="1838454"/>
            <a:ext cx="7721" cy="722926"/>
          </a:xfrm>
          <a:custGeom>
            <a:avLst/>
            <a:gdLst>
              <a:gd name="connsiteX0" fmla="*/ 0 w 7721"/>
              <a:gd name="connsiteY0" fmla="*/ 0 h 722926"/>
              <a:gd name="connsiteX1" fmla="*/ 0 w 7721"/>
              <a:gd name="connsiteY1" fmla="*/ 722926 h 72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21" h="722926">
                <a:moveTo>
                  <a:pt x="0" y="0"/>
                </a:moveTo>
                <a:lnTo>
                  <a:pt x="0" y="722926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6BD77CE4-00C0-4169-A57A-7002F22E1531}"/>
              </a:ext>
            </a:extLst>
          </p:cNvPr>
          <p:cNvSpPr/>
          <p:nvPr/>
        </p:nvSpPr>
        <p:spPr>
          <a:xfrm>
            <a:off x="9636121" y="2547868"/>
            <a:ext cx="54047" cy="54047"/>
          </a:xfrm>
          <a:custGeom>
            <a:avLst/>
            <a:gdLst>
              <a:gd name="connsiteX0" fmla="*/ 27024 w 54047"/>
              <a:gd name="connsiteY0" fmla="*/ 54048 h 54047"/>
              <a:gd name="connsiteX1" fmla="*/ 0 w 54047"/>
              <a:gd name="connsiteY1" fmla="*/ 0 h 54047"/>
              <a:gd name="connsiteX2" fmla="*/ 27024 w 54047"/>
              <a:gd name="connsiteY2" fmla="*/ 13512 h 54047"/>
              <a:gd name="connsiteX3" fmla="*/ 54048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27024" y="54048"/>
                </a:moveTo>
                <a:lnTo>
                  <a:pt x="0" y="0"/>
                </a:lnTo>
                <a:lnTo>
                  <a:pt x="27024" y="13512"/>
                </a:lnTo>
                <a:lnTo>
                  <a:pt x="54048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08FA123-5953-5AB6-4611-CAB8AA6650F1}"/>
              </a:ext>
            </a:extLst>
          </p:cNvPr>
          <p:cNvSpPr/>
          <p:nvPr/>
        </p:nvSpPr>
        <p:spPr>
          <a:xfrm>
            <a:off x="9508723" y="2610563"/>
            <a:ext cx="308843" cy="463265"/>
          </a:xfrm>
          <a:custGeom>
            <a:avLst/>
            <a:gdLst>
              <a:gd name="connsiteX0" fmla="*/ 0 w 308843"/>
              <a:gd name="connsiteY0" fmla="*/ 0 h 463265"/>
              <a:gd name="connsiteX1" fmla="*/ 308844 w 308843"/>
              <a:gd name="connsiteY1" fmla="*/ 0 h 463265"/>
              <a:gd name="connsiteX2" fmla="*/ 308844 w 308843"/>
              <a:gd name="connsiteY2" fmla="*/ 463266 h 463265"/>
              <a:gd name="connsiteX3" fmla="*/ 0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0"/>
                </a:moveTo>
                <a:lnTo>
                  <a:pt x="308844" y="0"/>
                </a:lnTo>
                <a:lnTo>
                  <a:pt x="308844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custDash>
              <a:ds d="225000" sp="225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9D208C6B-1BAA-6BC1-81D1-6A49E11CBF70}"/>
              </a:ext>
            </a:extLst>
          </p:cNvPr>
          <p:cNvSpPr/>
          <p:nvPr/>
        </p:nvSpPr>
        <p:spPr>
          <a:xfrm>
            <a:off x="9817567" y="1604505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77A035E-1E9F-0354-9136-3364BEEC585F}"/>
              </a:ext>
            </a:extLst>
          </p:cNvPr>
          <p:cNvSpPr/>
          <p:nvPr/>
        </p:nvSpPr>
        <p:spPr>
          <a:xfrm>
            <a:off x="10449770" y="1577481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121CEFD-26CB-2E39-37A7-F43A2913C8D5}"/>
              </a:ext>
            </a:extLst>
          </p:cNvPr>
          <p:cNvSpPr/>
          <p:nvPr/>
        </p:nvSpPr>
        <p:spPr>
          <a:xfrm>
            <a:off x="3149398" y="322825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2DA4A338-7202-3A4A-D1EF-E8E19EA87ABF}"/>
              </a:ext>
            </a:extLst>
          </p:cNvPr>
          <p:cNvSpPr/>
          <p:nvPr/>
        </p:nvSpPr>
        <p:spPr>
          <a:xfrm>
            <a:off x="3108862" y="320122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75A3DA5D-E160-90EA-0997-71E216ABD0E5}"/>
              </a:ext>
            </a:extLst>
          </p:cNvPr>
          <p:cNvSpPr/>
          <p:nvPr/>
        </p:nvSpPr>
        <p:spPr>
          <a:xfrm>
            <a:off x="3655207" y="3201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0ADB6457-A005-7E97-5CD0-DB0349D256A6}"/>
              </a:ext>
            </a:extLst>
          </p:cNvPr>
          <p:cNvSpPr/>
          <p:nvPr/>
        </p:nvSpPr>
        <p:spPr>
          <a:xfrm>
            <a:off x="3149398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BEE51776-3BE8-504B-0646-6684BB54B963}"/>
              </a:ext>
            </a:extLst>
          </p:cNvPr>
          <p:cNvSpPr/>
          <p:nvPr/>
        </p:nvSpPr>
        <p:spPr>
          <a:xfrm>
            <a:off x="3108862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9E3B1B6-9B4E-8113-84BC-EC9292DF88B2}"/>
              </a:ext>
            </a:extLst>
          </p:cNvPr>
          <p:cNvSpPr/>
          <p:nvPr/>
        </p:nvSpPr>
        <p:spPr>
          <a:xfrm>
            <a:off x="3655207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FE7FA2AC-C64B-3637-444C-4F336FC9F301}"/>
              </a:ext>
            </a:extLst>
          </p:cNvPr>
          <p:cNvSpPr/>
          <p:nvPr/>
        </p:nvSpPr>
        <p:spPr>
          <a:xfrm>
            <a:off x="3149398" y="446362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4A673A9B-899F-2DEB-8265-0C9D8895D704}"/>
              </a:ext>
            </a:extLst>
          </p:cNvPr>
          <p:cNvSpPr/>
          <p:nvPr/>
        </p:nvSpPr>
        <p:spPr>
          <a:xfrm>
            <a:off x="3108862" y="443660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CDD3BAB4-2F15-6788-54BF-64E614521DEB}"/>
              </a:ext>
            </a:extLst>
          </p:cNvPr>
          <p:cNvSpPr/>
          <p:nvPr/>
        </p:nvSpPr>
        <p:spPr>
          <a:xfrm>
            <a:off x="3655207" y="443660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BBFD0952-D3B7-AA70-62FB-3B5FA5BCE731}"/>
              </a:ext>
            </a:extLst>
          </p:cNvPr>
          <p:cNvSpPr/>
          <p:nvPr/>
        </p:nvSpPr>
        <p:spPr>
          <a:xfrm>
            <a:off x="3149398" y="3691516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4DF8A6CE-6A92-C235-DF50-A65BF8616878}"/>
              </a:ext>
            </a:extLst>
          </p:cNvPr>
          <p:cNvSpPr/>
          <p:nvPr/>
        </p:nvSpPr>
        <p:spPr>
          <a:xfrm>
            <a:off x="3108862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5C11CC7C-7DD3-FDE9-6D10-1FDDD599989B}"/>
              </a:ext>
            </a:extLst>
          </p:cNvPr>
          <p:cNvSpPr/>
          <p:nvPr/>
        </p:nvSpPr>
        <p:spPr>
          <a:xfrm>
            <a:off x="3655207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2AC7EEF0-9BAD-9BD2-13D4-E11D86A3D917}"/>
              </a:ext>
            </a:extLst>
          </p:cNvPr>
          <p:cNvSpPr/>
          <p:nvPr/>
        </p:nvSpPr>
        <p:spPr>
          <a:xfrm>
            <a:off x="3149398" y="492689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83761EEA-FA1C-812C-488F-B0F11D5A5F7F}"/>
              </a:ext>
            </a:extLst>
          </p:cNvPr>
          <p:cNvSpPr/>
          <p:nvPr/>
        </p:nvSpPr>
        <p:spPr>
          <a:xfrm>
            <a:off x="3108862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0D01580E-6963-2C27-5E93-8B498F0234FC}"/>
              </a:ext>
            </a:extLst>
          </p:cNvPr>
          <p:cNvSpPr/>
          <p:nvPr/>
        </p:nvSpPr>
        <p:spPr>
          <a:xfrm>
            <a:off x="3964050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8D87115F-7B59-D8AA-88D9-F3C0C1F36938}"/>
              </a:ext>
            </a:extLst>
          </p:cNvPr>
          <p:cNvSpPr/>
          <p:nvPr/>
        </p:nvSpPr>
        <p:spPr>
          <a:xfrm>
            <a:off x="3149398" y="5699000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82453270-6D9D-C29F-3E3D-B32508EF21EB}"/>
              </a:ext>
            </a:extLst>
          </p:cNvPr>
          <p:cNvSpPr/>
          <p:nvPr/>
        </p:nvSpPr>
        <p:spPr>
          <a:xfrm>
            <a:off x="3108862" y="567197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2FFEE777-535C-914C-F707-78B841969DC8}"/>
              </a:ext>
            </a:extLst>
          </p:cNvPr>
          <p:cNvSpPr/>
          <p:nvPr/>
        </p:nvSpPr>
        <p:spPr>
          <a:xfrm>
            <a:off x="3964050" y="567197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19939A67-6CD2-D377-F0A3-343CE47887B2}"/>
              </a:ext>
            </a:extLst>
          </p:cNvPr>
          <p:cNvSpPr/>
          <p:nvPr/>
        </p:nvSpPr>
        <p:spPr>
          <a:xfrm>
            <a:off x="5156882" y="2456141"/>
            <a:ext cx="828164" cy="7721"/>
          </a:xfrm>
          <a:custGeom>
            <a:avLst/>
            <a:gdLst>
              <a:gd name="connsiteX0" fmla="*/ 0 w 828164"/>
              <a:gd name="connsiteY0" fmla="*/ 0 h 7721"/>
              <a:gd name="connsiteX1" fmla="*/ 828165 w 82816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164" h="7721">
                <a:moveTo>
                  <a:pt x="0" y="0"/>
                </a:moveTo>
                <a:lnTo>
                  <a:pt x="82816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8CD94A51-5551-B3E3-B1A3-83A6A40B5CEB}"/>
              </a:ext>
            </a:extLst>
          </p:cNvPr>
          <p:cNvSpPr/>
          <p:nvPr/>
        </p:nvSpPr>
        <p:spPr>
          <a:xfrm>
            <a:off x="5116346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3489A923-5861-57A6-5FA8-998AC269370C}"/>
              </a:ext>
            </a:extLst>
          </p:cNvPr>
          <p:cNvSpPr/>
          <p:nvPr/>
        </p:nvSpPr>
        <p:spPr>
          <a:xfrm>
            <a:off x="5971535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D8202C9C-33FA-B3CD-37DC-8BBCF7582B39}"/>
              </a:ext>
            </a:extLst>
          </p:cNvPr>
          <p:cNvSpPr/>
          <p:nvPr/>
        </p:nvSpPr>
        <p:spPr>
          <a:xfrm>
            <a:off x="5156882" y="3691516"/>
            <a:ext cx="1600274" cy="7721"/>
          </a:xfrm>
          <a:custGeom>
            <a:avLst/>
            <a:gdLst>
              <a:gd name="connsiteX0" fmla="*/ 0 w 1600274"/>
              <a:gd name="connsiteY0" fmla="*/ 0 h 7721"/>
              <a:gd name="connsiteX1" fmla="*/ 1600274 w 1600274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00274" h="7721">
                <a:moveTo>
                  <a:pt x="0" y="0"/>
                </a:moveTo>
                <a:lnTo>
                  <a:pt x="1600274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2D56BBE3-EA84-3A2B-8C20-E0B51CA9544C}"/>
              </a:ext>
            </a:extLst>
          </p:cNvPr>
          <p:cNvSpPr/>
          <p:nvPr/>
        </p:nvSpPr>
        <p:spPr>
          <a:xfrm>
            <a:off x="5116346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A20D299B-9CBE-38AB-D28A-5742396E9FC0}"/>
              </a:ext>
            </a:extLst>
          </p:cNvPr>
          <p:cNvSpPr/>
          <p:nvPr/>
        </p:nvSpPr>
        <p:spPr>
          <a:xfrm>
            <a:off x="6743644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E2D6EFD0-688E-7976-DA47-0FB13C747861}"/>
              </a:ext>
            </a:extLst>
          </p:cNvPr>
          <p:cNvSpPr/>
          <p:nvPr/>
        </p:nvSpPr>
        <p:spPr>
          <a:xfrm>
            <a:off x="5156882" y="4926891"/>
            <a:ext cx="364899" cy="7721"/>
          </a:xfrm>
          <a:custGeom>
            <a:avLst/>
            <a:gdLst>
              <a:gd name="connsiteX0" fmla="*/ 0 w 364899"/>
              <a:gd name="connsiteY0" fmla="*/ 0 h 7721"/>
              <a:gd name="connsiteX1" fmla="*/ 364899 w 364899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4899" h="7721">
                <a:moveTo>
                  <a:pt x="0" y="0"/>
                </a:moveTo>
                <a:lnTo>
                  <a:pt x="364899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6" name="Freeform: Shape 165">
            <a:extLst>
              <a:ext uri="{FF2B5EF4-FFF2-40B4-BE49-F238E27FC236}">
                <a16:creationId xmlns:a16="http://schemas.microsoft.com/office/drawing/2014/main" id="{4FBC154D-C02C-334F-705F-8CA38C95B704}"/>
              </a:ext>
            </a:extLst>
          </p:cNvPr>
          <p:cNvSpPr/>
          <p:nvPr/>
        </p:nvSpPr>
        <p:spPr>
          <a:xfrm>
            <a:off x="5116346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C44B56A3-01C6-7B1B-02C9-87E5843AE8EF}"/>
              </a:ext>
            </a:extLst>
          </p:cNvPr>
          <p:cNvSpPr/>
          <p:nvPr/>
        </p:nvSpPr>
        <p:spPr>
          <a:xfrm>
            <a:off x="550826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004B7963-E261-997E-753F-A32BF320606F}"/>
              </a:ext>
            </a:extLst>
          </p:cNvPr>
          <p:cNvSpPr/>
          <p:nvPr/>
        </p:nvSpPr>
        <p:spPr>
          <a:xfrm>
            <a:off x="7782054" y="2456141"/>
            <a:ext cx="519320" cy="7721"/>
          </a:xfrm>
          <a:custGeom>
            <a:avLst/>
            <a:gdLst>
              <a:gd name="connsiteX0" fmla="*/ 0 w 519320"/>
              <a:gd name="connsiteY0" fmla="*/ 0 h 7721"/>
              <a:gd name="connsiteX1" fmla="*/ 519321 w 51932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19320" h="7721">
                <a:moveTo>
                  <a:pt x="0" y="0"/>
                </a:moveTo>
                <a:lnTo>
                  <a:pt x="519321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5A2B3B90-E667-B3FA-A988-C5249AD79F6B}"/>
              </a:ext>
            </a:extLst>
          </p:cNvPr>
          <p:cNvSpPr/>
          <p:nvPr/>
        </p:nvSpPr>
        <p:spPr>
          <a:xfrm>
            <a:off x="7741519" y="242911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E2FE2F6C-0C47-AF04-1BED-85268630490E}"/>
              </a:ext>
            </a:extLst>
          </p:cNvPr>
          <p:cNvSpPr/>
          <p:nvPr/>
        </p:nvSpPr>
        <p:spPr>
          <a:xfrm>
            <a:off x="8287863" y="242911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13A18E5A-9C9E-908F-DBBA-EB223C05057B}"/>
              </a:ext>
            </a:extLst>
          </p:cNvPr>
          <p:cNvSpPr/>
          <p:nvPr/>
        </p:nvSpPr>
        <p:spPr>
          <a:xfrm>
            <a:off x="7782054" y="3691516"/>
            <a:ext cx="1291430" cy="7721"/>
          </a:xfrm>
          <a:custGeom>
            <a:avLst/>
            <a:gdLst>
              <a:gd name="connsiteX0" fmla="*/ 0 w 1291430"/>
              <a:gd name="connsiteY0" fmla="*/ 0 h 7721"/>
              <a:gd name="connsiteX1" fmla="*/ 1291430 w 1291430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1430" h="7721">
                <a:moveTo>
                  <a:pt x="0" y="0"/>
                </a:moveTo>
                <a:lnTo>
                  <a:pt x="129143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96CE4842-D4CB-CE02-AA37-E804EEA6A3A4}"/>
              </a:ext>
            </a:extLst>
          </p:cNvPr>
          <p:cNvSpPr/>
          <p:nvPr/>
        </p:nvSpPr>
        <p:spPr>
          <a:xfrm>
            <a:off x="7741519" y="3664492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995B1594-4321-7B04-A95B-17FBD9D22ADD}"/>
              </a:ext>
            </a:extLst>
          </p:cNvPr>
          <p:cNvSpPr/>
          <p:nvPr/>
        </p:nvSpPr>
        <p:spPr>
          <a:xfrm>
            <a:off x="9059973" y="3664492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4CE294-F8A3-7FA5-D331-8E973313AC4B}"/>
              </a:ext>
            </a:extLst>
          </p:cNvPr>
          <p:cNvSpPr/>
          <p:nvPr/>
        </p:nvSpPr>
        <p:spPr>
          <a:xfrm>
            <a:off x="7782054" y="4926891"/>
            <a:ext cx="982586" cy="7721"/>
          </a:xfrm>
          <a:custGeom>
            <a:avLst/>
            <a:gdLst>
              <a:gd name="connsiteX0" fmla="*/ 0 w 982586"/>
              <a:gd name="connsiteY0" fmla="*/ 0 h 7721"/>
              <a:gd name="connsiteX1" fmla="*/ 982587 w 982586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82586" h="7721">
                <a:moveTo>
                  <a:pt x="0" y="0"/>
                </a:moveTo>
                <a:lnTo>
                  <a:pt x="982587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2FB1CC4A-484A-132D-4EE9-2BC359471185}"/>
              </a:ext>
            </a:extLst>
          </p:cNvPr>
          <p:cNvSpPr/>
          <p:nvPr/>
        </p:nvSpPr>
        <p:spPr>
          <a:xfrm>
            <a:off x="7741519" y="4899867"/>
            <a:ext cx="54047" cy="54047"/>
          </a:xfrm>
          <a:custGeom>
            <a:avLst/>
            <a:gdLst>
              <a:gd name="connsiteX0" fmla="*/ 0 w 54047"/>
              <a:gd name="connsiteY0" fmla="*/ 27024 h 54047"/>
              <a:gd name="connsiteX1" fmla="*/ 54048 w 54047"/>
              <a:gd name="connsiteY1" fmla="*/ 0 h 54047"/>
              <a:gd name="connsiteX2" fmla="*/ 40536 w 54047"/>
              <a:gd name="connsiteY2" fmla="*/ 27024 h 54047"/>
              <a:gd name="connsiteX3" fmla="*/ 54048 w 54047"/>
              <a:gd name="connsiteY3" fmla="*/ 54048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0" y="27024"/>
                </a:moveTo>
                <a:lnTo>
                  <a:pt x="54048" y="0"/>
                </a:lnTo>
                <a:lnTo>
                  <a:pt x="40536" y="27024"/>
                </a:lnTo>
                <a:lnTo>
                  <a:pt x="54048" y="54048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C77F6C9D-1AF9-7503-2B86-6EED57FB6365}"/>
              </a:ext>
            </a:extLst>
          </p:cNvPr>
          <p:cNvSpPr/>
          <p:nvPr/>
        </p:nvSpPr>
        <p:spPr>
          <a:xfrm>
            <a:off x="8751129" y="489986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F8E3F849-016F-C387-A742-D577E78168C9}"/>
              </a:ext>
            </a:extLst>
          </p:cNvPr>
          <p:cNvSpPr/>
          <p:nvPr/>
        </p:nvSpPr>
        <p:spPr>
          <a:xfrm>
            <a:off x="3409058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76DEB85A-1EE2-1B67-9C2B-DD2CEE05E976}"/>
              </a:ext>
            </a:extLst>
          </p:cNvPr>
          <p:cNvSpPr/>
          <p:nvPr/>
        </p:nvSpPr>
        <p:spPr>
          <a:xfrm>
            <a:off x="340905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E193ECA7-FFC1-40C3-2994-3BD6CABDD3A7}"/>
              </a:ext>
            </a:extLst>
          </p:cNvPr>
          <p:cNvSpPr/>
          <p:nvPr/>
        </p:nvSpPr>
        <p:spPr>
          <a:xfrm>
            <a:off x="3409058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E2843761-2BD4-10D8-F94C-EBB01BA1F410}"/>
              </a:ext>
            </a:extLst>
          </p:cNvPr>
          <p:cNvSpPr/>
          <p:nvPr/>
        </p:nvSpPr>
        <p:spPr>
          <a:xfrm>
            <a:off x="3717902" y="384593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C87C8F02-8EA3-DF29-B4EB-C3952244EA37}"/>
              </a:ext>
            </a:extLst>
          </p:cNvPr>
          <p:cNvSpPr/>
          <p:nvPr/>
        </p:nvSpPr>
        <p:spPr>
          <a:xfrm>
            <a:off x="3717902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55C21D-C83E-0D5C-621D-C85E98F06849}"/>
              </a:ext>
            </a:extLst>
          </p:cNvPr>
          <p:cNvSpPr/>
          <p:nvPr/>
        </p:nvSpPr>
        <p:spPr>
          <a:xfrm>
            <a:off x="3717902" y="1375188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15436" cap="flat">
            <a:solidFill>
              <a:srgbClr val="FF3333"/>
            </a:solidFill>
            <a:custDash>
              <a:ds d="450000" sp="450000"/>
            </a:custDash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37B60A09-264E-F54D-D908-CBF0AD7AC5E9}"/>
              </a:ext>
            </a:extLst>
          </p:cNvPr>
          <p:cNvSpPr/>
          <p:nvPr/>
        </p:nvSpPr>
        <p:spPr>
          <a:xfrm>
            <a:off x="4412800" y="1902076"/>
            <a:ext cx="3165" cy="2407128"/>
          </a:xfrm>
          <a:custGeom>
            <a:avLst/>
            <a:gdLst>
              <a:gd name="connsiteX0" fmla="*/ 0 w 3165"/>
              <a:gd name="connsiteY0" fmla="*/ 2407128 h 2407128"/>
              <a:gd name="connsiteX1" fmla="*/ 3166 w 3165"/>
              <a:gd name="connsiteY1" fmla="*/ 0 h 2407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165" h="2407128">
                <a:moveTo>
                  <a:pt x="0" y="2407128"/>
                </a:moveTo>
                <a:lnTo>
                  <a:pt x="3166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D448BB5E-61D3-35D4-434B-EFBAACCF987A}"/>
              </a:ext>
            </a:extLst>
          </p:cNvPr>
          <p:cNvSpPr/>
          <p:nvPr/>
        </p:nvSpPr>
        <p:spPr>
          <a:xfrm>
            <a:off x="4385082" y="1855749"/>
            <a:ext cx="61768" cy="61768"/>
          </a:xfrm>
          <a:custGeom>
            <a:avLst/>
            <a:gdLst>
              <a:gd name="connsiteX0" fmla="*/ 30962 w 61768"/>
              <a:gd name="connsiteY0" fmla="*/ 0 h 61768"/>
              <a:gd name="connsiteX1" fmla="*/ 61769 w 61768"/>
              <a:gd name="connsiteY1" fmla="*/ 61769 h 61768"/>
              <a:gd name="connsiteX2" fmla="*/ 30884 w 61768"/>
              <a:gd name="connsiteY2" fmla="*/ 46327 h 61768"/>
              <a:gd name="connsiteX3" fmla="*/ 0 w 61768"/>
              <a:gd name="connsiteY3" fmla="*/ 61692 h 6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768">
                <a:moveTo>
                  <a:pt x="30962" y="0"/>
                </a:moveTo>
                <a:lnTo>
                  <a:pt x="61769" y="61769"/>
                </a:lnTo>
                <a:lnTo>
                  <a:pt x="30884" y="46327"/>
                </a:lnTo>
                <a:lnTo>
                  <a:pt x="0" y="61692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A1044536-E53F-9CE8-B78F-6F2E1A890662}"/>
              </a:ext>
            </a:extLst>
          </p:cNvPr>
          <p:cNvSpPr/>
          <p:nvPr/>
        </p:nvSpPr>
        <p:spPr>
          <a:xfrm>
            <a:off x="4258378" y="1902076"/>
            <a:ext cx="3011" cy="708487"/>
          </a:xfrm>
          <a:custGeom>
            <a:avLst/>
            <a:gdLst>
              <a:gd name="connsiteX0" fmla="*/ 0 w 3011"/>
              <a:gd name="connsiteY0" fmla="*/ 708488 h 708487"/>
              <a:gd name="connsiteX1" fmla="*/ 3011 w 3011"/>
              <a:gd name="connsiteY1" fmla="*/ 0 h 708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11" h="708487">
                <a:moveTo>
                  <a:pt x="0" y="708488"/>
                </a:moveTo>
                <a:lnTo>
                  <a:pt x="3011" y="0"/>
                </a:lnTo>
              </a:path>
            </a:pathLst>
          </a:custGeom>
          <a:noFill/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BE58914A-AA10-24EA-970E-A6D8C3DEBF62}"/>
              </a:ext>
            </a:extLst>
          </p:cNvPr>
          <p:cNvSpPr/>
          <p:nvPr/>
        </p:nvSpPr>
        <p:spPr>
          <a:xfrm>
            <a:off x="4230428" y="1855749"/>
            <a:ext cx="61768" cy="61845"/>
          </a:xfrm>
          <a:custGeom>
            <a:avLst/>
            <a:gdLst>
              <a:gd name="connsiteX0" fmla="*/ 31116 w 61768"/>
              <a:gd name="connsiteY0" fmla="*/ 0 h 61845"/>
              <a:gd name="connsiteX1" fmla="*/ 61769 w 61768"/>
              <a:gd name="connsiteY1" fmla="*/ 61846 h 61845"/>
              <a:gd name="connsiteX2" fmla="*/ 30962 w 61768"/>
              <a:gd name="connsiteY2" fmla="*/ 46327 h 61845"/>
              <a:gd name="connsiteX3" fmla="*/ 0 w 61768"/>
              <a:gd name="connsiteY3" fmla="*/ 61614 h 61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768" h="61845">
                <a:moveTo>
                  <a:pt x="31116" y="0"/>
                </a:moveTo>
                <a:lnTo>
                  <a:pt x="61769" y="61846"/>
                </a:lnTo>
                <a:lnTo>
                  <a:pt x="30962" y="46327"/>
                </a:lnTo>
                <a:lnTo>
                  <a:pt x="0" y="61614"/>
                </a:lnTo>
                <a:close/>
              </a:path>
            </a:pathLst>
          </a:custGeom>
          <a:solidFill>
            <a:srgbClr val="FF3333"/>
          </a:solidFill>
          <a:ln w="15436" cap="flat">
            <a:solidFill>
              <a:srgbClr val="FF3333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F0445682-B820-A939-1BE3-70AFD6D8E073}"/>
              </a:ext>
            </a:extLst>
          </p:cNvPr>
          <p:cNvSpPr/>
          <p:nvPr/>
        </p:nvSpPr>
        <p:spPr>
          <a:xfrm>
            <a:off x="4412800" y="4074251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6F404408-CDFD-9BD0-C41E-2485E20FF0B5}"/>
              </a:ext>
            </a:extLst>
          </p:cNvPr>
          <p:cNvSpPr/>
          <p:nvPr/>
        </p:nvSpPr>
        <p:spPr>
          <a:xfrm>
            <a:off x="5045004" y="404722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6D9AAAE5-2F03-44D2-4563-5A1FD400E6A5}"/>
              </a:ext>
            </a:extLst>
          </p:cNvPr>
          <p:cNvSpPr/>
          <p:nvPr/>
        </p:nvSpPr>
        <p:spPr>
          <a:xfrm>
            <a:off x="557096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D66558BC-5F20-F716-AB69-A7CFC79E335C}"/>
              </a:ext>
            </a:extLst>
          </p:cNvPr>
          <p:cNvSpPr/>
          <p:nvPr/>
        </p:nvSpPr>
        <p:spPr>
          <a:xfrm>
            <a:off x="572538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5EE05340-AB87-07D6-CA62-7530E7E9E0DA}"/>
              </a:ext>
            </a:extLst>
          </p:cNvPr>
          <p:cNvSpPr/>
          <p:nvPr/>
        </p:nvSpPr>
        <p:spPr>
          <a:xfrm>
            <a:off x="5879808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CCD39044-1432-D61D-5DC5-2B1EF7320C75}"/>
              </a:ext>
            </a:extLst>
          </p:cNvPr>
          <p:cNvSpPr/>
          <p:nvPr/>
        </p:nvSpPr>
        <p:spPr>
          <a:xfrm>
            <a:off x="6034230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656CCC37-E276-06CB-BCD9-14CDCDDEF2B7}"/>
              </a:ext>
            </a:extLst>
          </p:cNvPr>
          <p:cNvSpPr/>
          <p:nvPr/>
        </p:nvSpPr>
        <p:spPr>
          <a:xfrm>
            <a:off x="618865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58EAF4DD-2D61-F770-8769-829CC0E07F8C}"/>
              </a:ext>
            </a:extLst>
          </p:cNvPr>
          <p:cNvSpPr/>
          <p:nvPr/>
        </p:nvSpPr>
        <p:spPr>
          <a:xfrm>
            <a:off x="634307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804A37E-D626-72A1-573C-D6BA715C5620}"/>
              </a:ext>
            </a:extLst>
          </p:cNvPr>
          <p:cNvSpPr/>
          <p:nvPr/>
        </p:nvSpPr>
        <p:spPr>
          <a:xfrm>
            <a:off x="6497496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0CDB921-29C4-CF84-273E-AE4F4153E42C}"/>
              </a:ext>
            </a:extLst>
          </p:cNvPr>
          <p:cNvSpPr/>
          <p:nvPr/>
        </p:nvSpPr>
        <p:spPr>
          <a:xfrm>
            <a:off x="7037973" y="531032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BC33EBB-8DAB-CE2A-E212-22F24523DB61}"/>
              </a:ext>
            </a:extLst>
          </p:cNvPr>
          <p:cNvSpPr/>
          <p:nvPr/>
        </p:nvSpPr>
        <p:spPr>
          <a:xfrm>
            <a:off x="7670176" y="5283297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FF2F0FE4-5574-AEEF-266F-FBAC5FEDCF22}"/>
              </a:ext>
            </a:extLst>
          </p:cNvPr>
          <p:cNvSpPr/>
          <p:nvPr/>
        </p:nvSpPr>
        <p:spPr>
          <a:xfrm>
            <a:off x="7732871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252A6C8C-D599-0F85-CA03-42F0B37E6F1E}"/>
              </a:ext>
            </a:extLst>
          </p:cNvPr>
          <p:cNvSpPr/>
          <p:nvPr/>
        </p:nvSpPr>
        <p:spPr>
          <a:xfrm>
            <a:off x="7887293" y="508131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D60E3E15-8AEC-C151-27BD-CFC62273ECE1}"/>
              </a:ext>
            </a:extLst>
          </p:cNvPr>
          <p:cNvSpPr/>
          <p:nvPr/>
        </p:nvSpPr>
        <p:spPr>
          <a:xfrm>
            <a:off x="8196137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00DA7D98-C928-EB9F-4875-8F2F203D3FCC}"/>
              </a:ext>
            </a:extLst>
          </p:cNvPr>
          <p:cNvSpPr/>
          <p:nvPr/>
        </p:nvSpPr>
        <p:spPr>
          <a:xfrm>
            <a:off x="8350559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F2335D5D-6699-F5B3-D7A5-B7DEA69FBA35}"/>
              </a:ext>
            </a:extLst>
          </p:cNvPr>
          <p:cNvSpPr/>
          <p:nvPr/>
        </p:nvSpPr>
        <p:spPr>
          <a:xfrm>
            <a:off x="850498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C277D583-B446-F7F2-BBE4-068D1915A077}"/>
              </a:ext>
            </a:extLst>
          </p:cNvPr>
          <p:cNvSpPr/>
          <p:nvPr/>
        </p:nvSpPr>
        <p:spPr>
          <a:xfrm>
            <a:off x="8659402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AE8CFFD8-B123-2261-A480-E74266223290}"/>
              </a:ext>
            </a:extLst>
          </p:cNvPr>
          <p:cNvSpPr/>
          <p:nvPr/>
        </p:nvSpPr>
        <p:spPr>
          <a:xfrm>
            <a:off x="8813824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FFFFFF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1A2D720C-CA21-CE1E-72DB-83D52444DD03}"/>
              </a:ext>
            </a:extLst>
          </p:cNvPr>
          <p:cNvSpPr/>
          <p:nvPr/>
        </p:nvSpPr>
        <p:spPr>
          <a:xfrm>
            <a:off x="8041715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9A6CEB79-1D1D-2376-E1CC-BA5E45AABDD6}"/>
              </a:ext>
            </a:extLst>
          </p:cNvPr>
          <p:cNvSpPr/>
          <p:nvPr/>
        </p:nvSpPr>
        <p:spPr>
          <a:xfrm>
            <a:off x="7732871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4DE1847E-E2EE-AA39-BEE3-3BF43EC8941A}"/>
              </a:ext>
            </a:extLst>
          </p:cNvPr>
          <p:cNvSpPr/>
          <p:nvPr/>
        </p:nvSpPr>
        <p:spPr>
          <a:xfrm>
            <a:off x="7887293" y="3845938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4B8B333E-BD86-5E26-A891-69313D835E6D}"/>
              </a:ext>
            </a:extLst>
          </p:cNvPr>
          <p:cNvSpPr/>
          <p:nvPr/>
        </p:nvSpPr>
        <p:spPr>
          <a:xfrm>
            <a:off x="7732871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6BEF6DF-5758-44B7-8024-18EFFC34C009}"/>
              </a:ext>
            </a:extLst>
          </p:cNvPr>
          <p:cNvSpPr/>
          <p:nvPr/>
        </p:nvSpPr>
        <p:spPr>
          <a:xfrm>
            <a:off x="7887293" y="2610563"/>
            <a:ext cx="308843" cy="463265"/>
          </a:xfrm>
          <a:custGeom>
            <a:avLst/>
            <a:gdLst>
              <a:gd name="connsiteX0" fmla="*/ 0 w 308843"/>
              <a:gd name="connsiteY0" fmla="*/ 463266 h 463265"/>
              <a:gd name="connsiteX1" fmla="*/ 154422 w 308843"/>
              <a:gd name="connsiteY1" fmla="*/ 0 h 463265"/>
              <a:gd name="connsiteX2" fmla="*/ 308844 w 308843"/>
              <a:gd name="connsiteY2" fmla="*/ 0 h 463265"/>
              <a:gd name="connsiteX3" fmla="*/ 154422 w 308843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8843" h="463265">
                <a:moveTo>
                  <a:pt x="0" y="463266"/>
                </a:moveTo>
                <a:lnTo>
                  <a:pt x="154422" y="0"/>
                </a:lnTo>
                <a:lnTo>
                  <a:pt x="308844" y="0"/>
                </a:lnTo>
                <a:lnTo>
                  <a:pt x="154422" y="463266"/>
                </a:lnTo>
                <a:close/>
              </a:path>
            </a:pathLst>
          </a:custGeom>
          <a:solidFill>
            <a:srgbClr val="4299E1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7E5679C4-DD37-2FD4-96FE-50ADDB7D0B9D}"/>
              </a:ext>
            </a:extLst>
          </p:cNvPr>
          <p:cNvSpPr/>
          <p:nvPr/>
        </p:nvSpPr>
        <p:spPr>
          <a:xfrm>
            <a:off x="8350559" y="2610563"/>
            <a:ext cx="694898" cy="463265"/>
          </a:xfrm>
          <a:custGeom>
            <a:avLst/>
            <a:gdLst>
              <a:gd name="connsiteX0" fmla="*/ 0 w 694898"/>
              <a:gd name="connsiteY0" fmla="*/ 0 h 463265"/>
              <a:gd name="connsiteX1" fmla="*/ 694899 w 694898"/>
              <a:gd name="connsiteY1" fmla="*/ 0 h 463265"/>
              <a:gd name="connsiteX2" fmla="*/ 694899 w 694898"/>
              <a:gd name="connsiteY2" fmla="*/ 463266 h 463265"/>
              <a:gd name="connsiteX3" fmla="*/ 0 w 694898"/>
              <a:gd name="connsiteY3" fmla="*/ 463266 h 463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898" h="463265">
                <a:moveTo>
                  <a:pt x="0" y="0"/>
                </a:moveTo>
                <a:lnTo>
                  <a:pt x="694899" y="0"/>
                </a:lnTo>
                <a:lnTo>
                  <a:pt x="694899" y="463266"/>
                </a:lnTo>
                <a:lnTo>
                  <a:pt x="0" y="463266"/>
                </a:lnTo>
                <a:close/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152BE2E3-4DAD-1FC9-6CBB-D3FAB0947667}"/>
              </a:ext>
            </a:extLst>
          </p:cNvPr>
          <p:cNvSpPr/>
          <p:nvPr/>
        </p:nvSpPr>
        <p:spPr>
          <a:xfrm>
            <a:off x="9817567" y="2839880"/>
            <a:ext cx="645715" cy="7721"/>
          </a:xfrm>
          <a:custGeom>
            <a:avLst/>
            <a:gdLst>
              <a:gd name="connsiteX0" fmla="*/ 0 w 645715"/>
              <a:gd name="connsiteY0" fmla="*/ 0 h 7721"/>
              <a:gd name="connsiteX1" fmla="*/ 645715 w 645715"/>
              <a:gd name="connsiteY1" fmla="*/ 0 h 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45715" h="7721">
                <a:moveTo>
                  <a:pt x="0" y="0"/>
                </a:moveTo>
                <a:lnTo>
                  <a:pt x="645715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C6994D8-26ED-F34C-DAB8-63FF614BFB21}"/>
              </a:ext>
            </a:extLst>
          </p:cNvPr>
          <p:cNvSpPr/>
          <p:nvPr/>
        </p:nvSpPr>
        <p:spPr>
          <a:xfrm>
            <a:off x="10449770" y="2812856"/>
            <a:ext cx="54047" cy="54047"/>
          </a:xfrm>
          <a:custGeom>
            <a:avLst/>
            <a:gdLst>
              <a:gd name="connsiteX0" fmla="*/ 54048 w 54047"/>
              <a:gd name="connsiteY0" fmla="*/ 27024 h 54047"/>
              <a:gd name="connsiteX1" fmla="*/ 0 w 54047"/>
              <a:gd name="connsiteY1" fmla="*/ 54048 h 54047"/>
              <a:gd name="connsiteX2" fmla="*/ 13512 w 54047"/>
              <a:gd name="connsiteY2" fmla="*/ 27024 h 54047"/>
              <a:gd name="connsiteX3" fmla="*/ 0 w 54047"/>
              <a:gd name="connsiteY3" fmla="*/ 0 h 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047">
                <a:moveTo>
                  <a:pt x="54048" y="27024"/>
                </a:moveTo>
                <a:lnTo>
                  <a:pt x="0" y="54048"/>
                </a:lnTo>
                <a:lnTo>
                  <a:pt x="13512" y="2702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97EFF6FB-8EF3-CDE9-E029-73F95CBCF77F}"/>
              </a:ext>
            </a:extLst>
          </p:cNvPr>
          <p:cNvSpPr/>
          <p:nvPr/>
        </p:nvSpPr>
        <p:spPr>
          <a:xfrm>
            <a:off x="8695846" y="1887637"/>
            <a:ext cx="2162" cy="722925"/>
          </a:xfrm>
          <a:custGeom>
            <a:avLst/>
            <a:gdLst>
              <a:gd name="connsiteX0" fmla="*/ 2162 w 2162"/>
              <a:gd name="connsiteY0" fmla="*/ 722926 h 722925"/>
              <a:gd name="connsiteX1" fmla="*/ 0 w 2162"/>
              <a:gd name="connsiteY1" fmla="*/ 0 h 72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2" h="722925">
                <a:moveTo>
                  <a:pt x="2162" y="722926"/>
                </a:moveTo>
                <a:lnTo>
                  <a:pt x="0" y="0"/>
                </a:lnTo>
              </a:path>
            </a:pathLst>
          </a:custGeom>
          <a:noFill/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D7E5479-2EEE-F6C1-A0AC-70E916195A38}"/>
              </a:ext>
            </a:extLst>
          </p:cNvPr>
          <p:cNvSpPr/>
          <p:nvPr/>
        </p:nvSpPr>
        <p:spPr>
          <a:xfrm>
            <a:off x="8668822" y="1847101"/>
            <a:ext cx="54047" cy="54124"/>
          </a:xfrm>
          <a:custGeom>
            <a:avLst/>
            <a:gdLst>
              <a:gd name="connsiteX0" fmla="*/ 26869 w 54047"/>
              <a:gd name="connsiteY0" fmla="*/ 0 h 54124"/>
              <a:gd name="connsiteX1" fmla="*/ 54048 w 54047"/>
              <a:gd name="connsiteY1" fmla="*/ 53970 h 54124"/>
              <a:gd name="connsiteX2" fmla="*/ 27024 w 54047"/>
              <a:gd name="connsiteY2" fmla="*/ 40536 h 54124"/>
              <a:gd name="connsiteX3" fmla="*/ 0 w 54047"/>
              <a:gd name="connsiteY3" fmla="*/ 54125 h 5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47" h="54124">
                <a:moveTo>
                  <a:pt x="26869" y="0"/>
                </a:moveTo>
                <a:lnTo>
                  <a:pt x="54048" y="53970"/>
                </a:lnTo>
                <a:lnTo>
                  <a:pt x="27024" y="40536"/>
                </a:lnTo>
                <a:lnTo>
                  <a:pt x="0" y="54125"/>
                </a:lnTo>
                <a:close/>
              </a:path>
            </a:pathLst>
          </a:custGeom>
          <a:solidFill>
            <a:srgbClr val="000000"/>
          </a:solidFill>
          <a:ln w="7718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C56D4A-085B-20D1-E815-E87AA1490BE2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D8D11F-A8A5-AB23-32EC-1A56E671D969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3E319D-2960-9D8A-70B5-BF1C30D712C6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E24A0B5-9325-846A-AEF1-82AAE184271B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2A50A0-7312-3E7B-8B97-8E5242007352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EA0C583-7513-2716-0143-6893F0A3C79B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A991995-1877-7338-A54A-F0BB165BACEE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D9C1B2-9DEC-4259-977A-62A5A89DF665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4527CC-B40D-92DD-2B3A-9B4FAA3A173B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28034C-F73D-1D90-0C94-6B2FD6EC0870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16E76B2-F093-68CF-8380-A0D8F3D6EF82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6CE7985-1E67-4E12-F3F5-953D03756490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CF812C4-9BA4-6B8E-8B9D-B12833DB7EEE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FCD55FF-762B-DBA7-5160-081F3009DFA0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387E8E2-1D21-0969-AECC-07E3ADFC9EB7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62AE719-0B94-12D9-1219-C950995E9130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D9968CB-21BB-F8F7-00CA-1C790839BF13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7AB9536-DE50-C159-7818-3CD9621B0B85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D28B99-89A5-2921-9906-6B478840CF25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FE7BE6-7FD6-7892-A2CE-3CDB49C20057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8D8C03-D327-5AEE-7595-788E92D2E4E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38B5184-3B0B-1377-A965-0291DE230195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51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737E11-01DA-4A9B-5A5F-A9E31F294E7F}"/>
              </a:ext>
            </a:extLst>
          </p:cNvPr>
          <p:cNvSpPr txBox="1"/>
          <p:nvPr/>
        </p:nvSpPr>
        <p:spPr>
          <a:xfrm>
            <a:off x="-50800" y="189230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4DB7FA2-F5ED-2937-F128-2E9D14796424}"/>
              </a:ext>
            </a:extLst>
          </p:cNvPr>
          <p:cNvSpPr txBox="1"/>
          <p:nvPr/>
        </p:nvSpPr>
        <p:spPr>
          <a:xfrm>
            <a:off x="-50800" y="3167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1967CC0-6B43-F179-A14F-C9839BFC091E}"/>
              </a:ext>
            </a:extLst>
          </p:cNvPr>
          <p:cNvSpPr txBox="1"/>
          <p:nvPr/>
        </p:nvSpPr>
        <p:spPr>
          <a:xfrm>
            <a:off x="-50800" y="44529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C553C04-E9BC-0CB7-7798-E19F68FE3DB1}"/>
              </a:ext>
            </a:extLst>
          </p:cNvPr>
          <p:cNvSpPr txBox="1"/>
          <p:nvPr/>
        </p:nvSpPr>
        <p:spPr>
          <a:xfrm>
            <a:off x="-50800" y="578646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729F2957-1A15-186A-34F3-55A70F119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0915" y="1025071"/>
            <a:ext cx="11350168" cy="512092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40989A-0C73-7C67-8BA5-53C7C57A244B}"/>
              </a:ext>
            </a:extLst>
          </p:cNvPr>
          <p:cNvSpPr txBox="1"/>
          <p:nvPr/>
        </p:nvSpPr>
        <p:spPr>
          <a:xfrm>
            <a:off x="1092200" y="155673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315E43-E1C7-1205-952F-57007E8E1E9C}"/>
              </a:ext>
            </a:extLst>
          </p:cNvPr>
          <p:cNvSpPr txBox="1"/>
          <p:nvPr/>
        </p:nvSpPr>
        <p:spPr>
          <a:xfrm>
            <a:off x="1092200" y="28423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8E0F1D-05AE-5439-2B8A-8ACE007036D0}"/>
              </a:ext>
            </a:extLst>
          </p:cNvPr>
          <p:cNvSpPr txBox="1"/>
          <p:nvPr/>
        </p:nvSpPr>
        <p:spPr>
          <a:xfrm>
            <a:off x="1092200" y="41384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2FD6A24-5D01-FAB8-BCCA-D034226A1441}"/>
              </a:ext>
            </a:extLst>
          </p:cNvPr>
          <p:cNvSpPr txBox="1"/>
          <p:nvPr/>
        </p:nvSpPr>
        <p:spPr>
          <a:xfrm>
            <a:off x="1092200" y="544270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34558C9-FB05-4E30-AA01-9E693EEAF719}"/>
              </a:ext>
            </a:extLst>
          </p:cNvPr>
          <p:cNvSpPr txBox="1"/>
          <p:nvPr/>
        </p:nvSpPr>
        <p:spPr>
          <a:xfrm>
            <a:off x="18796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018D61-A800-0311-954F-C71A7AB8BC6C}"/>
              </a:ext>
            </a:extLst>
          </p:cNvPr>
          <p:cNvSpPr txBox="1"/>
          <p:nvPr/>
        </p:nvSpPr>
        <p:spPr>
          <a:xfrm>
            <a:off x="1879600" y="274324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E99787-7C8C-5765-73BA-539E2FD30235}"/>
              </a:ext>
            </a:extLst>
          </p:cNvPr>
          <p:cNvSpPr txBox="1"/>
          <p:nvPr/>
        </p:nvSpPr>
        <p:spPr>
          <a:xfrm>
            <a:off x="1879600" y="403938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9818BC-4E0F-2E59-5972-01CD29523A11}"/>
              </a:ext>
            </a:extLst>
          </p:cNvPr>
          <p:cNvSpPr txBox="1"/>
          <p:nvPr/>
        </p:nvSpPr>
        <p:spPr>
          <a:xfrm>
            <a:off x="1879600" y="53355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6E8795-2B18-705F-6320-492A4B962999}"/>
              </a:ext>
            </a:extLst>
          </p:cNvPr>
          <p:cNvSpPr txBox="1"/>
          <p:nvPr/>
        </p:nvSpPr>
        <p:spPr>
          <a:xfrm>
            <a:off x="247650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9BEB2F-9D0A-A873-A83D-0ABB6337D3C1}"/>
              </a:ext>
            </a:extLst>
          </p:cNvPr>
          <p:cNvSpPr txBox="1"/>
          <p:nvPr/>
        </p:nvSpPr>
        <p:spPr>
          <a:xfrm>
            <a:off x="2819400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108D1-9B90-7E76-1144-6BA45AB318DA}"/>
              </a:ext>
            </a:extLst>
          </p:cNvPr>
          <p:cNvSpPr txBox="1"/>
          <p:nvPr/>
        </p:nvSpPr>
        <p:spPr>
          <a:xfrm>
            <a:off x="2717800" y="489844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E46968-D831-5710-59B3-765CD77E514E}"/>
              </a:ext>
            </a:extLst>
          </p:cNvPr>
          <p:cNvSpPr txBox="1"/>
          <p:nvPr/>
        </p:nvSpPr>
        <p:spPr>
          <a:xfrm>
            <a:off x="2492313" y="3375007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98AB434-5098-3D9C-F94F-8E355685D7D7}"/>
              </a:ext>
            </a:extLst>
          </p:cNvPr>
          <p:cNvSpPr txBox="1"/>
          <p:nvPr/>
        </p:nvSpPr>
        <p:spPr>
          <a:xfrm>
            <a:off x="2819400" y="467122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5415D0C-DA3B-40C8-31B5-FD083C646708}"/>
              </a:ext>
            </a:extLst>
          </p:cNvPr>
          <p:cNvSpPr txBox="1"/>
          <p:nvPr/>
        </p:nvSpPr>
        <p:spPr>
          <a:xfrm>
            <a:off x="2717800" y="5974039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EA4BE67-17FC-AE91-3D5C-1E221C3E6D5C}"/>
              </a:ext>
            </a:extLst>
          </p:cNvPr>
          <p:cNvSpPr txBox="1"/>
          <p:nvPr/>
        </p:nvSpPr>
        <p:spPr>
          <a:xfrm>
            <a:off x="3695700" y="143897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DE09DB4-1DCC-283F-50D9-7D104569E5CA}"/>
              </a:ext>
            </a:extLst>
          </p:cNvPr>
          <p:cNvSpPr txBox="1"/>
          <p:nvPr/>
        </p:nvSpPr>
        <p:spPr>
          <a:xfrm>
            <a:off x="4610099" y="142592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E3C839B-2D10-FC97-3DA2-70A17A0D6BBE}"/>
              </a:ext>
            </a:extLst>
          </p:cNvPr>
          <p:cNvSpPr txBox="1"/>
          <p:nvPr/>
        </p:nvSpPr>
        <p:spPr>
          <a:xfrm>
            <a:off x="4610099" y="2727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361A54-0545-F69C-C021-A3D1B27E3885}"/>
              </a:ext>
            </a:extLst>
          </p:cNvPr>
          <p:cNvSpPr txBox="1"/>
          <p:nvPr/>
        </p:nvSpPr>
        <p:spPr>
          <a:xfrm>
            <a:off x="3377572" y="2842304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66EDCA8-C430-EE08-2925-ED3F7E6D627D}"/>
              </a:ext>
            </a:extLst>
          </p:cNvPr>
          <p:cNvSpPr txBox="1"/>
          <p:nvPr/>
        </p:nvSpPr>
        <p:spPr>
          <a:xfrm>
            <a:off x="4534186" y="1556731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CBDAC6D-8A35-F0A5-338C-CB488A274F02}"/>
              </a:ext>
            </a:extLst>
          </p:cNvPr>
          <p:cNvSpPr txBox="1"/>
          <p:nvPr/>
        </p:nvSpPr>
        <p:spPr>
          <a:xfrm>
            <a:off x="6275180" y="5446433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F79690-BC71-8EC8-38EB-69F787A8E50E}"/>
              </a:ext>
            </a:extLst>
          </p:cNvPr>
          <p:cNvSpPr txBox="1"/>
          <p:nvPr/>
        </p:nvSpPr>
        <p:spPr>
          <a:xfrm>
            <a:off x="6972298" y="144285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885F254-4F22-91D8-E8E1-7B71C61FC216}"/>
              </a:ext>
            </a:extLst>
          </p:cNvPr>
          <p:cNvSpPr txBox="1"/>
          <p:nvPr/>
        </p:nvSpPr>
        <p:spPr>
          <a:xfrm>
            <a:off x="7457155" y="15517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2AD5D84-8C4B-43CC-D483-C617B0E8F5C5}"/>
              </a:ext>
            </a:extLst>
          </p:cNvPr>
          <p:cNvSpPr txBox="1"/>
          <p:nvPr/>
        </p:nvSpPr>
        <p:spPr>
          <a:xfrm>
            <a:off x="7529541" y="14389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30D6AD7-7BEE-D654-F7E6-345C7F699DD6}"/>
              </a:ext>
            </a:extLst>
          </p:cNvPr>
          <p:cNvSpPr txBox="1"/>
          <p:nvPr/>
        </p:nvSpPr>
        <p:spPr>
          <a:xfrm>
            <a:off x="10047667" y="1556710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BF9FA22-5435-FE84-6D29-5A87289B12AA}"/>
              </a:ext>
            </a:extLst>
          </p:cNvPr>
          <p:cNvSpPr txBox="1"/>
          <p:nvPr/>
        </p:nvSpPr>
        <p:spPr>
          <a:xfrm>
            <a:off x="9534584" y="14456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F9B44CB-F0EC-890E-B91F-5B71D8510B49}"/>
              </a:ext>
            </a:extLst>
          </p:cNvPr>
          <p:cNvSpPr txBox="1"/>
          <p:nvPr/>
        </p:nvSpPr>
        <p:spPr>
          <a:xfrm>
            <a:off x="10093794" y="14456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9FBD8EA-0E5E-0000-771F-531B948EB19F}"/>
              </a:ext>
            </a:extLst>
          </p:cNvPr>
          <p:cNvSpPr txBox="1"/>
          <p:nvPr/>
        </p:nvSpPr>
        <p:spPr>
          <a:xfrm>
            <a:off x="5615940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6F883DD-DEDF-5FFC-181C-3C0A6CFB3BFD}"/>
              </a:ext>
            </a:extLst>
          </p:cNvPr>
          <p:cNvSpPr txBox="1"/>
          <p:nvPr/>
        </p:nvSpPr>
        <p:spPr>
          <a:xfrm>
            <a:off x="5372099" y="360231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71F33D-1C6D-4F8D-3848-19B7BA12420E}"/>
              </a:ext>
            </a:extLst>
          </p:cNvPr>
          <p:cNvSpPr txBox="1"/>
          <p:nvPr/>
        </p:nvSpPr>
        <p:spPr>
          <a:xfrm>
            <a:off x="5333999" y="4897003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821531D-35ED-6FA8-6026-37ACCFF37E1B}"/>
              </a:ext>
            </a:extLst>
          </p:cNvPr>
          <p:cNvSpPr txBox="1"/>
          <p:nvPr/>
        </p:nvSpPr>
        <p:spPr>
          <a:xfrm>
            <a:off x="8153399" y="23015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AC208D-5F7A-27BE-ACFA-73456E1494E3}"/>
              </a:ext>
            </a:extLst>
          </p:cNvPr>
          <p:cNvSpPr txBox="1"/>
          <p:nvPr/>
        </p:nvSpPr>
        <p:spPr>
          <a:xfrm>
            <a:off x="8063642" y="359611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F54C0FC-CD53-FD3B-A298-FE79AA80BC73}"/>
              </a:ext>
            </a:extLst>
          </p:cNvPr>
          <p:cNvSpPr txBox="1"/>
          <p:nvPr/>
        </p:nvSpPr>
        <p:spPr>
          <a:xfrm>
            <a:off x="8448734" y="49030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4575F1-DCA8-A4B7-1120-157BFA6540B4}"/>
              </a:ext>
            </a:extLst>
          </p:cNvPr>
          <p:cNvSpPr txBox="1"/>
          <p:nvPr/>
        </p:nvSpPr>
        <p:spPr>
          <a:xfrm>
            <a:off x="11296649" y="1950444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D12C2BC-F705-DA69-34F4-B2EFD4144667}"/>
              </a:ext>
            </a:extLst>
          </p:cNvPr>
          <p:cNvSpPr txBox="1"/>
          <p:nvPr/>
        </p:nvSpPr>
        <p:spPr>
          <a:xfrm>
            <a:off x="11296649" y="3244202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E335442-CCCD-B620-62DA-C32BDBF74F9C}"/>
              </a:ext>
            </a:extLst>
          </p:cNvPr>
          <p:cNvSpPr txBox="1"/>
          <p:nvPr/>
        </p:nvSpPr>
        <p:spPr>
          <a:xfrm>
            <a:off x="11296648" y="4540416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55AFE18-CD81-7528-230F-ABAD93645F9C}"/>
              </a:ext>
            </a:extLst>
          </p:cNvPr>
          <p:cNvSpPr txBox="1"/>
          <p:nvPr/>
        </p:nvSpPr>
        <p:spPr>
          <a:xfrm>
            <a:off x="11296647" y="5827845"/>
            <a:ext cx="746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時間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(t)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43FDA4D-19A5-6887-EE90-048F3C5984D7}"/>
              </a:ext>
            </a:extLst>
          </p:cNvPr>
          <p:cNvSpPr txBox="1"/>
          <p:nvPr/>
        </p:nvSpPr>
        <p:spPr>
          <a:xfrm>
            <a:off x="3377572" y="1487581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0D37AE5-9FD4-94F3-64C5-DE0C62191F26}"/>
              </a:ext>
            </a:extLst>
          </p:cNvPr>
          <p:cNvSpPr txBox="1"/>
          <p:nvPr/>
        </p:nvSpPr>
        <p:spPr>
          <a:xfrm>
            <a:off x="4534186" y="284230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8F84A58-D737-63ED-6EF9-B8FDB77F4112}"/>
              </a:ext>
            </a:extLst>
          </p:cNvPr>
          <p:cNvSpPr txBox="1"/>
          <p:nvPr/>
        </p:nvSpPr>
        <p:spPr>
          <a:xfrm>
            <a:off x="6291070" y="1469718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54E8220-0179-79D7-0BE2-791F094DBC83}"/>
              </a:ext>
            </a:extLst>
          </p:cNvPr>
          <p:cNvSpPr txBox="1"/>
          <p:nvPr/>
        </p:nvSpPr>
        <p:spPr>
          <a:xfrm>
            <a:off x="7452390" y="545809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7319F4D-F062-A5E2-DA36-F652C26A5E52}"/>
              </a:ext>
            </a:extLst>
          </p:cNvPr>
          <p:cNvSpPr txBox="1"/>
          <p:nvPr/>
        </p:nvSpPr>
        <p:spPr>
          <a:xfrm>
            <a:off x="8877299" y="4141105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3C3A92C-16EB-0A45-9EE7-684C9B521B5E}"/>
              </a:ext>
            </a:extLst>
          </p:cNvPr>
          <p:cNvSpPr txBox="1"/>
          <p:nvPr/>
        </p:nvSpPr>
        <p:spPr>
          <a:xfrm>
            <a:off x="8883737" y="1445726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8C68892-67FA-365F-0A71-81C869AE4463}"/>
              </a:ext>
            </a:extLst>
          </p:cNvPr>
          <p:cNvSpPr txBox="1"/>
          <p:nvPr/>
        </p:nvSpPr>
        <p:spPr>
          <a:xfrm>
            <a:off x="10039350" y="4153824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7119-6DAF-81A7-16A4-F25A482E9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1678ECA-F654-B165-6729-53EA800C41D3}"/>
              </a:ext>
            </a:extLst>
          </p:cNvPr>
          <p:cNvGrpSpPr/>
          <p:nvPr/>
        </p:nvGrpSpPr>
        <p:grpSpPr>
          <a:xfrm>
            <a:off x="-50800" y="1067045"/>
            <a:ext cx="9599819" cy="5268029"/>
            <a:chOff x="-50800" y="1067045"/>
            <a:chExt cx="9599819" cy="5268029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ABF0F8F-7BAB-3545-BE2E-942A1FA51943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9CA56DE-8178-40C1-444A-73B73ADA3EB6}"/>
                </a:ext>
              </a:extLst>
            </p:cNvPr>
            <p:cNvSpPr txBox="1"/>
            <p:nvPr/>
          </p:nvSpPr>
          <p:spPr>
            <a:xfrm>
              <a:off x="-50800" y="319417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77D7684-B806-6C76-683C-6A1BED25D639}"/>
                </a:ext>
              </a:extLst>
            </p:cNvPr>
            <p:cNvSpPr txBox="1"/>
            <p:nvPr/>
          </p:nvSpPr>
          <p:spPr>
            <a:xfrm>
              <a:off x="-50800" y="447974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99ECC8F-B745-E065-8F97-A276D241AFB3}"/>
                </a:ext>
              </a:extLst>
            </p:cNvPr>
            <p:cNvSpPr txBox="1"/>
            <p:nvPr/>
          </p:nvSpPr>
          <p:spPr>
            <a:xfrm>
              <a:off x="-50800" y="580813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25805C8-686B-F32F-FE86-8DF0A86E025E}"/>
                </a:ext>
              </a:extLst>
            </p:cNvPr>
            <p:cNvGrpSpPr/>
            <p:nvPr/>
          </p:nvGrpSpPr>
          <p:grpSpPr>
            <a:xfrm>
              <a:off x="389456" y="1067045"/>
              <a:ext cx="9159563" cy="5268029"/>
              <a:chOff x="389456" y="1067045"/>
              <a:chExt cx="9159563" cy="5268029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CBD6158-1510-32BA-B171-E65898BFF5EE}"/>
                  </a:ext>
                </a:extLst>
              </p:cNvPr>
              <p:cNvGrpSpPr/>
              <p:nvPr/>
            </p:nvGrpSpPr>
            <p:grpSpPr>
              <a:xfrm>
                <a:off x="389456" y="1067045"/>
                <a:ext cx="9159563" cy="5268029"/>
                <a:chOff x="389456" y="1067045"/>
                <a:chExt cx="9159563" cy="5268029"/>
              </a:xfrm>
            </p:grpSpPr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32E2AB96-81F0-333B-41B3-D17EDE1F6FB5}"/>
                    </a:ext>
                  </a:extLst>
                </p:cNvPr>
                <p:cNvSpPr txBox="1"/>
                <p:nvPr/>
              </p:nvSpPr>
              <p:spPr>
                <a:xfrm>
                  <a:off x="1092200" y="1556731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6430EE1A-5A7C-B593-ABB7-9852132E92D5}"/>
                    </a:ext>
                  </a:extLst>
                </p:cNvPr>
                <p:cNvSpPr txBox="1"/>
                <p:nvPr/>
              </p:nvSpPr>
              <p:spPr>
                <a:xfrm>
                  <a:off x="1092200" y="2842304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70AE7DD9-BEFA-8882-B0B1-153D8F3464E9}"/>
                    </a:ext>
                  </a:extLst>
                </p:cNvPr>
                <p:cNvSpPr txBox="1"/>
                <p:nvPr/>
              </p:nvSpPr>
              <p:spPr>
                <a:xfrm>
                  <a:off x="1092200" y="413843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7B4DED1F-06BC-7C4D-D9EB-E73D158DC774}"/>
                    </a:ext>
                  </a:extLst>
                </p:cNvPr>
                <p:cNvSpPr txBox="1"/>
                <p:nvPr/>
              </p:nvSpPr>
              <p:spPr>
                <a:xfrm>
                  <a:off x="1092200" y="5442705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Busy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8" name="テキスト ボックス 17">
                  <a:extLst>
                    <a:ext uri="{FF2B5EF4-FFF2-40B4-BE49-F238E27FC236}">
                      <a16:creationId xmlns:a16="http://schemas.microsoft.com/office/drawing/2014/main" id="{F4AC7835-E67B-585D-453E-94DFC6227761}"/>
                    </a:ext>
                  </a:extLst>
                </p:cNvPr>
                <p:cNvSpPr txBox="1"/>
                <p:nvPr/>
              </p:nvSpPr>
              <p:spPr>
                <a:xfrm>
                  <a:off x="18796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C0C1102D-E6FE-CFE5-1CBD-C806866D4EE1}"/>
                    </a:ext>
                  </a:extLst>
                </p:cNvPr>
                <p:cNvSpPr txBox="1"/>
                <p:nvPr/>
              </p:nvSpPr>
              <p:spPr>
                <a:xfrm>
                  <a:off x="1879600" y="274324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EF93C198-BE8D-E3A7-5BE5-B0EF72D2FAFB}"/>
                    </a:ext>
                  </a:extLst>
                </p:cNvPr>
                <p:cNvSpPr txBox="1"/>
                <p:nvPr/>
              </p:nvSpPr>
              <p:spPr>
                <a:xfrm>
                  <a:off x="1879600" y="4039380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B0B9213E-E83A-D46B-079D-80AA51DA221C}"/>
                    </a:ext>
                  </a:extLst>
                </p:cNvPr>
                <p:cNvSpPr txBox="1"/>
                <p:nvPr/>
              </p:nvSpPr>
              <p:spPr>
                <a:xfrm>
                  <a:off x="1879600" y="5326421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01F93804-E6F3-E211-1C44-314A67AD039C}"/>
                    </a:ext>
                  </a:extLst>
                </p:cNvPr>
                <p:cNvSpPr txBox="1"/>
                <p:nvPr/>
              </p:nvSpPr>
              <p:spPr>
                <a:xfrm>
                  <a:off x="2492313" y="236143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2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3" name="テキスト ボックス 22">
                  <a:extLst>
                    <a:ext uri="{FF2B5EF4-FFF2-40B4-BE49-F238E27FC236}">
                      <a16:creationId xmlns:a16="http://schemas.microsoft.com/office/drawing/2014/main" id="{2E9E0E74-9657-F459-C5DC-D7A8FDA2697F}"/>
                    </a:ext>
                  </a:extLst>
                </p:cNvPr>
                <p:cNvSpPr txBox="1"/>
                <p:nvPr/>
              </p:nvSpPr>
              <p:spPr>
                <a:xfrm>
                  <a:off x="2819400" y="3665291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5" name="テキスト ボックス 24">
                  <a:extLst>
                    <a:ext uri="{FF2B5EF4-FFF2-40B4-BE49-F238E27FC236}">
                      <a16:creationId xmlns:a16="http://schemas.microsoft.com/office/drawing/2014/main" id="{2F8CC169-C67B-4B59-4861-882F904DDE48}"/>
                    </a:ext>
                  </a:extLst>
                </p:cNvPr>
                <p:cNvSpPr txBox="1"/>
                <p:nvPr/>
              </p:nvSpPr>
              <p:spPr>
                <a:xfrm>
                  <a:off x="2717800" y="5005624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5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D8E898BA-4706-C166-7A4A-01D19200B3A7}"/>
                    </a:ext>
                  </a:extLst>
                </p:cNvPr>
                <p:cNvSpPr txBox="1"/>
                <p:nvPr/>
              </p:nvSpPr>
              <p:spPr>
                <a:xfrm>
                  <a:off x="2473412" y="3426281"/>
                  <a:ext cx="14478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D9E6DC4C-B4F1-052E-48F9-E5DE07B57A6A}"/>
                    </a:ext>
                  </a:extLst>
                </p:cNvPr>
                <p:cNvSpPr txBox="1"/>
                <p:nvPr/>
              </p:nvSpPr>
              <p:spPr>
                <a:xfrm>
                  <a:off x="2784342" y="470230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CCBFA0D2-7CDB-736E-54DF-118C66827CF3}"/>
                    </a:ext>
                  </a:extLst>
                </p:cNvPr>
                <p:cNvSpPr txBox="1"/>
                <p:nvPr/>
              </p:nvSpPr>
              <p:spPr>
                <a:xfrm>
                  <a:off x="2717800" y="6058075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バックオフ</a:t>
                  </a:r>
                </a:p>
              </p:txBody>
            </p: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898F1DD5-E691-1704-3668-3E4518997146}"/>
                    </a:ext>
                  </a:extLst>
                </p:cNvPr>
                <p:cNvSpPr txBox="1"/>
                <p:nvPr/>
              </p:nvSpPr>
              <p:spPr>
                <a:xfrm>
                  <a:off x="3695700" y="1438979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B9A4D73D-E76D-B3C6-18AF-4D94E8B7B862}"/>
                    </a:ext>
                  </a:extLst>
                </p:cNvPr>
                <p:cNvSpPr txBox="1"/>
                <p:nvPr/>
              </p:nvSpPr>
              <p:spPr>
                <a:xfrm>
                  <a:off x="4610099" y="1425926"/>
                  <a:ext cx="14478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61280DF0-DBEF-3205-6D37-5D97AEC98E7E}"/>
                    </a:ext>
                  </a:extLst>
                </p:cNvPr>
                <p:cNvSpPr txBox="1"/>
                <p:nvPr/>
              </p:nvSpPr>
              <p:spPr>
                <a:xfrm>
                  <a:off x="4610099" y="2727220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501EB679-2BD9-D5FA-6C46-E12F002217CD}"/>
                    </a:ext>
                  </a:extLst>
                </p:cNvPr>
                <p:cNvSpPr txBox="1"/>
                <p:nvPr/>
              </p:nvSpPr>
              <p:spPr>
                <a:xfrm>
                  <a:off x="3386252" y="2880410"/>
                  <a:ext cx="86982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92FAF54F-730A-32C3-35E8-4D8D2167308B}"/>
                    </a:ext>
                  </a:extLst>
                </p:cNvPr>
                <p:cNvSpPr txBox="1"/>
                <p:nvPr/>
              </p:nvSpPr>
              <p:spPr>
                <a:xfrm>
                  <a:off x="4549746" y="1569783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B3FC719F-495E-A5FE-F542-F48C0AE28CBB}"/>
                    </a:ext>
                  </a:extLst>
                </p:cNvPr>
                <p:cNvSpPr txBox="1"/>
                <p:nvPr/>
              </p:nvSpPr>
              <p:spPr>
                <a:xfrm>
                  <a:off x="6339840" y="5480309"/>
                  <a:ext cx="8493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44EB4BB-4D9A-8304-F98A-1552C8E99744}"/>
                    </a:ext>
                  </a:extLst>
                </p:cNvPr>
                <p:cNvSpPr txBox="1"/>
                <p:nvPr/>
              </p:nvSpPr>
              <p:spPr>
                <a:xfrm>
                  <a:off x="7010313" y="1444134"/>
                  <a:ext cx="7239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SIFS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7" name="テキスト ボックス 36">
                  <a:extLst>
                    <a:ext uri="{FF2B5EF4-FFF2-40B4-BE49-F238E27FC236}">
                      <a16:creationId xmlns:a16="http://schemas.microsoft.com/office/drawing/2014/main" id="{DE10377D-C318-EF2B-EAEA-597B9CD423B2}"/>
                    </a:ext>
                  </a:extLst>
                </p:cNvPr>
                <p:cNvSpPr txBox="1"/>
                <p:nvPr/>
              </p:nvSpPr>
              <p:spPr>
                <a:xfrm>
                  <a:off x="7501115" y="1556709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B6253624-5F0F-13D3-6A77-6633EDC1B4A4}"/>
                    </a:ext>
                  </a:extLst>
                </p:cNvPr>
                <p:cNvSpPr txBox="1"/>
                <p:nvPr/>
              </p:nvSpPr>
              <p:spPr>
                <a:xfrm>
                  <a:off x="7786865" y="1445619"/>
                  <a:ext cx="10160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DIFS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87983AF1-212C-4669-7B58-13343AB8597E}"/>
                    </a:ext>
                  </a:extLst>
                </p:cNvPr>
                <p:cNvSpPr txBox="1"/>
                <p:nvPr/>
              </p:nvSpPr>
              <p:spPr>
                <a:xfrm>
                  <a:off x="5615940" y="2372822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6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2C70D324-94B3-7D5A-D59C-2ECAF3721741}"/>
                    </a:ext>
                  </a:extLst>
                </p:cNvPr>
                <p:cNvSpPr txBox="1"/>
                <p:nvPr/>
              </p:nvSpPr>
              <p:spPr>
                <a:xfrm>
                  <a:off x="5372100" y="3663196"/>
                  <a:ext cx="14478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2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4</a:t>
                  </a:r>
                  <a:endParaRPr kumimoji="1" lang="ja-JP" altLang="en-US" sz="12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4424DB49-D1C7-D8F5-16FD-C3F12155A780}"/>
                    </a:ext>
                  </a:extLst>
                </p:cNvPr>
                <p:cNvSpPr txBox="1"/>
                <p:nvPr/>
              </p:nvSpPr>
              <p:spPr>
                <a:xfrm>
                  <a:off x="5333999" y="4897003"/>
                  <a:ext cx="14478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3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0" name="テキスト ボックス 49">
                  <a:extLst>
                    <a:ext uri="{FF2B5EF4-FFF2-40B4-BE49-F238E27FC236}">
                      <a16:creationId xmlns:a16="http://schemas.microsoft.com/office/drawing/2014/main" id="{0948CC51-096C-ABFB-CC7C-AE72DA9FCF2A}"/>
                    </a:ext>
                  </a:extLst>
                </p:cNvPr>
                <p:cNvSpPr txBox="1"/>
                <p:nvPr/>
              </p:nvSpPr>
              <p:spPr>
                <a:xfrm>
                  <a:off x="8739567" y="203574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1" name="テキスト ボックス 50">
                  <a:extLst>
                    <a:ext uri="{FF2B5EF4-FFF2-40B4-BE49-F238E27FC236}">
                      <a16:creationId xmlns:a16="http://schemas.microsoft.com/office/drawing/2014/main" id="{DE1C4500-622A-92D9-571C-707CB605988C}"/>
                    </a:ext>
                  </a:extLst>
                </p:cNvPr>
                <p:cNvSpPr txBox="1"/>
                <p:nvPr/>
              </p:nvSpPr>
              <p:spPr>
                <a:xfrm>
                  <a:off x="8739566" y="3331295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F4F66577-4A79-E4BF-F5A1-FB6A8B2E5FD4}"/>
                    </a:ext>
                  </a:extLst>
                </p:cNvPr>
                <p:cNvSpPr txBox="1"/>
                <p:nvPr/>
              </p:nvSpPr>
              <p:spPr>
                <a:xfrm>
                  <a:off x="8802896" y="4671221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FD6938A8-A05F-A9BE-BFA7-4D3C239652B0}"/>
                    </a:ext>
                  </a:extLst>
                </p:cNvPr>
                <p:cNvSpPr txBox="1"/>
                <p:nvPr/>
              </p:nvSpPr>
              <p:spPr>
                <a:xfrm>
                  <a:off x="8739566" y="5958650"/>
                  <a:ext cx="746123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時間</a:t>
                  </a:r>
                  <a:r>
                    <a:rPr kumimoji="1" lang="en-US" altLang="ja-JP" sz="11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(t)</a:t>
                  </a:r>
                  <a:endParaRPr kumimoji="1" lang="ja-JP" altLang="en-US" sz="11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A1B81208-94D2-3467-7ADF-6176B94DD288}"/>
                    </a:ext>
                  </a:extLst>
                </p:cNvPr>
                <p:cNvSpPr txBox="1"/>
                <p:nvPr/>
              </p:nvSpPr>
              <p:spPr>
                <a:xfrm>
                  <a:off x="3377572" y="1487581"/>
                  <a:ext cx="86982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1B0171BD-41D5-E41D-0889-781687165AB7}"/>
                    </a:ext>
                  </a:extLst>
                </p:cNvPr>
                <p:cNvSpPr txBox="1"/>
                <p:nvPr/>
              </p:nvSpPr>
              <p:spPr>
                <a:xfrm>
                  <a:off x="4534186" y="2842304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B4AC18FC-C835-40C3-C747-FB6E3663CE3F}"/>
                    </a:ext>
                  </a:extLst>
                </p:cNvPr>
                <p:cNvSpPr txBox="1"/>
                <p:nvPr/>
              </p:nvSpPr>
              <p:spPr>
                <a:xfrm>
                  <a:off x="6291070" y="1469718"/>
                  <a:ext cx="849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Sent</a:t>
                  </a:r>
                </a:p>
                <a:p>
                  <a:pPr algn="ctr"/>
                  <a:r>
                    <a:rPr kumimoji="1" lang="en-US" altLang="ja-JP" sz="14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Data</a:t>
                  </a:r>
                  <a:endParaRPr kumimoji="1" lang="ja-JP" altLang="en-US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16E56A41-880B-43F7-9A37-35D2E80DD515}"/>
                    </a:ext>
                  </a:extLst>
                </p:cNvPr>
                <p:cNvSpPr txBox="1"/>
                <p:nvPr/>
              </p:nvSpPr>
              <p:spPr>
                <a:xfrm>
                  <a:off x="7501115" y="5511086"/>
                  <a:ext cx="57150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1000" dirty="0">
                      <a:latin typeface="BIZ UDPゴシック" panose="020B0400000000000000" pitchFamily="50" charset="-128"/>
                      <a:ea typeface="BIZ UDPゴシック" panose="020B0400000000000000" pitchFamily="50" charset="-128"/>
                    </a:rPr>
                    <a:t>ACK</a:t>
                  </a:r>
                  <a:endParaRPr kumimoji="1" lang="ja-JP" altLang="en-US" sz="10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endParaRPr>
                </a:p>
              </p:txBody>
            </p:sp>
            <p:pic>
              <p:nvPicPr>
                <p:cNvPr id="3" name="Graphic 2">
                  <a:extLst>
                    <a:ext uri="{FF2B5EF4-FFF2-40B4-BE49-F238E27FC236}">
                      <a16:creationId xmlns:a16="http://schemas.microsoft.com/office/drawing/2014/main" id="{233020E9-C5F5-E98A-31C2-86A7E05D8F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9456" y="1067045"/>
                  <a:ext cx="8860960" cy="5170939"/>
                </a:xfrm>
                <a:prstGeom prst="rect">
                  <a:avLst/>
                </a:prstGeom>
              </p:spPr>
            </p:pic>
          </p:grpSp>
          <p:sp>
            <p:nvSpPr>
              <p:cNvPr id="5" name="テキスト ボックス 21">
                <a:extLst>
                  <a:ext uri="{FF2B5EF4-FFF2-40B4-BE49-F238E27FC236}">
                    <a16:creationId xmlns:a16="http://schemas.microsoft.com/office/drawing/2014/main" id="{8C23540A-B1B3-85CC-92E0-4EAA651F2E90}"/>
                  </a:ext>
                </a:extLst>
              </p:cNvPr>
              <p:cNvSpPr txBox="1"/>
              <p:nvPr/>
            </p:nvSpPr>
            <p:spPr>
              <a:xfrm>
                <a:off x="1069946" y="1562327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6" name="テキスト ボックス 21">
                <a:extLst>
                  <a:ext uri="{FF2B5EF4-FFF2-40B4-BE49-F238E27FC236}">
                    <a16:creationId xmlns:a16="http://schemas.microsoft.com/office/drawing/2014/main" id="{CEAE7FFB-F1CF-55F9-D0D9-3CB5A239B9E4}"/>
                  </a:ext>
                </a:extLst>
              </p:cNvPr>
              <p:cNvSpPr txBox="1"/>
              <p:nvPr/>
            </p:nvSpPr>
            <p:spPr>
              <a:xfrm>
                <a:off x="1069946" y="2888793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7" name="テキスト ボックス 21">
                <a:extLst>
                  <a:ext uri="{FF2B5EF4-FFF2-40B4-BE49-F238E27FC236}">
                    <a16:creationId xmlns:a16="http://schemas.microsoft.com/office/drawing/2014/main" id="{2C0406AA-175A-1686-99DF-AB0638FCE6FA}"/>
                  </a:ext>
                </a:extLst>
              </p:cNvPr>
              <p:cNvSpPr txBox="1"/>
              <p:nvPr/>
            </p:nvSpPr>
            <p:spPr>
              <a:xfrm>
                <a:off x="1066800" y="4193268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  <p:sp>
            <p:nvSpPr>
              <p:cNvPr id="8" name="テキスト ボックス 21">
                <a:extLst>
                  <a:ext uri="{FF2B5EF4-FFF2-40B4-BE49-F238E27FC236}">
                    <a16:creationId xmlns:a16="http://schemas.microsoft.com/office/drawing/2014/main" id="{BD5184F8-6376-CF6F-0552-F5382EDBE76B}"/>
                  </a:ext>
                </a:extLst>
              </p:cNvPr>
              <p:cNvSpPr txBox="1"/>
              <p:nvPr/>
            </p:nvSpPr>
            <p:spPr>
              <a:xfrm>
                <a:off x="1097009" y="5496702"/>
                <a:ext cx="14478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400" dirty="0">
                    <a:latin typeface="BIZ UDPゴシック" panose="020B0400000000000000" pitchFamily="50" charset="-128"/>
                    <a:ea typeface="BIZ UDPゴシック" panose="020B0400000000000000" pitchFamily="50" charset="-128"/>
                  </a:rPr>
                  <a:t>Busy</a:t>
                </a:r>
                <a:endParaRPr kumimoji="1" lang="ja-JP" altLang="en-US" sz="1400" dirty="0">
                  <a:latin typeface="BIZ UDPゴシック" panose="020B0400000000000000" pitchFamily="50" charset="-128"/>
                  <a:ea typeface="BIZ UDPゴシック" panose="020B0400000000000000" pitchFamily="50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5884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49B76-ADA1-57E6-2DDA-6D3EC8666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4EA4198-7E48-BD0F-9A96-75F435EAC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878" y="209551"/>
            <a:ext cx="10848262" cy="6123894"/>
          </a:xfrm>
          <a:prstGeom prst="rect">
            <a:avLst/>
          </a:prstGeom>
        </p:spPr>
      </p:pic>
      <p:sp>
        <p:nvSpPr>
          <p:cNvPr id="6" name="テキスト ボックス 17">
            <a:extLst>
              <a:ext uri="{FF2B5EF4-FFF2-40B4-BE49-F238E27FC236}">
                <a16:creationId xmlns:a16="http://schemas.microsoft.com/office/drawing/2014/main" id="{6B4D074A-50A3-DE0D-32DC-1D6DDCE44252}"/>
              </a:ext>
            </a:extLst>
          </p:cNvPr>
          <p:cNvSpPr txBox="1"/>
          <p:nvPr/>
        </p:nvSpPr>
        <p:spPr>
          <a:xfrm>
            <a:off x="494030" y="103019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8" name="テキスト ボックス 18">
            <a:extLst>
              <a:ext uri="{FF2B5EF4-FFF2-40B4-BE49-F238E27FC236}">
                <a16:creationId xmlns:a16="http://schemas.microsoft.com/office/drawing/2014/main" id="{8BFCD87E-512E-334D-C496-41D627DA2037}"/>
              </a:ext>
            </a:extLst>
          </p:cNvPr>
          <p:cNvSpPr txBox="1"/>
          <p:nvPr/>
        </p:nvSpPr>
        <p:spPr>
          <a:xfrm>
            <a:off x="494030" y="234576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18">
            <a:extLst>
              <a:ext uri="{FF2B5EF4-FFF2-40B4-BE49-F238E27FC236}">
                <a16:creationId xmlns:a16="http://schemas.microsoft.com/office/drawing/2014/main" id="{08C4C8E2-F831-B965-48DF-02430F0C64AF}"/>
              </a:ext>
            </a:extLst>
          </p:cNvPr>
          <p:cNvSpPr txBox="1"/>
          <p:nvPr/>
        </p:nvSpPr>
        <p:spPr>
          <a:xfrm>
            <a:off x="494030" y="353053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7" name="テキスト ボックス 18">
            <a:extLst>
              <a:ext uri="{FF2B5EF4-FFF2-40B4-BE49-F238E27FC236}">
                <a16:creationId xmlns:a16="http://schemas.microsoft.com/office/drawing/2014/main" id="{22EFF17E-BCB3-6639-6955-591C7CDFA2DE}"/>
              </a:ext>
            </a:extLst>
          </p:cNvPr>
          <p:cNvSpPr txBox="1"/>
          <p:nvPr/>
        </p:nvSpPr>
        <p:spPr>
          <a:xfrm>
            <a:off x="457913" y="600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80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8" name="テキスト ボックス 21">
            <a:extLst>
              <a:ext uri="{FF2B5EF4-FFF2-40B4-BE49-F238E27FC236}">
                <a16:creationId xmlns:a16="http://schemas.microsoft.com/office/drawing/2014/main" id="{46F4368C-F02D-45DE-2B58-E387137F12A6}"/>
              </a:ext>
            </a:extLst>
          </p:cNvPr>
          <p:cNvSpPr txBox="1"/>
          <p:nvPr/>
        </p:nvSpPr>
        <p:spPr>
          <a:xfrm>
            <a:off x="1522468" y="71465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22">
            <a:extLst>
              <a:ext uri="{FF2B5EF4-FFF2-40B4-BE49-F238E27FC236}">
                <a16:creationId xmlns:a16="http://schemas.microsoft.com/office/drawing/2014/main" id="{6D5B3A34-3CD1-CFD6-7209-B2A18A19836E}"/>
              </a:ext>
            </a:extLst>
          </p:cNvPr>
          <p:cNvSpPr txBox="1"/>
          <p:nvPr/>
        </p:nvSpPr>
        <p:spPr>
          <a:xfrm>
            <a:off x="1522468" y="195691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23">
            <a:extLst>
              <a:ext uri="{FF2B5EF4-FFF2-40B4-BE49-F238E27FC236}">
                <a16:creationId xmlns:a16="http://schemas.microsoft.com/office/drawing/2014/main" id="{93EE8249-F9B6-6279-874A-BF42C873F45F}"/>
              </a:ext>
            </a:extLst>
          </p:cNvPr>
          <p:cNvSpPr txBox="1"/>
          <p:nvPr/>
        </p:nvSpPr>
        <p:spPr>
          <a:xfrm>
            <a:off x="1522468" y="319145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4">
            <a:extLst>
              <a:ext uri="{FF2B5EF4-FFF2-40B4-BE49-F238E27FC236}">
                <a16:creationId xmlns:a16="http://schemas.microsoft.com/office/drawing/2014/main" id="{FA49081F-1540-6B13-D1B5-55D349734BB5}"/>
              </a:ext>
            </a:extLst>
          </p:cNvPr>
          <p:cNvSpPr txBox="1"/>
          <p:nvPr/>
        </p:nvSpPr>
        <p:spPr>
          <a:xfrm>
            <a:off x="1522468" y="563418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9F48D4-00D2-BF4B-8D33-857AD60FFFC3}"/>
              </a:ext>
            </a:extLst>
          </p:cNvPr>
          <p:cNvSpPr txBox="1"/>
          <p:nvPr/>
        </p:nvSpPr>
        <p:spPr>
          <a:xfrm>
            <a:off x="2870486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1">
            <a:extLst>
              <a:ext uri="{FF2B5EF4-FFF2-40B4-BE49-F238E27FC236}">
                <a16:creationId xmlns:a16="http://schemas.microsoft.com/office/drawing/2014/main" id="{9B90D0FA-A484-234A-C42F-CA6BC0FD423E}"/>
              </a:ext>
            </a:extLst>
          </p:cNvPr>
          <p:cNvSpPr txBox="1"/>
          <p:nvPr/>
        </p:nvSpPr>
        <p:spPr>
          <a:xfrm>
            <a:off x="1590675" y="273462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2">
            <a:extLst>
              <a:ext uri="{FF2B5EF4-FFF2-40B4-BE49-F238E27FC236}">
                <a16:creationId xmlns:a16="http://schemas.microsoft.com/office/drawing/2014/main" id="{7AF856EE-ED02-3F37-0136-5C7A941868DD}"/>
              </a:ext>
            </a:extLst>
          </p:cNvPr>
          <p:cNvSpPr txBox="1"/>
          <p:nvPr/>
        </p:nvSpPr>
        <p:spPr>
          <a:xfrm>
            <a:off x="3132558" y="26814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CB3AB3B-4214-7F7F-CC39-D07291CDFCCB}"/>
              </a:ext>
            </a:extLst>
          </p:cNvPr>
          <p:cNvSpPr txBox="1"/>
          <p:nvPr/>
        </p:nvSpPr>
        <p:spPr>
          <a:xfrm>
            <a:off x="3092146" y="514045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5A0509C-E515-09FA-7479-39DCD6687263}"/>
              </a:ext>
            </a:extLst>
          </p:cNvPr>
          <p:cNvSpPr txBox="1"/>
          <p:nvPr/>
        </p:nvSpPr>
        <p:spPr>
          <a:xfrm>
            <a:off x="2903855" y="2427981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CCC703B-1D93-74F3-788C-0D2CCF82E564}"/>
              </a:ext>
            </a:extLst>
          </p:cNvPr>
          <p:cNvSpPr txBox="1"/>
          <p:nvPr/>
        </p:nvSpPr>
        <p:spPr>
          <a:xfrm>
            <a:off x="3185576" y="3702164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466120E-936E-AF55-2583-F363BBD37688}"/>
              </a:ext>
            </a:extLst>
          </p:cNvPr>
          <p:cNvSpPr txBox="1"/>
          <p:nvPr/>
        </p:nvSpPr>
        <p:spPr>
          <a:xfrm>
            <a:off x="3092146" y="6152808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29" name="テキスト ボックス 31">
            <a:extLst>
              <a:ext uri="{FF2B5EF4-FFF2-40B4-BE49-F238E27FC236}">
                <a16:creationId xmlns:a16="http://schemas.microsoft.com/office/drawing/2014/main" id="{00325753-0FBA-4AE4-13D1-D6BB40C36576}"/>
              </a:ext>
            </a:extLst>
          </p:cNvPr>
          <p:cNvSpPr txBox="1"/>
          <p:nvPr/>
        </p:nvSpPr>
        <p:spPr>
          <a:xfrm>
            <a:off x="2246368" y="178782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32">
            <a:extLst>
              <a:ext uri="{FF2B5EF4-FFF2-40B4-BE49-F238E27FC236}">
                <a16:creationId xmlns:a16="http://schemas.microsoft.com/office/drawing/2014/main" id="{638D2592-EEB0-A705-DC87-A622AA0D9B1B}"/>
              </a:ext>
            </a:extLst>
          </p:cNvPr>
          <p:cNvSpPr txBox="1"/>
          <p:nvPr/>
        </p:nvSpPr>
        <p:spPr>
          <a:xfrm>
            <a:off x="3763550" y="1943629"/>
            <a:ext cx="8698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1" name="テキスト ボックス 34">
            <a:extLst>
              <a:ext uri="{FF2B5EF4-FFF2-40B4-BE49-F238E27FC236}">
                <a16:creationId xmlns:a16="http://schemas.microsoft.com/office/drawing/2014/main" id="{BEAF35A5-4023-A278-E6CD-CECA40873A62}"/>
              </a:ext>
            </a:extLst>
          </p:cNvPr>
          <p:cNvSpPr txBox="1"/>
          <p:nvPr/>
        </p:nvSpPr>
        <p:spPr>
          <a:xfrm>
            <a:off x="6525616" y="5685201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2" name="テキスト ボックス 42">
            <a:extLst>
              <a:ext uri="{FF2B5EF4-FFF2-40B4-BE49-F238E27FC236}">
                <a16:creationId xmlns:a16="http://schemas.microsoft.com/office/drawing/2014/main" id="{9780BCF8-7E94-5105-1266-76580EC37F2A}"/>
              </a:ext>
            </a:extLst>
          </p:cNvPr>
          <p:cNvSpPr txBox="1"/>
          <p:nvPr/>
        </p:nvSpPr>
        <p:spPr>
          <a:xfrm>
            <a:off x="5730017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3" name="テキスト ボックス 43">
            <a:extLst>
              <a:ext uri="{FF2B5EF4-FFF2-40B4-BE49-F238E27FC236}">
                <a16:creationId xmlns:a16="http://schemas.microsoft.com/office/drawing/2014/main" id="{C5F2EB61-750C-999E-12F4-D3DC1A11FAAE}"/>
              </a:ext>
            </a:extLst>
          </p:cNvPr>
          <p:cNvSpPr txBox="1"/>
          <p:nvPr/>
        </p:nvSpPr>
        <p:spPr>
          <a:xfrm>
            <a:off x="5635951" y="266754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4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4" name="テキスト ボックス 44">
            <a:extLst>
              <a:ext uri="{FF2B5EF4-FFF2-40B4-BE49-F238E27FC236}">
                <a16:creationId xmlns:a16="http://schemas.microsoft.com/office/drawing/2014/main" id="{B5EA4AEC-1D74-DC2C-DBE9-517349D0594D}"/>
              </a:ext>
            </a:extLst>
          </p:cNvPr>
          <p:cNvSpPr txBox="1"/>
          <p:nvPr/>
        </p:nvSpPr>
        <p:spPr>
          <a:xfrm>
            <a:off x="5569178" y="51397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5" name="テキスト ボックス 45">
            <a:extLst>
              <a:ext uri="{FF2B5EF4-FFF2-40B4-BE49-F238E27FC236}">
                <a16:creationId xmlns:a16="http://schemas.microsoft.com/office/drawing/2014/main" id="{14D1CC3F-0911-8C9C-1D4E-C358412D57BB}"/>
              </a:ext>
            </a:extLst>
          </p:cNvPr>
          <p:cNvSpPr txBox="1"/>
          <p:nvPr/>
        </p:nvSpPr>
        <p:spPr>
          <a:xfrm>
            <a:off x="8296334" y="145663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6" name="テキスト ボックス 46">
            <a:extLst>
              <a:ext uri="{FF2B5EF4-FFF2-40B4-BE49-F238E27FC236}">
                <a16:creationId xmlns:a16="http://schemas.microsoft.com/office/drawing/2014/main" id="{DC79E7C3-6541-1983-CB1E-C3B5FA82DF50}"/>
              </a:ext>
            </a:extLst>
          </p:cNvPr>
          <p:cNvSpPr txBox="1"/>
          <p:nvPr/>
        </p:nvSpPr>
        <p:spPr>
          <a:xfrm>
            <a:off x="8218803" y="264796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47">
            <a:extLst>
              <a:ext uri="{FF2B5EF4-FFF2-40B4-BE49-F238E27FC236}">
                <a16:creationId xmlns:a16="http://schemas.microsoft.com/office/drawing/2014/main" id="{F79B4CFE-5CAE-ECB8-0563-B9E231EEA2DC}"/>
              </a:ext>
            </a:extLst>
          </p:cNvPr>
          <p:cNvSpPr txBox="1"/>
          <p:nvPr/>
        </p:nvSpPr>
        <p:spPr>
          <a:xfrm>
            <a:off x="8572559" y="514676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8" name="テキスト ボックス 56">
            <a:extLst>
              <a:ext uri="{FF2B5EF4-FFF2-40B4-BE49-F238E27FC236}">
                <a16:creationId xmlns:a16="http://schemas.microsoft.com/office/drawing/2014/main" id="{697CE48D-A4B6-167B-D58B-64CE8843CB73}"/>
              </a:ext>
            </a:extLst>
          </p:cNvPr>
          <p:cNvSpPr txBox="1"/>
          <p:nvPr/>
        </p:nvSpPr>
        <p:spPr>
          <a:xfrm>
            <a:off x="4871215" y="195703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9" name="テキスト ボックス 58">
            <a:extLst>
              <a:ext uri="{FF2B5EF4-FFF2-40B4-BE49-F238E27FC236}">
                <a16:creationId xmlns:a16="http://schemas.microsoft.com/office/drawing/2014/main" id="{AA79D364-7C2B-D6BA-0175-95057CAE746B}"/>
              </a:ext>
            </a:extLst>
          </p:cNvPr>
          <p:cNvSpPr txBox="1"/>
          <p:nvPr/>
        </p:nvSpPr>
        <p:spPr>
          <a:xfrm>
            <a:off x="7658099" y="571936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0" name="テキスト ボックス 59">
            <a:extLst>
              <a:ext uri="{FF2B5EF4-FFF2-40B4-BE49-F238E27FC236}">
                <a16:creationId xmlns:a16="http://schemas.microsoft.com/office/drawing/2014/main" id="{925F4103-A0EE-FE14-C489-EEBD4CD6A9F0}"/>
              </a:ext>
            </a:extLst>
          </p:cNvPr>
          <p:cNvSpPr txBox="1"/>
          <p:nvPr/>
        </p:nvSpPr>
        <p:spPr>
          <a:xfrm>
            <a:off x="9020234" y="3153298"/>
            <a:ext cx="8493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1" name="テキスト ボックス 61">
            <a:extLst>
              <a:ext uri="{FF2B5EF4-FFF2-40B4-BE49-F238E27FC236}">
                <a16:creationId xmlns:a16="http://schemas.microsoft.com/office/drawing/2014/main" id="{EBD3FB9D-D7C4-3C37-72CF-42044E8E7BB4}"/>
              </a:ext>
            </a:extLst>
          </p:cNvPr>
          <p:cNvSpPr txBox="1"/>
          <p:nvPr/>
        </p:nvSpPr>
        <p:spPr>
          <a:xfrm>
            <a:off x="10139188" y="3160992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2" name="テキスト ボックス 31">
            <a:extLst>
              <a:ext uri="{FF2B5EF4-FFF2-40B4-BE49-F238E27FC236}">
                <a16:creationId xmlns:a16="http://schemas.microsoft.com/office/drawing/2014/main" id="{5A792E01-AD92-FC49-C160-85F17D064B2C}"/>
              </a:ext>
            </a:extLst>
          </p:cNvPr>
          <p:cNvSpPr txBox="1"/>
          <p:nvPr/>
        </p:nvSpPr>
        <p:spPr>
          <a:xfrm>
            <a:off x="2246368" y="57809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3" name="テキスト ボックス 31">
            <a:extLst>
              <a:ext uri="{FF2B5EF4-FFF2-40B4-BE49-F238E27FC236}">
                <a16:creationId xmlns:a16="http://schemas.microsoft.com/office/drawing/2014/main" id="{4D49D752-F0B8-7A97-8D20-B5F41BDA9405}"/>
              </a:ext>
            </a:extLst>
          </p:cNvPr>
          <p:cNvSpPr txBox="1"/>
          <p:nvPr/>
        </p:nvSpPr>
        <p:spPr>
          <a:xfrm>
            <a:off x="2246368" y="30428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4" name="テキスト ボックス 31">
            <a:extLst>
              <a:ext uri="{FF2B5EF4-FFF2-40B4-BE49-F238E27FC236}">
                <a16:creationId xmlns:a16="http://schemas.microsoft.com/office/drawing/2014/main" id="{2BA465C9-3302-7BD0-50F1-851117EF0B43}"/>
              </a:ext>
            </a:extLst>
          </p:cNvPr>
          <p:cNvSpPr txBox="1"/>
          <p:nvPr/>
        </p:nvSpPr>
        <p:spPr>
          <a:xfrm>
            <a:off x="2290447" y="552231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5" name="テキスト ボックス 29">
            <a:extLst>
              <a:ext uri="{FF2B5EF4-FFF2-40B4-BE49-F238E27FC236}">
                <a16:creationId xmlns:a16="http://schemas.microsoft.com/office/drawing/2014/main" id="{F2FC4003-3BE3-570A-CCC3-1CB3439C61EB}"/>
              </a:ext>
            </a:extLst>
          </p:cNvPr>
          <p:cNvSpPr txBox="1"/>
          <p:nvPr/>
        </p:nvSpPr>
        <p:spPr>
          <a:xfrm>
            <a:off x="4064658" y="609281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6" name="テキスト ボックス 30">
            <a:extLst>
              <a:ext uri="{FF2B5EF4-FFF2-40B4-BE49-F238E27FC236}">
                <a16:creationId xmlns:a16="http://schemas.microsoft.com/office/drawing/2014/main" id="{9E8E3249-EF7E-C1DA-7763-8DC1F6CE3209}"/>
              </a:ext>
            </a:extLst>
          </p:cNvPr>
          <p:cNvSpPr txBox="1"/>
          <p:nvPr/>
        </p:nvSpPr>
        <p:spPr>
          <a:xfrm>
            <a:off x="4927209" y="59620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7" name="テキスト ボックス 33">
            <a:extLst>
              <a:ext uri="{FF2B5EF4-FFF2-40B4-BE49-F238E27FC236}">
                <a16:creationId xmlns:a16="http://schemas.microsoft.com/office/drawing/2014/main" id="{FDDD10F8-82F4-2D3D-C78B-C2810C34B254}"/>
              </a:ext>
            </a:extLst>
          </p:cNvPr>
          <p:cNvSpPr txBox="1"/>
          <p:nvPr/>
        </p:nvSpPr>
        <p:spPr>
          <a:xfrm>
            <a:off x="4863501" y="716593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8" name="テキスト ボックス 35">
            <a:extLst>
              <a:ext uri="{FF2B5EF4-FFF2-40B4-BE49-F238E27FC236}">
                <a16:creationId xmlns:a16="http://schemas.microsoft.com/office/drawing/2014/main" id="{013177E6-72DC-EDC3-6EC1-419E11451A87}"/>
              </a:ext>
            </a:extLst>
          </p:cNvPr>
          <p:cNvSpPr txBox="1"/>
          <p:nvPr/>
        </p:nvSpPr>
        <p:spPr>
          <a:xfrm>
            <a:off x="7211178" y="612719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9" name="テキスト ボックス 36">
            <a:extLst>
              <a:ext uri="{FF2B5EF4-FFF2-40B4-BE49-F238E27FC236}">
                <a16:creationId xmlns:a16="http://schemas.microsoft.com/office/drawing/2014/main" id="{43DC2DB4-1394-E525-5646-FD038D0F5CAC}"/>
              </a:ext>
            </a:extLst>
          </p:cNvPr>
          <p:cNvSpPr txBox="1"/>
          <p:nvPr/>
        </p:nvSpPr>
        <p:spPr>
          <a:xfrm>
            <a:off x="7656827" y="72234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0" name="テキスト ボックス 37">
            <a:extLst>
              <a:ext uri="{FF2B5EF4-FFF2-40B4-BE49-F238E27FC236}">
                <a16:creationId xmlns:a16="http://schemas.microsoft.com/office/drawing/2014/main" id="{F5F27BF3-BA3C-7A9C-1A4E-F934164E7D0E}"/>
              </a:ext>
            </a:extLst>
          </p:cNvPr>
          <p:cNvSpPr txBox="1"/>
          <p:nvPr/>
        </p:nvSpPr>
        <p:spPr>
          <a:xfrm>
            <a:off x="7683476" y="588215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1" name="テキスト ボックス 39">
            <a:extLst>
              <a:ext uri="{FF2B5EF4-FFF2-40B4-BE49-F238E27FC236}">
                <a16:creationId xmlns:a16="http://schemas.microsoft.com/office/drawing/2014/main" id="{1074DF84-0309-FA27-EE78-2A4AF4D4D608}"/>
              </a:ext>
            </a:extLst>
          </p:cNvPr>
          <p:cNvSpPr txBox="1"/>
          <p:nvPr/>
        </p:nvSpPr>
        <p:spPr>
          <a:xfrm>
            <a:off x="10139188" y="736436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テキスト ボックス 40">
            <a:extLst>
              <a:ext uri="{FF2B5EF4-FFF2-40B4-BE49-F238E27FC236}">
                <a16:creationId xmlns:a16="http://schemas.microsoft.com/office/drawing/2014/main" id="{87196AD3-4687-373F-DA10-375D2E0DBF69}"/>
              </a:ext>
            </a:extLst>
          </p:cNvPr>
          <p:cNvSpPr txBox="1"/>
          <p:nvPr/>
        </p:nvSpPr>
        <p:spPr>
          <a:xfrm>
            <a:off x="9666603" y="587178"/>
            <a:ext cx="723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テキスト ボックス 55">
            <a:extLst>
              <a:ext uri="{FF2B5EF4-FFF2-40B4-BE49-F238E27FC236}">
                <a16:creationId xmlns:a16="http://schemas.microsoft.com/office/drawing/2014/main" id="{C10F13D7-5023-24FA-5D95-D43E9E670C4D}"/>
              </a:ext>
            </a:extLst>
          </p:cNvPr>
          <p:cNvSpPr txBox="1"/>
          <p:nvPr/>
        </p:nvSpPr>
        <p:spPr>
          <a:xfrm>
            <a:off x="3738882" y="639115"/>
            <a:ext cx="869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テキスト ボックス 57">
            <a:extLst>
              <a:ext uri="{FF2B5EF4-FFF2-40B4-BE49-F238E27FC236}">
                <a16:creationId xmlns:a16="http://schemas.microsoft.com/office/drawing/2014/main" id="{0AB5BD59-C7B9-85B0-8B04-F18BDD919AEF}"/>
              </a:ext>
            </a:extLst>
          </p:cNvPr>
          <p:cNvSpPr txBox="1"/>
          <p:nvPr/>
        </p:nvSpPr>
        <p:spPr>
          <a:xfrm>
            <a:off x="6519546" y="599587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テキスト ボックス 60">
            <a:extLst>
              <a:ext uri="{FF2B5EF4-FFF2-40B4-BE49-F238E27FC236}">
                <a16:creationId xmlns:a16="http://schemas.microsoft.com/office/drawing/2014/main" id="{77B4D6CD-880A-61B2-B8A5-59E51581B72E}"/>
              </a:ext>
            </a:extLst>
          </p:cNvPr>
          <p:cNvSpPr txBox="1"/>
          <p:nvPr/>
        </p:nvSpPr>
        <p:spPr>
          <a:xfrm>
            <a:off x="8998581" y="609281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57" name="Picture 56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 title="IguanaTex Picture Display">
            <a:extLst>
              <a:ext uri="{FF2B5EF4-FFF2-40B4-BE49-F238E27FC236}">
                <a16:creationId xmlns:a16="http://schemas.microsoft.com/office/drawing/2014/main" id="{33414BF4-2707-2C29-944E-0F0C03BA8D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20025" y="4482714"/>
            <a:ext cx="739482" cy="91887"/>
          </a:xfrm>
          <a:prstGeom prst="rect">
            <a:avLst/>
          </a:prstGeom>
        </p:spPr>
      </p:pic>
      <p:pic>
        <p:nvPicPr>
          <p:cNvPr id="60" name="Picture 59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BB2B011-C09D-936F-73A3-EA7D0169608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441" y="4389099"/>
            <a:ext cx="297842" cy="193337"/>
          </a:xfrm>
          <a:prstGeom prst="rect">
            <a:avLst/>
          </a:prstGeom>
        </p:spPr>
      </p:pic>
      <p:pic>
        <p:nvPicPr>
          <p:cNvPr id="63" name="Picture 62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5C0AAE57-E70C-3CF2-85B3-46DE385E1F3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6" y="4389098"/>
            <a:ext cx="297842" cy="193337"/>
          </a:xfrm>
          <a:prstGeom prst="rect">
            <a:avLst/>
          </a:prstGeom>
        </p:spPr>
      </p:pic>
      <p:pic>
        <p:nvPicPr>
          <p:cNvPr id="64" name="Picture 63" descr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 title="IguanaTex Picture Display">
            <a:extLst>
              <a:ext uri="{FF2B5EF4-FFF2-40B4-BE49-F238E27FC236}">
                <a16:creationId xmlns:a16="http://schemas.microsoft.com/office/drawing/2014/main" id="{FB473F5E-D83D-07C0-C92A-9032F6F7561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61" y="4389098"/>
            <a:ext cx="297842" cy="19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37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767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cdots&#10;\end{align*}&#10;&#10;\end{document}&#10;"/>
  <p:tag name="IGUANATEXSIZE" val="20"/>
  <p:tag name="IGUANATEXCURSOR" val="285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.50772"/>
  <p:tag name="ORIGINALWIDTH" val="85.51197"/>
  <p:tag name="OUTPUTTYPE" val="PNG"/>
  <p:tag name="IGUANATEXVERSION" val="161"/>
  <p:tag name="LATEXADDIN" val="\documentclass{article}&#10;\usepackage{amsmath}&#10;\usepackage{fontspec} % フォント設定用&#10;\pagestyle{empty}&#10;&#10;% フォント設定&#10;\newfontfamily\TitleJFont{BIZ UDPGothic}[BoldFont=BIZ UDPGothicBold]&#10;\newfontfamily\SectionJFont{BIZ UDPGothic}[BoldFont=BIZ UDPGothicBold]&#10;&#10;\begin{document}&#10;&#10;\begin{align*}&#10;\approx&#10;\end{align*}&#10;&#10;\end{document}&#10;"/>
  <p:tag name="IGUANATEXSIZE" val="20"/>
  <p:tag name="IGUANATEXCURSOR" val="286"/>
  <p:tag name="TRANSPARENCY" val="True"/>
  <p:tag name="LATEXENGINEID" val="3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.7522"/>
  <p:tag name="ORIGINALWIDTH" val="126.0176"/>
  <p:tag name="OUTPUTTYPE" val="PNG"/>
  <p:tag name="IGUANATEXVERSION" val="160"/>
  <p:tag name="LATEXADDIN" val="\documentclass{jsarticle}&#10;\usepackage{amsmath}&#10;\usepackage[T1]{fontenc}&#10;\usepackage{lmodern}&#10;\pagestyle{empty}&#10;&#10;\begin{document}&#10;&#10;\begin{align*}&#10;  \cdots&#10;\end{align*}&#10;&#10;\end{document}"/>
  <p:tag name="IGUANATEXSIZE" val="60"/>
  <p:tag name="IGUANATEXCURSOR" val="153"/>
  <p:tag name="TRANSPARENCY" val="True"/>
  <p:tag name="LATEXENGINEID" val="4"/>
  <p:tag name="TEMPFOLDER" val="c:\temptex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574</Words>
  <Application>Microsoft Office PowerPoint</Application>
  <PresentationFormat>ワイド画面</PresentationFormat>
  <Paragraphs>386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232</cp:revision>
  <dcterms:created xsi:type="dcterms:W3CDTF">2024-12-31T15:37:13Z</dcterms:created>
  <dcterms:modified xsi:type="dcterms:W3CDTF">2025-03-03T04:25:43Z</dcterms:modified>
</cp:coreProperties>
</file>