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1" r:id="rId5"/>
    <p:sldId id="263" r:id="rId6"/>
    <p:sldId id="264" r:id="rId7"/>
    <p:sldId id="258" r:id="rId8"/>
    <p:sldId id="259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1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846D49-869F-0329-916D-6208C0C8F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750AF7C-5565-66D6-4E62-01053C99B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4A7DA3-9056-2E8B-2A7B-EAB4007BD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D078-F828-44B6-A8C9-D9AB4792727D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32EA37-6BFD-C458-A282-F83E762E8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9DA901-29DA-E6E0-BF6E-34BDF21F1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7A47-3616-46C6-9C13-657EE52B1D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825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07DC3D-ACED-AB64-4B00-E4A99EB0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C71A014-F498-1897-AEE1-B99A1B7C4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CA1523-C5EE-260C-B13B-779EC835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D078-F828-44B6-A8C9-D9AB4792727D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BCDC21-E5F2-F7C4-DF22-3F42DE2A9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584F4D-1CC8-75BC-A760-42161A032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7A47-3616-46C6-9C13-657EE52B1D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328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8BA2021-8EBC-DB9D-9FF3-548B251D7C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A21895-1030-258E-352B-DABCB9F74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38F9A8-C254-4EFF-2CF9-E11973D0A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D078-F828-44B6-A8C9-D9AB4792727D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A06E96-3BCB-15D1-3F15-7B24C8826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EFA6DB-660A-39B1-D068-C51702DA9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7A47-3616-46C6-9C13-657EE52B1D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0789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DFC754-D278-4E4C-87A3-9E104687F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E1CEB1-7192-4D5B-8694-8B5B4BCF4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4A37EA-7498-A1C2-70F0-3DE7582DF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D078-F828-44B6-A8C9-D9AB4792727D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E3952C-FAA4-81A3-B6C0-987A5F430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53D0B5-7D89-882D-B9E8-983F7D810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7A47-3616-46C6-9C13-657EE52B1D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977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3ED568-454C-071C-99A7-01DE02221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3600F1-48DC-A1FC-1055-2EEAC4710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724D40-2E49-9057-FC5E-53A7BF21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D078-F828-44B6-A8C9-D9AB4792727D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B63F59-54B5-C9C0-0ED9-76D56EC32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4FD3A2-3C01-FBF0-5DC6-5736F2DD1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7A47-3616-46C6-9C13-657EE52B1D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8469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37E1D4-A964-5EF2-3BC1-3AD983B2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1A01B9-B644-9449-6483-BFDBC50CA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5EC26C6-8288-0D6B-5BF1-A0B5573D9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83BB90D-D4CE-D7FC-2090-2F33817A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D078-F828-44B6-A8C9-D9AB4792727D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3BA4513-1132-5E68-56FC-F421CBE7E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A636AF1-EF6C-CA60-9D85-426B890A6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7A47-3616-46C6-9C13-657EE52B1D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2911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8B396B-F247-27AC-73CF-0ECEF834A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16F5D2-346A-A393-5E99-D7FEAC8E6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FFE8587-F4B9-7F4E-5903-F03C3384C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E608E9F-CF52-7E1F-420D-668079A4F5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C7F006D-D33A-6988-0F7F-3A04BF1A3B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E4AECAD-F732-440D-E76A-CCFA022ED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D078-F828-44B6-A8C9-D9AB4792727D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A2EE870-66A4-4197-862F-840934D6E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F9685F0-02EE-E2A9-4210-E0C8518BC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7A47-3616-46C6-9C13-657EE52B1D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345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5C6941-22F4-3322-735F-6FEC896B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ACB20B8-9E63-D0DB-D446-3FE4EE9B7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D078-F828-44B6-A8C9-D9AB4792727D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F143411-7773-FEE4-C21C-337C8738F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A0923FA-7186-6A98-0425-DE449EC97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7A47-3616-46C6-9C13-657EE52B1D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92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9875A34-91FF-A36F-1A17-349CD53F4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D078-F828-44B6-A8C9-D9AB4792727D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B6B97B2-3529-D181-E272-1D58293E2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39315A-8027-1958-F63D-1791A7859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7A47-3616-46C6-9C13-657EE52B1D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336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E0D940-1CAF-189B-ECAF-01C527E2A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06CE17-0EB0-3179-B4F9-A910EBE9A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F0B559A-744C-A594-6052-960931340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BEFA62-82E1-E56B-52EB-525EC783C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D078-F828-44B6-A8C9-D9AB4792727D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513F2B4-A2A9-7973-4381-2A3D17770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8FCDF18-B17B-512E-86B5-D22EFFA05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7A47-3616-46C6-9C13-657EE52B1D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423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DAF96D-9740-DEEE-B492-1BE68B869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718D313-9761-1964-6DCD-7B56AE3DA8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BBAD359-FD9C-9E91-D594-70D7F282B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B5911F1-3FC5-7658-C2E5-0E60EA273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D078-F828-44B6-A8C9-D9AB4792727D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6D22781-2A3E-8C7D-4F76-0D64553DE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B45E9DD-F5B0-28ED-4833-295C9843D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7A47-3616-46C6-9C13-657EE52B1D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68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DDC74C1-C8E7-FEDC-BEA2-2413CD22D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989F9E9-A25E-8575-3A66-0199C8002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0A1DBC-E426-8096-179C-68A7270738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AED078-F828-44B6-A8C9-D9AB4792727D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40A533-2183-D7E6-2C47-BFFC476798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D55A2A-0780-8501-4F8A-A1F080C99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CE7A47-3616-46C6-9C13-657EE52B1D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9110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tags" Target="../tags/tag3.xml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7.png"/><Relationship Id="rId4" Type="http://schemas.openxmlformats.org/officeDocument/2006/relationships/tags" Target="../tags/tag4.xml"/><Relationship Id="rId9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tags" Target="../tags/tag7.xml"/><Relationship Id="rId7" Type="http://schemas.openxmlformats.org/officeDocument/2006/relationships/image" Target="../media/image14.svg"/><Relationship Id="rId12" Type="http://schemas.openxmlformats.org/officeDocument/2006/relationships/image" Target="../media/image9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3.png"/><Relationship Id="rId11" Type="http://schemas.openxmlformats.org/officeDocument/2006/relationships/image" Target="../media/image8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7.png"/><Relationship Id="rId4" Type="http://schemas.openxmlformats.org/officeDocument/2006/relationships/tags" Target="../tags/tag8.xml"/><Relationship Id="rId9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27E704F-6CAB-1BAC-1DD8-2F53F257CD9A}"/>
              </a:ext>
            </a:extLst>
          </p:cNvPr>
          <p:cNvSpPr txBox="1"/>
          <p:nvPr/>
        </p:nvSpPr>
        <p:spPr>
          <a:xfrm>
            <a:off x="3891419" y="2321004"/>
            <a:ext cx="44091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進捗報告</a:t>
            </a:r>
          </a:p>
        </p:txBody>
      </p:sp>
    </p:spTree>
    <p:extLst>
      <p:ext uri="{BB962C8B-B14F-4D97-AF65-F5344CB8AC3E}">
        <p14:creationId xmlns:p14="http://schemas.microsoft.com/office/powerpoint/2010/main" val="329056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9588DAF1-D4A4-94CD-7D6A-6AD75B22D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461" y="375241"/>
            <a:ext cx="3334525" cy="610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674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グラフィックス 36">
            <a:extLst>
              <a:ext uri="{FF2B5EF4-FFF2-40B4-BE49-F238E27FC236}">
                <a16:creationId xmlns:a16="http://schemas.microsoft.com/office/drawing/2014/main" id="{B4BDF36E-BFE8-F4DF-E491-86F7C98922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73108" y="1096088"/>
            <a:ext cx="7410450" cy="2657475"/>
          </a:xfrm>
          <a:prstGeom prst="rect">
            <a:avLst/>
          </a:prstGeom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722060A6-5E5E-2B66-EB02-5715F6A30183}"/>
              </a:ext>
            </a:extLst>
          </p:cNvPr>
          <p:cNvSpPr txBox="1"/>
          <p:nvPr/>
        </p:nvSpPr>
        <p:spPr>
          <a:xfrm>
            <a:off x="320583" y="1191338"/>
            <a:ext cx="131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User 0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F118E1B-B960-BFD8-D017-0C13B83B8C74}"/>
              </a:ext>
            </a:extLst>
          </p:cNvPr>
          <p:cNvSpPr txBox="1"/>
          <p:nvPr/>
        </p:nvSpPr>
        <p:spPr>
          <a:xfrm>
            <a:off x="320583" y="2212921"/>
            <a:ext cx="131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User 1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FD0CF7F-0E4A-94E3-03C1-0723502D22B2}"/>
              </a:ext>
            </a:extLst>
          </p:cNvPr>
          <p:cNvSpPr txBox="1"/>
          <p:nvPr/>
        </p:nvSpPr>
        <p:spPr>
          <a:xfrm>
            <a:off x="320583" y="3196646"/>
            <a:ext cx="131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User 2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AD12164A-104B-B478-12F9-15140BC3B1CC}"/>
              </a:ext>
            </a:extLst>
          </p:cNvPr>
          <p:cNvGrpSpPr/>
          <p:nvPr/>
        </p:nvGrpSpPr>
        <p:grpSpPr>
          <a:xfrm>
            <a:off x="3730161" y="3924299"/>
            <a:ext cx="7540646" cy="1983883"/>
            <a:chOff x="1691811" y="3132384"/>
            <a:chExt cx="7540646" cy="1983883"/>
          </a:xfrm>
        </p:grpSpPr>
        <p:pic>
          <p:nvPicPr>
            <p:cNvPr id="39" name="グラフィックス 38">
              <a:extLst>
                <a:ext uri="{FF2B5EF4-FFF2-40B4-BE49-F238E27FC236}">
                  <a16:creationId xmlns:a16="http://schemas.microsoft.com/office/drawing/2014/main" id="{74AFB207-681C-6AF4-9179-CD879B3E1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128837" y="3262314"/>
              <a:ext cx="1533525" cy="1724025"/>
            </a:xfrm>
            <a:prstGeom prst="rect">
              <a:avLst/>
            </a:prstGeom>
          </p:spPr>
        </p:pic>
        <p:pic>
          <p:nvPicPr>
            <p:cNvPr id="41" name="図 40" descr="\documentclass{jsarticle}&#10;\usepackage{amsmath}&#10;\usepackage[T1]{fontenc}&#10;\usepackage{lmodern}&#10;\pagestyle{empty}&#10;&#10;\begin{document}&#10;&#10;\begin{align*}&#10;  \times 3&#10;\end{align*}&#10;&#10;\end{document}" title="IguanaTex Bitmap Display">
              <a:extLst>
                <a:ext uri="{FF2B5EF4-FFF2-40B4-BE49-F238E27FC236}">
                  <a16:creationId xmlns:a16="http://schemas.microsoft.com/office/drawing/2014/main" id="{8777450E-2C0D-F365-6A5A-3C836B029401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2912" y="3359150"/>
              <a:ext cx="658464" cy="422275"/>
            </a:xfrm>
            <a:prstGeom prst="rect">
              <a:avLst/>
            </a:prstGeom>
          </p:spPr>
        </p:pic>
        <p:pic>
          <p:nvPicPr>
            <p:cNvPr id="49" name="図 48" descr="\documentclass{jsarticle}&#10;\usepackage{amsmath}&#10;\usepackage[T1]{fontenc}&#10;\usepackage{lmodern}&#10;\pagestyle{empty}&#10;&#10;\begin{document}&#10;&#10;\begin{align*}&#10;  1500&#10;\end{align*}&#10;&#10;\end{document}" title="IguanaTex Bitmap Display">
              <a:extLst>
                <a:ext uri="{FF2B5EF4-FFF2-40B4-BE49-F238E27FC236}">
                  <a16:creationId xmlns:a16="http://schemas.microsoft.com/office/drawing/2014/main" id="{187273E8-A1A4-25B1-64DD-15F065AA18B6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8461" y="4495855"/>
              <a:ext cx="1123683" cy="422275"/>
            </a:xfrm>
            <a:prstGeom prst="rect">
              <a:avLst/>
            </a:prstGeom>
          </p:spPr>
        </p:pic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044B8B74-3768-F4A4-D771-5A6D61935F18}"/>
                </a:ext>
              </a:extLst>
            </p:cNvPr>
            <p:cNvSpPr txBox="1"/>
            <p:nvPr/>
          </p:nvSpPr>
          <p:spPr>
            <a:xfrm>
              <a:off x="6845208" y="4524674"/>
              <a:ext cx="23872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/ </a:t>
              </a:r>
              <a:r>
                <a:rPr kumimoji="1" lang="en-US" altLang="ja-JP" sz="2400" dirty="0" err="1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trans_rate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C3F99439-9081-5FA5-F8DF-F661DD55A35E}"/>
                </a:ext>
              </a:extLst>
            </p:cNvPr>
            <p:cNvSpPr txBox="1"/>
            <p:nvPr/>
          </p:nvSpPr>
          <p:spPr>
            <a:xfrm>
              <a:off x="5102144" y="4465077"/>
              <a:ext cx="18130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[Mbyte]</a:t>
              </a:r>
              <a:endPara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pic>
          <p:nvPicPr>
            <p:cNvPr id="54" name="図 53" descr="\documentclass{jsarticle}&#10;\usepackage{amsmath}&#10;\usepackage[T1]{fontenc}&#10;\usepackage{lmodern}&#10;\pagestyle{empty}&#10;&#10;\begin{document}&#10;&#10;\begin{align*}&#10;  \times &#10;\end{align*}&#10;&#10;\end{document}" title="IguanaTex Bitmap Display">
              <a:extLst>
                <a:ext uri="{FF2B5EF4-FFF2-40B4-BE49-F238E27FC236}">
                  <a16:creationId xmlns:a16="http://schemas.microsoft.com/office/drawing/2014/main" id="{850EC8F1-A0F4-E764-4216-25E11CDCE1F3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1926" y="3484401"/>
              <a:ext cx="300603" cy="297024"/>
            </a:xfrm>
            <a:prstGeom prst="rect">
              <a:avLst/>
            </a:prstGeom>
          </p:spPr>
        </p:pic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DBCDE3C2-C246-42C6-85B9-716A8B64A7BC}"/>
                </a:ext>
              </a:extLst>
            </p:cNvPr>
            <p:cNvSpPr txBox="1"/>
            <p:nvPr/>
          </p:nvSpPr>
          <p:spPr>
            <a:xfrm>
              <a:off x="6008647" y="3402080"/>
              <a:ext cx="20115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SLOT TIME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pic>
          <p:nvPicPr>
            <p:cNvPr id="58" name="図 57" descr="\documentclass{jsarticle}&#10;\usepackage{amsmath}&#10;\usepackage[T1]{fontenc}&#10;\usepackage{lmodern}&#10;\pagestyle{empty}&#10;&#10;\begin{document}&#10;&#10;\begin{align*}&#10;  \{&#10;\end{align*}&#10;&#10;\end{document}" title="IguanaTex Bitmap Display">
              <a:extLst>
                <a:ext uri="{FF2B5EF4-FFF2-40B4-BE49-F238E27FC236}">
                  <a16:creationId xmlns:a16="http://schemas.microsoft.com/office/drawing/2014/main" id="{5C95DDF8-ACB5-3285-0093-F8059FB223A0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811" y="3132384"/>
              <a:ext cx="283503" cy="1983883"/>
            </a:xfrm>
            <a:prstGeom prst="rect">
              <a:avLst/>
            </a:prstGeom>
          </p:spPr>
        </p:pic>
      </p:grp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067264CD-9238-7244-5125-6448F9C8039E}"/>
              </a:ext>
            </a:extLst>
          </p:cNvPr>
          <p:cNvSpPr txBox="1"/>
          <p:nvPr/>
        </p:nvSpPr>
        <p:spPr>
          <a:xfrm>
            <a:off x="135870" y="4655660"/>
            <a:ext cx="3594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</a:t>
            </a:r>
            <a:r>
              <a:rPr kumimoji="1" lang="en-US" altLang="ja-JP" sz="28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urrent_time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+=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2BF9A761-25E8-F485-350B-DA4FD284FF06}"/>
              </a:ext>
            </a:extLst>
          </p:cNvPr>
          <p:cNvSpPr txBox="1"/>
          <p:nvPr/>
        </p:nvSpPr>
        <p:spPr>
          <a:xfrm>
            <a:off x="320582" y="236921"/>
            <a:ext cx="23083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成功時</a:t>
            </a:r>
          </a:p>
        </p:txBody>
      </p:sp>
    </p:spTree>
    <p:extLst>
      <p:ext uri="{BB962C8B-B14F-4D97-AF65-F5344CB8AC3E}">
        <p14:creationId xmlns:p14="http://schemas.microsoft.com/office/powerpoint/2010/main" val="2353445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31195A09-37C4-5FB1-2EA7-B53751DF6B61}"/>
              </a:ext>
            </a:extLst>
          </p:cNvPr>
          <p:cNvGrpSpPr/>
          <p:nvPr/>
        </p:nvGrpSpPr>
        <p:grpSpPr>
          <a:xfrm>
            <a:off x="1733549" y="3526488"/>
            <a:ext cx="8724900" cy="2614315"/>
            <a:chOff x="1733550" y="3700760"/>
            <a:chExt cx="8724900" cy="2614315"/>
          </a:xfrm>
        </p:grpSpPr>
        <p:pic>
          <p:nvPicPr>
            <p:cNvPr id="37" name="グラフィックス 36">
              <a:extLst>
                <a:ext uri="{FF2B5EF4-FFF2-40B4-BE49-F238E27FC236}">
                  <a16:creationId xmlns:a16="http://schemas.microsoft.com/office/drawing/2014/main" id="{B4BDF36E-BFE8-F4DF-E491-86F7C9892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048000" y="4162425"/>
              <a:ext cx="7410450" cy="2152650"/>
            </a:xfrm>
            <a:prstGeom prst="rect">
              <a:avLst/>
            </a:prstGeom>
          </p:spPr>
        </p:pic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722060A6-5E5E-2B66-EB02-5715F6A30183}"/>
                </a:ext>
              </a:extLst>
            </p:cNvPr>
            <p:cNvSpPr txBox="1"/>
            <p:nvPr/>
          </p:nvSpPr>
          <p:spPr>
            <a:xfrm>
              <a:off x="1733550" y="3829475"/>
              <a:ext cx="1314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User 0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0F118E1B-B960-BFD8-D017-0C13B83B8C74}"/>
                </a:ext>
              </a:extLst>
            </p:cNvPr>
            <p:cNvSpPr txBox="1"/>
            <p:nvPr/>
          </p:nvSpPr>
          <p:spPr>
            <a:xfrm>
              <a:off x="1733550" y="4851058"/>
              <a:ext cx="1314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User 1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CFD0CF7F-0E4A-94E3-03C1-0723502D22B2}"/>
                </a:ext>
              </a:extLst>
            </p:cNvPr>
            <p:cNvSpPr txBox="1"/>
            <p:nvPr/>
          </p:nvSpPr>
          <p:spPr>
            <a:xfrm>
              <a:off x="1733550" y="5834783"/>
              <a:ext cx="1314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User 2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E7DBCCBB-5F0A-61B3-268D-A835D61B3FAD}"/>
                </a:ext>
              </a:extLst>
            </p:cNvPr>
            <p:cNvSpPr txBox="1"/>
            <p:nvPr/>
          </p:nvSpPr>
          <p:spPr>
            <a:xfrm>
              <a:off x="3867149" y="3700760"/>
              <a:ext cx="39147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ランダム </a:t>
              </a:r>
              <a:r>
                <a:rPr kumimoji="1"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1 </a:t>
              </a:r>
              <a:r>
                <a:rPr kumimoji="1"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～ </a:t>
              </a:r>
              <a:r>
                <a:rPr kumimoji="1"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15 </a:t>
              </a:r>
              <a:r>
                <a:rPr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スロット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346DD78-172C-88DF-96E2-A9758A513111}"/>
              </a:ext>
            </a:extLst>
          </p:cNvPr>
          <p:cNvSpPr txBox="1"/>
          <p:nvPr/>
        </p:nvSpPr>
        <p:spPr>
          <a:xfrm>
            <a:off x="1819274" y="745338"/>
            <a:ext cx="85534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送信成功回数 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+= 1</a:t>
            </a:r>
          </a:p>
          <a:p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user0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の送信済み総データ量 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+= 1500[Mbyte]</a:t>
            </a:r>
          </a:p>
          <a:p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user0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CW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をリセット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1217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グラフィックス 36">
            <a:extLst>
              <a:ext uri="{FF2B5EF4-FFF2-40B4-BE49-F238E27FC236}">
                <a16:creationId xmlns:a16="http://schemas.microsoft.com/office/drawing/2014/main" id="{B4BDF36E-BFE8-F4DF-E491-86F7C98922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571625" y="1300162"/>
            <a:ext cx="7410450" cy="2657475"/>
          </a:xfrm>
          <a:prstGeom prst="rect">
            <a:avLst/>
          </a:prstGeom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722060A6-5E5E-2B66-EB02-5715F6A30183}"/>
              </a:ext>
            </a:extLst>
          </p:cNvPr>
          <p:cNvSpPr txBox="1"/>
          <p:nvPr/>
        </p:nvSpPr>
        <p:spPr>
          <a:xfrm>
            <a:off x="419100" y="1395412"/>
            <a:ext cx="131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User 0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F118E1B-B960-BFD8-D017-0C13B83B8C74}"/>
              </a:ext>
            </a:extLst>
          </p:cNvPr>
          <p:cNvSpPr txBox="1"/>
          <p:nvPr/>
        </p:nvSpPr>
        <p:spPr>
          <a:xfrm>
            <a:off x="419100" y="2416995"/>
            <a:ext cx="131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User 1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FD0CF7F-0E4A-94E3-03C1-0723502D22B2}"/>
              </a:ext>
            </a:extLst>
          </p:cNvPr>
          <p:cNvSpPr txBox="1"/>
          <p:nvPr/>
        </p:nvSpPr>
        <p:spPr>
          <a:xfrm>
            <a:off x="419100" y="3400720"/>
            <a:ext cx="131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User 2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49A2A23-C8D8-EAB9-AF28-1016BE0DD18D}"/>
              </a:ext>
            </a:extLst>
          </p:cNvPr>
          <p:cNvSpPr txBox="1"/>
          <p:nvPr/>
        </p:nvSpPr>
        <p:spPr>
          <a:xfrm>
            <a:off x="320582" y="236921"/>
            <a:ext cx="23083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衝突</a:t>
            </a:r>
            <a:r>
              <a:rPr kumimoji="1" lang="ja-JP" altLang="en-US" sz="4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時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18584A0A-600E-BE6F-7104-E38826DBD153}"/>
              </a:ext>
            </a:extLst>
          </p:cNvPr>
          <p:cNvGrpSpPr/>
          <p:nvPr/>
        </p:nvGrpSpPr>
        <p:grpSpPr>
          <a:xfrm>
            <a:off x="4013391" y="4312992"/>
            <a:ext cx="7540646" cy="1983883"/>
            <a:chOff x="1691811" y="3132384"/>
            <a:chExt cx="7540646" cy="1983883"/>
          </a:xfrm>
        </p:grpSpPr>
        <p:pic>
          <p:nvPicPr>
            <p:cNvPr id="4" name="グラフィックス 3">
              <a:extLst>
                <a:ext uri="{FF2B5EF4-FFF2-40B4-BE49-F238E27FC236}">
                  <a16:creationId xmlns:a16="http://schemas.microsoft.com/office/drawing/2014/main" id="{A6AF7580-8AAD-F343-32E7-3D0A1C26C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128837" y="3262314"/>
              <a:ext cx="1533525" cy="1724025"/>
            </a:xfrm>
            <a:prstGeom prst="rect">
              <a:avLst/>
            </a:prstGeom>
          </p:spPr>
        </p:pic>
        <p:pic>
          <p:nvPicPr>
            <p:cNvPr id="5" name="図 4" descr="\documentclass{jsarticle}&#10;\usepackage{amsmath}&#10;\usepackage[T1]{fontenc}&#10;\usepackage{lmodern}&#10;\pagestyle{empty}&#10;&#10;\begin{document}&#10;&#10;\begin{align*}&#10;  \times 3&#10;\end{align*}&#10;&#10;\end{document}" title="IguanaTex Bitmap Display">
              <a:extLst>
                <a:ext uri="{FF2B5EF4-FFF2-40B4-BE49-F238E27FC236}">
                  <a16:creationId xmlns:a16="http://schemas.microsoft.com/office/drawing/2014/main" id="{A7798A94-68EA-778C-AFA1-8B30264287B8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2912" y="3359150"/>
              <a:ext cx="658464" cy="422275"/>
            </a:xfrm>
            <a:prstGeom prst="rect">
              <a:avLst/>
            </a:prstGeom>
          </p:spPr>
        </p:pic>
        <p:pic>
          <p:nvPicPr>
            <p:cNvPr id="6" name="図 5" descr="\documentclass{jsarticle}&#10;\usepackage{amsmath}&#10;\usepackage[T1]{fontenc}&#10;\usepackage{lmodern}&#10;\pagestyle{empty}&#10;&#10;\begin{document}&#10;&#10;\begin{align*}&#10;  1500&#10;\end{align*}&#10;&#10;\end{document}" title="IguanaTex Bitmap Display">
              <a:extLst>
                <a:ext uri="{FF2B5EF4-FFF2-40B4-BE49-F238E27FC236}">
                  <a16:creationId xmlns:a16="http://schemas.microsoft.com/office/drawing/2014/main" id="{90AB8AEB-350E-E80E-AA1B-A3A085835309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8461" y="4495855"/>
              <a:ext cx="1123683" cy="422275"/>
            </a:xfrm>
            <a:prstGeom prst="rect">
              <a:avLst/>
            </a:prstGeom>
          </p:spPr>
        </p:pic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81354742-8643-C55C-7DE3-1A3E0BC96941}"/>
                </a:ext>
              </a:extLst>
            </p:cNvPr>
            <p:cNvSpPr txBox="1"/>
            <p:nvPr/>
          </p:nvSpPr>
          <p:spPr>
            <a:xfrm>
              <a:off x="6845208" y="4524674"/>
              <a:ext cx="23872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/ </a:t>
              </a:r>
              <a:r>
                <a:rPr kumimoji="1" lang="en-US" altLang="ja-JP" sz="2400" dirty="0" err="1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trans_rate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48E3B5EE-4987-A691-E63C-A39C3E15228E}"/>
                </a:ext>
              </a:extLst>
            </p:cNvPr>
            <p:cNvSpPr txBox="1"/>
            <p:nvPr/>
          </p:nvSpPr>
          <p:spPr>
            <a:xfrm>
              <a:off x="5102144" y="4465077"/>
              <a:ext cx="18130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[Mbyte]</a:t>
              </a:r>
              <a:endPara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pic>
          <p:nvPicPr>
            <p:cNvPr id="9" name="図 8" descr="\documentclass{jsarticle}&#10;\usepackage{amsmath}&#10;\usepackage[T1]{fontenc}&#10;\usepackage{lmodern}&#10;\pagestyle{empty}&#10;&#10;\begin{document}&#10;&#10;\begin{align*}&#10;  \times &#10;\end{align*}&#10;&#10;\end{document}" title="IguanaTex Bitmap Display">
              <a:extLst>
                <a:ext uri="{FF2B5EF4-FFF2-40B4-BE49-F238E27FC236}">
                  <a16:creationId xmlns:a16="http://schemas.microsoft.com/office/drawing/2014/main" id="{5C692A71-1877-75B5-BF65-BBA7C6153B17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1926" y="3484401"/>
              <a:ext cx="300603" cy="297024"/>
            </a:xfrm>
            <a:prstGeom prst="rect">
              <a:avLst/>
            </a:prstGeom>
          </p:spPr>
        </p:pic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3C8F158A-7FE1-D209-E48C-88BD06DD3A47}"/>
                </a:ext>
              </a:extLst>
            </p:cNvPr>
            <p:cNvSpPr txBox="1"/>
            <p:nvPr/>
          </p:nvSpPr>
          <p:spPr>
            <a:xfrm>
              <a:off x="6008647" y="3402080"/>
              <a:ext cx="20115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SLOT TIME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pic>
          <p:nvPicPr>
            <p:cNvPr id="11" name="図 10" descr="\documentclass{jsarticle}&#10;\usepackage{amsmath}&#10;\usepackage[T1]{fontenc}&#10;\usepackage{lmodern}&#10;\pagestyle{empty}&#10;&#10;\begin{document}&#10;&#10;\begin{align*}&#10;  \{&#10;\end{align*}&#10;&#10;\end{document}" title="IguanaTex Bitmap Display">
              <a:extLst>
                <a:ext uri="{FF2B5EF4-FFF2-40B4-BE49-F238E27FC236}">
                  <a16:creationId xmlns:a16="http://schemas.microsoft.com/office/drawing/2014/main" id="{2935C326-7DAD-807C-C836-E400D2E8C876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811" y="3132384"/>
              <a:ext cx="283503" cy="1983883"/>
            </a:xfrm>
            <a:prstGeom prst="rect">
              <a:avLst/>
            </a:prstGeom>
          </p:spPr>
        </p:pic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0F63FD3-E6D3-E58A-34BB-AA0AED82D4C7}"/>
              </a:ext>
            </a:extLst>
          </p:cNvPr>
          <p:cNvSpPr txBox="1"/>
          <p:nvPr/>
        </p:nvSpPr>
        <p:spPr>
          <a:xfrm>
            <a:off x="419100" y="5044353"/>
            <a:ext cx="3594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</a:t>
            </a:r>
            <a:r>
              <a:rPr kumimoji="1" lang="en-US" altLang="ja-JP" sz="28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urrent_time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+=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1386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グラフィックス 36">
            <a:extLst>
              <a:ext uri="{FF2B5EF4-FFF2-40B4-BE49-F238E27FC236}">
                <a16:creationId xmlns:a16="http://schemas.microsoft.com/office/drawing/2014/main" id="{B4BDF36E-BFE8-F4DF-E491-86F7C9892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042589" y="3570198"/>
            <a:ext cx="7168212" cy="2570605"/>
          </a:xfrm>
          <a:prstGeom prst="rect">
            <a:avLst/>
          </a:prstGeom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722060A6-5E5E-2B66-EB02-5715F6A30183}"/>
              </a:ext>
            </a:extLst>
          </p:cNvPr>
          <p:cNvSpPr txBox="1"/>
          <p:nvPr/>
        </p:nvSpPr>
        <p:spPr>
          <a:xfrm>
            <a:off x="1733549" y="3655203"/>
            <a:ext cx="131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User 0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F118E1B-B960-BFD8-D017-0C13B83B8C74}"/>
              </a:ext>
            </a:extLst>
          </p:cNvPr>
          <p:cNvSpPr txBox="1"/>
          <p:nvPr/>
        </p:nvSpPr>
        <p:spPr>
          <a:xfrm>
            <a:off x="1733549" y="4676786"/>
            <a:ext cx="131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User 1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FD0CF7F-0E4A-94E3-03C1-0723502D22B2}"/>
              </a:ext>
            </a:extLst>
          </p:cNvPr>
          <p:cNvSpPr txBox="1"/>
          <p:nvPr/>
        </p:nvSpPr>
        <p:spPr>
          <a:xfrm>
            <a:off x="1733549" y="5660511"/>
            <a:ext cx="131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User 2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7DBCCBB-5F0A-61B3-268D-A835D61B3FAD}"/>
              </a:ext>
            </a:extLst>
          </p:cNvPr>
          <p:cNvSpPr txBox="1"/>
          <p:nvPr/>
        </p:nvSpPr>
        <p:spPr>
          <a:xfrm>
            <a:off x="6781798" y="3570198"/>
            <a:ext cx="391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ランダム </a:t>
            </a:r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 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～ </a:t>
            </a:r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31 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スロット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346DD78-172C-88DF-96E2-A9758A513111}"/>
              </a:ext>
            </a:extLst>
          </p:cNvPr>
          <p:cNvSpPr txBox="1"/>
          <p:nvPr/>
        </p:nvSpPr>
        <p:spPr>
          <a:xfrm>
            <a:off x="1733549" y="650088"/>
            <a:ext cx="8553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user0, user1</a:t>
            </a:r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の再送処理</a:t>
            </a:r>
            <a:endParaRPr lang="en-US" altLang="ja-JP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再送回数</a:t>
            </a:r>
            <a:r>
              <a:rPr kumimoji="1" lang="en-US" altLang="ja-JP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n</a:t>
            </a:r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</a:t>
            </a:r>
            <a:r>
              <a:rPr kumimoji="1" lang="en-US" altLang="ja-JP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+= 1</a:t>
            </a:r>
            <a:endParaRPr kumimoji="1" lang="ja-JP" altLang="en-US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8DBC146-91FE-650B-768D-2C1E678E124A}"/>
              </a:ext>
            </a:extLst>
          </p:cNvPr>
          <p:cNvSpPr txBox="1"/>
          <p:nvPr/>
        </p:nvSpPr>
        <p:spPr>
          <a:xfrm>
            <a:off x="6781798" y="4541748"/>
            <a:ext cx="391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ランダム </a:t>
            </a:r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 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～ 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31</a:t>
            </a:r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スロット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2039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B637CD-C763-B841-2FF3-C810525C0F1C}"/>
              </a:ext>
            </a:extLst>
          </p:cNvPr>
          <p:cNvSpPr txBox="1"/>
          <p:nvPr/>
        </p:nvSpPr>
        <p:spPr>
          <a:xfrm>
            <a:off x="434647" y="540603"/>
            <a:ext cx="51493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lots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ransmitted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8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total_data_transmitted</a:t>
            </a:r>
            <a:endParaRPr kumimoji="1"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9FA9D5B-349B-F711-1A3C-0891C6987E9E}"/>
              </a:ext>
            </a:extLst>
          </p:cNvPr>
          <p:cNvSpPr/>
          <p:nvPr/>
        </p:nvSpPr>
        <p:spPr>
          <a:xfrm>
            <a:off x="151280" y="230833"/>
            <a:ext cx="5716119" cy="3198167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009B7A6-FDD4-2ADB-EE6C-9EA17763A80E}"/>
              </a:ext>
            </a:extLst>
          </p:cNvPr>
          <p:cNvSpPr txBox="1"/>
          <p:nvPr/>
        </p:nvSpPr>
        <p:spPr>
          <a:xfrm>
            <a:off x="56030" y="0"/>
            <a:ext cx="2043113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user_class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B805D798-8B8A-1A41-9659-2F36AB2B2D6E}"/>
              </a:ext>
            </a:extLst>
          </p:cNvPr>
          <p:cNvGrpSpPr/>
          <p:nvPr/>
        </p:nvGrpSpPr>
        <p:grpSpPr>
          <a:xfrm>
            <a:off x="580464" y="3974427"/>
            <a:ext cx="9535800" cy="2534512"/>
            <a:chOff x="351864" y="3841077"/>
            <a:chExt cx="9535800" cy="2534512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4CE485B7-A8B7-1F71-87F6-EF3892BD8AD6}"/>
                </a:ext>
              </a:extLst>
            </p:cNvPr>
            <p:cNvSpPr txBox="1"/>
            <p:nvPr/>
          </p:nvSpPr>
          <p:spPr>
            <a:xfrm>
              <a:off x="4314825" y="3841077"/>
              <a:ext cx="55054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dirty="0" err="1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cw_max</a:t>
              </a:r>
              <a:r>
                <a:rPr kumimoji="1" lang="ja-JP" altLang="en-US" sz="28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を決定するための</a:t>
              </a:r>
              <a:r>
                <a:rPr kumimoji="1" lang="en-US" altLang="ja-JP" sz="28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n</a:t>
              </a:r>
              <a:r>
                <a:rPr kumimoji="1" lang="ja-JP" altLang="en-US" sz="28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乗用</a:t>
              </a: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4DCFBF90-C80F-3DE3-E6BE-DD0EB5F4B053}"/>
                </a:ext>
              </a:extLst>
            </p:cNvPr>
            <p:cNvSpPr txBox="1"/>
            <p:nvPr/>
          </p:nvSpPr>
          <p:spPr>
            <a:xfrm>
              <a:off x="3765524" y="3841077"/>
              <a:ext cx="6832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8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n : </a:t>
              </a:r>
              <a:endPara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AC5515BE-AC04-B326-173F-68AB4E7DB661}"/>
                </a:ext>
              </a:extLst>
            </p:cNvPr>
            <p:cNvSpPr txBox="1"/>
            <p:nvPr/>
          </p:nvSpPr>
          <p:spPr>
            <a:xfrm>
              <a:off x="3076574" y="4364297"/>
              <a:ext cx="14097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8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slots :  </a:t>
              </a:r>
              <a:endPara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114964F3-E92D-1C20-EADE-263B36EC499A}"/>
                </a:ext>
              </a:extLst>
            </p:cNvPr>
            <p:cNvSpPr txBox="1"/>
            <p:nvPr/>
          </p:nvSpPr>
          <p:spPr>
            <a:xfrm>
              <a:off x="4298296" y="4364297"/>
              <a:ext cx="55054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CW</a:t>
              </a:r>
              <a:r>
                <a:rPr kumimoji="1" lang="ja-JP" altLang="en-US" sz="28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のスロット数</a:t>
              </a: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BD7A550E-81B4-231B-7D22-E11ED1D0CCAB}"/>
                </a:ext>
              </a:extLst>
            </p:cNvPr>
            <p:cNvSpPr txBox="1"/>
            <p:nvPr/>
          </p:nvSpPr>
          <p:spPr>
            <a:xfrm>
              <a:off x="1752600" y="4805929"/>
              <a:ext cx="29610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8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transmitted</a:t>
              </a:r>
              <a:r>
                <a:rPr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 </a:t>
              </a:r>
              <a:r>
                <a:rPr lang="en-US" altLang="ja-JP" sz="28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:  </a:t>
              </a:r>
              <a:endPara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B11709CA-51EB-C293-893E-DB18F6F86443}"/>
                </a:ext>
              </a:extLst>
            </p:cNvPr>
            <p:cNvSpPr txBox="1"/>
            <p:nvPr/>
          </p:nvSpPr>
          <p:spPr>
            <a:xfrm>
              <a:off x="4298296" y="4805929"/>
              <a:ext cx="55054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8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送信成功回数</a:t>
              </a:r>
              <a:endPara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265C4A73-10E8-6A67-5B46-6BC8710087AC}"/>
                </a:ext>
              </a:extLst>
            </p:cNvPr>
            <p:cNvSpPr txBox="1"/>
            <p:nvPr/>
          </p:nvSpPr>
          <p:spPr>
            <a:xfrm>
              <a:off x="3391530" y="5329149"/>
              <a:ext cx="10572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8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CW : </a:t>
              </a:r>
              <a:endPara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E404C3ED-AF36-DF83-2C44-5525053EF9F6}"/>
                </a:ext>
              </a:extLst>
            </p:cNvPr>
            <p:cNvSpPr txBox="1"/>
            <p:nvPr/>
          </p:nvSpPr>
          <p:spPr>
            <a:xfrm>
              <a:off x="4373550" y="5329149"/>
              <a:ext cx="55054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バックオフ時間</a:t>
              </a: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D0B361BD-ED6E-E62F-573B-8360C0F2C1CD}"/>
                </a:ext>
              </a:extLst>
            </p:cNvPr>
            <p:cNvSpPr txBox="1"/>
            <p:nvPr/>
          </p:nvSpPr>
          <p:spPr>
            <a:xfrm>
              <a:off x="351864" y="5796914"/>
              <a:ext cx="5716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 err="1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total_data_transmitted</a:t>
              </a:r>
              <a:r>
                <a:rPr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 </a:t>
              </a:r>
              <a:r>
                <a:rPr lang="en-US" altLang="ja-JP" sz="28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:  </a:t>
              </a:r>
              <a:endPara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96D60701-D68B-0ED7-2254-EC140D38A7BC}"/>
                </a:ext>
              </a:extLst>
            </p:cNvPr>
            <p:cNvSpPr txBox="1"/>
            <p:nvPr/>
          </p:nvSpPr>
          <p:spPr>
            <a:xfrm>
              <a:off x="4382215" y="5852369"/>
              <a:ext cx="55054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8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送信済みのデータ総量</a:t>
              </a:r>
              <a:endPara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5972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0D8EB69-B3A9-AE65-3E9C-FF123B601C9E}"/>
              </a:ext>
            </a:extLst>
          </p:cNvPr>
          <p:cNvSpPr txBox="1"/>
          <p:nvPr/>
        </p:nvSpPr>
        <p:spPr>
          <a:xfrm>
            <a:off x="320582" y="236921"/>
            <a:ext cx="23083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その他</a:t>
            </a:r>
            <a:endParaRPr kumimoji="1" lang="ja-JP" altLang="en-US" sz="40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262AA12-ECC9-5F3F-E167-3AD43D5A8248}"/>
              </a:ext>
            </a:extLst>
          </p:cNvPr>
          <p:cNvSpPr txBox="1"/>
          <p:nvPr/>
        </p:nvSpPr>
        <p:spPr>
          <a:xfrm>
            <a:off x="1228724" y="1905506"/>
            <a:ext cx="97345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定数を一番最初の</a:t>
            </a:r>
            <a:r>
              <a:rPr kumimoji="1" lang="en-US" altLang="ja-JP" sz="32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transmission_mode</a:t>
            </a:r>
            <a:r>
              <a:rPr kumimoji="1"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に置いているため</a:t>
            </a:r>
            <a:r>
              <a:rPr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変えたい場所がある場合はそこと</a:t>
            </a:r>
            <a:r>
              <a:rPr lang="en-US" altLang="ja-JP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MATLAB</a:t>
            </a:r>
            <a:r>
              <a:rPr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側を変えればいいようにしたい</a:t>
            </a:r>
            <a:endParaRPr lang="en-US" altLang="ja-JP" sz="3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ja-JP" sz="3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このまま</a:t>
            </a:r>
            <a:r>
              <a:rPr lang="en-US" altLang="ja-JP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Python</a:t>
            </a:r>
            <a:r>
              <a:rPr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で書いて</a:t>
            </a:r>
            <a:r>
              <a:rPr lang="en-US" altLang="ja-JP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http(API)</a:t>
            </a:r>
            <a:r>
              <a:rPr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サーバーを建てて</a:t>
            </a:r>
            <a:r>
              <a:rPr lang="en-US" altLang="ja-JP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MATLAB</a:t>
            </a:r>
            <a:r>
              <a:rPr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から</a:t>
            </a:r>
            <a:r>
              <a:rPr lang="en-US" altLang="ja-JP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http</a:t>
            </a:r>
            <a:r>
              <a:rPr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リクエストする？</a:t>
            </a:r>
            <a:endParaRPr kumimoji="1" lang="ja-JP" altLang="en-US" sz="3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15862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51236"/>
  <p:tag name="ORIGINALWIDTH" val="138.0193"/>
  <p:tag name="OUTPUTTYPE" val="PNG"/>
  <p:tag name="IGUANATEXVERSION" val="160"/>
  <p:tag name="LATEXADDIN" val="\documentclass{jsarticle}&#10;\usepackage{amsmath}&#10;\usepackage[T1]{fontenc}&#10;\usepackage{lmodern}&#10;\pagestyle{empty}&#10;&#10;\begin{document}&#10;&#10;\begin{align*}&#10;  \times 3&#10;\end{align*}&#10;&#10;\end{document}"/>
  <p:tag name="IGUANATEXSIZE" val="60"/>
  <p:tag name="IGUANATEXCURSOR" val="155"/>
  <p:tag name="TRANSPARENCY" val="True"/>
  <p:tag name="LATEXENGINEID" val="4"/>
  <p:tag name="TEMPFOLDER" val="c:\temptex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51236"/>
  <p:tag name="ORIGINALWIDTH" val="235.5328"/>
  <p:tag name="OUTPUTTYPE" val="PNG"/>
  <p:tag name="IGUANATEXVERSION" val="160"/>
  <p:tag name="LATEXADDIN" val="\documentclass{jsarticle}&#10;\usepackage{amsmath}&#10;\usepackage[T1]{fontenc}&#10;\usepackage{lmodern}&#10;\pagestyle{empty}&#10;&#10;\begin{document}&#10;&#10;\begin{align*}&#10;  1500&#10;\end{align*}&#10;&#10;\end{document}"/>
  <p:tag name="IGUANATEXSIZE" val="60"/>
  <p:tag name="IGUANATEXCURSOR" val="151"/>
  <p:tag name="TRANSPARENCY" val="True"/>
  <p:tag name="LATEXENGINEID" val="4"/>
  <p:tag name="TEMPFOLDER" val="c:\temptex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2.25866"/>
  <p:tag name="ORIGINALWIDTH" val="63.00882"/>
  <p:tag name="OUTPUTTYPE" val="PNG"/>
  <p:tag name="IGUANATEXVERSION" val="160"/>
  <p:tag name="LATEXADDIN" val="\documentclass{jsarticle}&#10;\usepackage{amsmath}&#10;\usepackage[T1]{fontenc}&#10;\usepackage{lmodern}&#10;\pagestyle{empty}&#10;&#10;\begin{document}&#10;&#10;\begin{align*}&#10;  \times &#10;\end{align*}&#10;&#10;\end{document}"/>
  <p:tag name="IGUANATEXSIZE" val="60"/>
  <p:tag name="IGUANATEXCURSOR" val="154"/>
  <p:tag name="TRANSPARENCY" val="True"/>
  <p:tag name="LATEXENGINEID" val="4"/>
  <p:tag name="TEMPFOLDER" val="c:\temptex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677"/>
  <p:tag name="ORIGINALWIDTH" val="46.50646"/>
  <p:tag name="OUTPUTTYPE" val="PNG"/>
  <p:tag name="IGUANATEXVERSION" val="160"/>
  <p:tag name="LATEXADDIN" val="\documentclass{jsarticle}&#10;\usepackage{amsmath}&#10;\usepackage[T1]{fontenc}&#10;\usepackage{lmodern}&#10;\pagestyle{empty}&#10;&#10;\begin{document}&#10;&#10;\begin{align*}&#10;  \{&#10;\end{align*}&#10;&#10;\end{document}"/>
  <p:tag name="IGUANATEXSIZE" val="60"/>
  <p:tag name="IGUANATEXCURSOR" val="149"/>
  <p:tag name="TRANSPARENCY" val="True"/>
  <p:tag name="LATEXENGINEID" val="4"/>
  <p:tag name="TEMPFOLDER" val="c:\temptex\"/>
  <p:tag name="LATEXFORMHEIGHT" val="320"/>
  <p:tag name="LATEXFORMWIDTH" val="38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51236"/>
  <p:tag name="ORIGINALWIDTH" val="138.0193"/>
  <p:tag name="OUTPUTTYPE" val="PNG"/>
  <p:tag name="IGUANATEXVERSION" val="160"/>
  <p:tag name="LATEXADDIN" val="\documentclass{jsarticle}&#10;\usepackage{amsmath}&#10;\usepackage[T1]{fontenc}&#10;\usepackage{lmodern}&#10;\pagestyle{empty}&#10;&#10;\begin{document}&#10;&#10;\begin{align*}&#10;  \times 3&#10;\end{align*}&#10;&#10;\end{document}"/>
  <p:tag name="IGUANATEXSIZE" val="60"/>
  <p:tag name="IGUANATEXCURSOR" val="155"/>
  <p:tag name="TRANSPARENCY" val="True"/>
  <p:tag name="LATEXENGINEID" val="4"/>
  <p:tag name="TEMPFOLDER" val="c:\temptex\"/>
  <p:tag name="LATEXFORMHEIGHT" val="320"/>
  <p:tag name="LATEXFORMWIDTH" val="38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51236"/>
  <p:tag name="ORIGINALWIDTH" val="235.5328"/>
  <p:tag name="OUTPUTTYPE" val="PNG"/>
  <p:tag name="IGUANATEXVERSION" val="160"/>
  <p:tag name="LATEXADDIN" val="\documentclass{jsarticle}&#10;\usepackage{amsmath}&#10;\usepackage[T1]{fontenc}&#10;\usepackage{lmodern}&#10;\pagestyle{empty}&#10;&#10;\begin{document}&#10;&#10;\begin{align*}&#10;  1500&#10;\end{align*}&#10;&#10;\end{document}"/>
  <p:tag name="IGUANATEXSIZE" val="60"/>
  <p:tag name="IGUANATEXCURSOR" val="151"/>
  <p:tag name="TRANSPARENCY" val="True"/>
  <p:tag name="LATEXENGINEID" val="4"/>
  <p:tag name="TEMPFOLDER" val="c:\temptex\"/>
  <p:tag name="LATEXFORMHEIGHT" val="320"/>
  <p:tag name="LATEXFORMWIDTH" val="38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2.25866"/>
  <p:tag name="ORIGINALWIDTH" val="63.00882"/>
  <p:tag name="OUTPUTTYPE" val="PNG"/>
  <p:tag name="IGUANATEXVERSION" val="160"/>
  <p:tag name="LATEXADDIN" val="\documentclass{jsarticle}&#10;\usepackage{amsmath}&#10;\usepackage[T1]{fontenc}&#10;\usepackage{lmodern}&#10;\pagestyle{empty}&#10;&#10;\begin{document}&#10;&#10;\begin{align*}&#10;  \times &#10;\end{align*}&#10;&#10;\end{document}"/>
  <p:tag name="IGUANATEXSIZE" val="60"/>
  <p:tag name="IGUANATEXCURSOR" val="154"/>
  <p:tag name="TRANSPARENCY" val="True"/>
  <p:tag name="LATEXENGINEID" val="4"/>
  <p:tag name="TEMPFOLDER" val="c:\temptex\"/>
  <p:tag name="LATEXFORMHEIGHT" val="320"/>
  <p:tag name="LATEXFORMWIDTH" val="38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677"/>
  <p:tag name="ORIGINALWIDTH" val="46.50646"/>
  <p:tag name="OUTPUTTYPE" val="PNG"/>
  <p:tag name="IGUANATEXVERSION" val="160"/>
  <p:tag name="LATEXADDIN" val="\documentclass{jsarticle}&#10;\usepackage{amsmath}&#10;\usepackage[T1]{fontenc}&#10;\usepackage{lmodern}&#10;\pagestyle{empty}&#10;&#10;\begin{document}&#10;&#10;\begin{align*}&#10;  \{&#10;\end{align*}&#10;&#10;\end{document}"/>
  <p:tag name="IGUANATEXSIZE" val="60"/>
  <p:tag name="IGUANATEXCURSOR" val="149"/>
  <p:tag name="TRANSPARENCY" val="True"/>
  <p:tag name="LATEXENGINEID" val="4"/>
  <p:tag name="TEMPFOLDER" val="c:\temptex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196</Words>
  <Application>Microsoft Office PowerPoint</Application>
  <PresentationFormat>ワイド画面</PresentationFormat>
  <Paragraphs>52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BIZ UDPゴシック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下沢 亮太郎</dc:creator>
  <cp:lastModifiedBy>下沢 亮太郎</cp:lastModifiedBy>
  <cp:revision>57</cp:revision>
  <dcterms:created xsi:type="dcterms:W3CDTF">2024-06-25T12:30:18Z</dcterms:created>
  <dcterms:modified xsi:type="dcterms:W3CDTF">2024-06-26T03:54:16Z</dcterms:modified>
</cp:coreProperties>
</file>