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FC0A9C9-1B80-168F-3307-802BA8D3C6A8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ヘッダー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BIZ UDPゴシック</vt:lpstr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17</cp:revision>
  <dcterms:created xsi:type="dcterms:W3CDTF">2024-12-31T15:37:13Z</dcterms:created>
  <dcterms:modified xsi:type="dcterms:W3CDTF">2025-01-21T21:16:53Z</dcterms:modified>
</cp:coreProperties>
</file>