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94660"/>
  </p:normalViewPr>
  <p:slideViewPr>
    <p:cSldViewPr snapToGrid="0">
      <p:cViewPr varScale="1">
        <p:scale>
          <a:sx n="77" d="100"/>
          <a:sy n="77" d="100"/>
        </p:scale>
        <p:origin x="5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A41A96-CCD1-D08C-1295-BF63B6321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5DF68AE-1686-C13F-5D77-6FB234178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645608-273A-AFA8-8F72-5143EC3FD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CCD2DC-2860-0A1B-3433-16D2D85E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F74117-AF45-F9A0-32EB-C9A29180F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7203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329EC2-3C1B-59B7-54EA-519549BE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882BF83-EB95-7C2F-5713-9104CE4B6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D424FE-8698-33D2-D8E8-AADC0FCE8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DCB8E4-9FA8-230A-45A8-7548F4539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0A393B-1B4D-4AC7-1C53-FEC494230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0962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89D9156-FB8E-6951-1178-697215294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1F0275F-FDBF-C205-88D8-166AE7A5F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9E4136-CEF7-32F7-41DD-107D41E3F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C7ABED-2035-7FDE-11A6-ACBC460BC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1AA6DE-D403-9EA5-E220-596F2A56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994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3FFC8A-0737-FB0A-1B7B-242006F2A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B89331-F003-4463-20E8-120FCDF60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267D5F-B759-3CAF-EA94-FFCBFC267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6CF8B3-421F-9F29-3A7B-02698A1AC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8D648F-B1DA-2A0F-7724-A2EDF622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3253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3BD57D-6F84-4AAD-AC78-A59BD9398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CD10A66-E7DD-DC00-6001-0AF6E83E2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4F3296-9F52-21B0-D10A-B8A0D3F8D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DC782B-C618-9B3C-C59D-A146ECEA2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F526E1-D5D3-B9DC-57F9-9E9B19AE3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307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B0C7E1-AB49-2517-C2E0-9D9509874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220D58-1461-1687-326A-D0CBBF182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61279E2-B625-B499-ACAF-CE89AEDB2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1CF59D4-85DC-08E5-07B9-D9B627DF5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2025/1/1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813096A-26DD-F870-33F7-F4ABF64A6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7F750EA-4D9F-5A86-FD33-7B8F12307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341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4758F9-D146-C6CD-7FB0-5A08801A5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1995D5F-930F-FC63-34A8-2A1E4EBA7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BA8DAA8-47F3-5001-3B3F-76CCCB17E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B8C2D2B-6ECB-1307-5433-3989CA501D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81D715D-41A9-2D49-E986-D77F7E6E50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0A57F8F-2BA5-B65E-84EA-CF68F1B7D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2025/1/1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ADCCDB1-2E5F-317D-84FD-67962C1BB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9DC3877-1F6A-976B-7AB8-36250EEED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2604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531D6D-99FD-1D47-1029-691D3F0CD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42BDD9D-E3D5-82B7-ADEB-C03F598FE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2025/1/1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417A3A1-F548-9BC4-B976-74CDB50C2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577AF10-F661-B7E4-38D2-965BB02A1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4169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92744BB-983E-D80A-C1C5-DE3C44780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2025/1/1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2AF473C-A59F-D734-46F6-06A4EABC5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FCC199F-D860-3150-AB09-35B1F41E9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066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5024FD-DD39-A8C4-E35B-B25352D0E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2B07A1-A32D-0C22-EDCB-10007DDE1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8E562DC-B818-9B48-AE18-752DF7EFE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AB71A0-7BF1-AD6E-EF85-A21842236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2025/1/1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37B577F-E8C1-07DD-1067-B080A139E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AACFF6-90B9-D5B3-C8F1-A28D3593B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6400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E42B18-EF1B-37A0-5EE9-5A41C3C54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E2C7CF2-88F6-4F9A-8F17-C4D48F61DD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9A9DBF-4448-1B34-1A32-776E5603F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D6B328-DA19-2BC8-0BAD-83C864DC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2025/1/1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72E12AF-E09B-0026-87FB-351120BC7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206267-8631-7998-7696-624154A85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033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44C77CB-9FB1-3859-EC06-B336FFC23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1227539-D7EB-917C-C9DB-5F4B40B41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9684BF-FA7E-7FF3-B016-30AC010D26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6AD226-D507-40AF-BEC8-ACCD8967D050}" type="datetimeFigureOut">
              <a:rPr kumimoji="1" lang="ja-JP" altLang="en-US" smtClean="0"/>
              <a:t>2025/1/1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237475-6525-71E3-531D-99ED1D7FD5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6403E9-26FB-054C-0254-18BB3D2EFF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3566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13307110-0580-7920-3A64-177856ADDF7C}"/>
              </a:ext>
            </a:extLst>
          </p:cNvPr>
          <p:cNvGrpSpPr/>
          <p:nvPr/>
        </p:nvGrpSpPr>
        <p:grpSpPr>
          <a:xfrm>
            <a:off x="685799" y="1571625"/>
            <a:ext cx="10820400" cy="3714750"/>
            <a:chOff x="685799" y="1571625"/>
            <a:chExt cx="10820400" cy="3714750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0FE217F2-EFE5-D1E2-6FF6-365DB21D5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85799" y="1571625"/>
              <a:ext cx="10820400" cy="3714750"/>
            </a:xfrm>
            <a:prstGeom prst="rect">
              <a:avLst/>
            </a:prstGeom>
          </p:spPr>
        </p:pic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1336033B-2CD8-FC01-BF87-5B4574A0DFB6}"/>
                </a:ext>
              </a:extLst>
            </p:cNvPr>
            <p:cNvSpPr txBox="1"/>
            <p:nvPr/>
          </p:nvSpPr>
          <p:spPr>
            <a:xfrm>
              <a:off x="2668045" y="1671834"/>
              <a:ext cx="14780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b="1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Packet</a:t>
              </a:r>
              <a:endPara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EF578C44-DE41-2E34-6FD3-6B05D423322B}"/>
                </a:ext>
              </a:extLst>
            </p:cNvPr>
            <p:cNvSpPr txBox="1"/>
            <p:nvPr/>
          </p:nvSpPr>
          <p:spPr>
            <a:xfrm>
              <a:off x="5751535" y="4705220"/>
              <a:ext cx="14780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b="1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Packet</a:t>
              </a:r>
              <a:endPara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F67AF7D7-D05F-1B75-EC7F-BA7DF45DCBB8}"/>
                </a:ext>
              </a:extLst>
            </p:cNvPr>
            <p:cNvCxnSpPr/>
            <p:nvPr/>
          </p:nvCxnSpPr>
          <p:spPr>
            <a:xfrm>
              <a:off x="8755693" y="2133499"/>
              <a:ext cx="0" cy="99800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7A62D5AB-97E3-DEEF-9E29-F69939BACA60}"/>
                </a:ext>
              </a:extLst>
            </p:cNvPr>
            <p:cNvSpPr txBox="1"/>
            <p:nvPr/>
          </p:nvSpPr>
          <p:spPr>
            <a:xfrm>
              <a:off x="8755693" y="2401670"/>
              <a:ext cx="16534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b="1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Conflict</a:t>
              </a:r>
              <a:endPara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6422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BIZ UDPゴシック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下沢 亮太郎</dc:creator>
  <cp:lastModifiedBy>下沢 亮太郎</cp:lastModifiedBy>
  <cp:revision>3</cp:revision>
  <dcterms:created xsi:type="dcterms:W3CDTF">2024-12-31T15:37:13Z</dcterms:created>
  <dcterms:modified xsi:type="dcterms:W3CDTF">2024-12-31T15:47:36Z</dcterms:modified>
</cp:coreProperties>
</file>