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rectangle&#10;&#10;Description automatically generated">
            <a:extLst>
              <a:ext uri="{FF2B5EF4-FFF2-40B4-BE49-F238E27FC236}">
                <a16:creationId xmlns:a16="http://schemas.microsoft.com/office/drawing/2014/main" id="{171BC2B2-AF79-3420-BA09-32E30214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18374"/>
            <a:ext cx="11582400" cy="23717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D21F1-0EAF-05C1-76F0-C092D11255C2}"/>
              </a:ext>
            </a:extLst>
          </p:cNvPr>
          <p:cNvSpPr txBox="1"/>
          <p:nvPr/>
        </p:nvSpPr>
        <p:spPr>
          <a:xfrm>
            <a:off x="743420" y="101096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20 [</a:t>
            </a:r>
            <a:r>
              <a:rPr lang="en-US" altLang="ja-JP" sz="2000" dirty="0" err="1">
                <a:latin typeface="BIZ UDPGothic" panose="020B0400000000000000" pitchFamily="34" charset="-128"/>
                <a:ea typeface="BIZ UDPGothic" panose="020B0400000000000000" pitchFamily="34" charset="-128"/>
              </a:rPr>
              <a:t>μs</a:t>
            </a:r>
            <a:r>
              <a: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5552F-BA1F-3B27-FDAC-38E748CB9F17}"/>
              </a:ext>
            </a:extLst>
          </p:cNvPr>
          <p:cNvSpPr txBox="1"/>
          <p:nvPr/>
        </p:nvSpPr>
        <p:spPr>
          <a:xfrm>
            <a:off x="2113301" y="1043724"/>
            <a:ext cx="108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24[B]</a:t>
            </a:r>
          </a:p>
        </p:txBody>
      </p: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5</cp:revision>
  <dcterms:created xsi:type="dcterms:W3CDTF">2024-12-31T15:37:13Z</dcterms:created>
  <dcterms:modified xsi:type="dcterms:W3CDTF">2025-01-08T06:58:07Z</dcterms:modified>
</cp:coreProperties>
</file>