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>
        <p:scale>
          <a:sx n="56" d="100"/>
          <a:sy n="56" d="100"/>
        </p:scale>
        <p:origin x="2054" y="4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B207076F-5B76-B75A-1086-63EE536A66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CA6C364-58B0-1B24-EC49-2C492A39627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90B880-17BD-0B41-6796-B7253FBD5E3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6DA6502-F296-8B67-60DF-2FE7D0BFB50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1894D4-522E-C548-0F49-6BCD926C1C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2E7C4EC-AEDE-936D-D035-C89BC8C999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11DBB47E-951A-48E0-9DC0-0FEAC3213C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F67C3B9-58ED-E49A-F193-6A775D76C1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5E08A1-8239-48E8-B2C9-2A598467C66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5FDDEBD0-8751-81ED-6C05-648BB0AA5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0CE34BF-A9DA-356E-B7F5-103A21761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9A379D1F-9853-CAAF-58B9-400BED961A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E64AA4-012F-4899-BE2B-01628A5BAD9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DA217FE5-03DA-0C1C-F548-E07D6BC52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FD166CF-F57E-4560-96F8-C7FC526E1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1E6F3049-AE88-E335-26EF-3EAB3D691E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02102A-A5FA-4189-91AC-B325CE6B71B2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10896ABD-4AF7-7419-47CD-ADDF8524C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754C401-2FDD-50F9-54B5-D5AB6EF81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DAC25CF6-5A62-F277-ADEA-036FB4E809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13CF3D-7AB8-4014-9914-2A649F3C8C5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5145FB97-85C2-8248-21B6-1B8084A26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E1597BD8-82BD-CA69-E3E3-FEB958D0A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F520392D-E651-C850-3E17-6656DE19CA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AEAB82-535D-4DC0-BA76-B9D6A8F8EAA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527EC0FA-0195-1169-BEB0-90BDD591A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1B758C9-3FFC-3921-E133-6574BCF10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28EE807E-C890-CC85-10E2-AEAB5C92B2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9E3C43-A528-4129-8692-74CDC1B7774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6A82172-BCBE-5EA0-D375-5A33813FC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1D1561B-790E-8C3D-4A3F-A279303DA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37BF22E9-0FBD-10BA-98C7-1C9DF123D9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8AB81E-9848-4C43-9DB9-8A5F8DF676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9BEA575B-D88F-F869-CDF3-4D5D655A2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A077C8F-6BCF-C46B-4781-E82DAFA76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EC36164A-46BC-0576-F891-0AB03F4AD3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F997A0-F1A7-4C77-9F59-4C3C6E79638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E65318A6-1C9C-0F21-BF3E-E169D7846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27A9486-7CB9-C782-F0CD-62530BACC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70E8D5F9-4875-1E4B-847B-A71DD62C17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818E4-6E14-46E6-AB50-5165EDADE85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F956E3C1-A359-5C38-4CF4-146D1941D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3123B1A-1C3A-CBC7-00CF-6669DD92C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B3C408B-793D-BA60-C148-748533E3B0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969663-172B-4A00-AF9B-A31AAFAF12B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C9B8D873-32E8-95E6-DD1F-E73211DDE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A28A96E-9FCF-BEA4-5BE3-73821C6B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EBCF05A7-2AC3-3D7E-2D7E-843D378CA96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B43F36-581C-B370-8062-443CE783C78B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F1BF4D-E9E8-257F-12B6-8084826610A1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E32FCEBC-C394-041F-155C-0FD249D10AC5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3635C1E0-1278-39F6-9474-85F5481C963B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658E0055-F655-467E-4C5D-5DEE4BAE8E14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A9B6151-76E0-498A-52C6-73723D96BD3F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DE04D41-C34F-04F3-7F77-35F1BC104979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244DE147-DD8E-18C2-0669-66B7E831A061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BA1351C3-A542-F1B7-6435-A973EFDB7AFC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32F9C03B-C4FA-216A-6345-283BEE410019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AE6126-702C-EB63-E95B-1974FEAE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B608-C8B0-47CE-97DF-0BEE568169D1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7BBA31B-D451-C141-5B21-15BB6E6A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A9FC27E-2B31-2702-8FE2-7D97B944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F6631-F3F9-4F8A-B621-D45B40A33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BDA4-DCA5-1F1D-9DC2-3336EA8B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2E9CC-83C6-4FE1-A0F4-1DE643CF7031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3081-F0AA-4B52-B77B-668F3D82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14B4-AE61-5CBB-3D36-EB006B08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A29F4-A872-4FC0-BD73-6965431847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AEF92-A9B8-D73E-CA08-4DF822B308E8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5F7F-76E8-2B42-0F7A-22ED198DD22C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8E2AD59-F209-976E-3A9F-12E3BCB6FC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4C6B7-C8F3-42CE-AFB6-D2E4AAC6A1FA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9789DC-4A8D-7A1E-9614-CC080149C7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57B92F-B5A2-2839-D21F-09CD52FC9F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16F74-76DE-4D95-8F15-C41E37D3B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3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B0E5-8039-C064-0DD6-E4055CEE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EF5F-98D7-4E86-9E96-C0B2CA727225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09D0-2CB9-BDD1-0A32-D6C2309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D376-24DE-2D7B-089C-D47219F7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2788-6BCE-4775-B4A8-ECDAA47E91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EA6B5-CB43-A389-A09B-B572DE9131BF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9C6B-0B48-32B1-408B-55449E7B960D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7ACCFA2-A23D-85B0-B421-6BB103258B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6B46-E81B-4A93-A5C9-CDD2DFF7EB63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7786B8-8BD9-ED00-38AE-0BAA3C4994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1AA193-0B52-D974-EB49-3827A34B93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4F60-0C16-4DFA-BDFD-57E385E66F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DD0C-EB2C-23DC-9292-B66AC91BE5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C7438-7C1C-4C47-850B-02A400D1672F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2E34-B837-58E5-58D1-7254EC54D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4213-5A86-B53A-50BB-7DA42761C4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8DCED-0525-4B2D-AA08-18E7E6D68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8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5399-9DB1-C39F-1A6F-840F9D4E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945C-31AF-4C22-8892-9A583578F89D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A203-5C4E-839D-5E9F-29BF5E2D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9A4F-B9E8-2EAA-C13C-F460B046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7F38-AF8F-4466-80C7-E1EEF1DC3B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62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F6BC-6966-3180-9240-EB4D2988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1AE3-E9DC-4CFA-86DB-A58461FC6055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B85C-2B98-8747-E326-B79F6E5C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A8B7-88D3-3D59-6187-726B41C7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5F863-1B9E-4073-9A1A-03E6FD0D0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D6BA-E103-E0BD-FE1D-E0035DE0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9E3BA-D435-4810-9160-BC4065B0B89F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4B52-787A-74C7-CE02-29A52389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BC2C-4682-E16C-B6FA-B018A9D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AF6C-9F5D-409F-AA5D-708ABF23E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944E-2564-DD8C-816E-79EF911E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D7854-62A2-4259-9DD9-704844A1E6C5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AA47-5A97-4DEB-C235-B61A845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8B67-B303-C286-6C6F-9C6DFAF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05A99-79EC-4A6D-901A-A514D9331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8E2399-3659-6E63-2923-5BBCE7BF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29976-EE01-4C5A-BD7E-E02960617889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0B2BB4-3700-CC35-15E5-C67A2FE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32035B-A5F2-8EFD-5CAF-99350B87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73733-80C2-4C4D-B431-0C3181123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49237B-732E-760B-BACA-E840BEE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40FA9-9B7F-4CC4-A1E1-21094E58E8EC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EECAC8-5870-C743-8266-F65A01A8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FF52E3-8121-D10A-D927-FD8B6196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5D76-B1D6-4616-85B9-650419AC28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7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F0E1FC-5FAA-1163-25E7-B1338F9A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FB648-CA1C-4A7B-B3E1-6C2F6E753C3B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838089-6697-F52F-EF92-8F13F8FA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AF3399-FEAB-2463-F6EA-D0A98EE5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F8961-CDE7-4627-8337-494FD6B39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248461-7712-7C20-429A-F488895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C866B-E196-4242-8CCD-1571DF4DA1C6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75BED1-082C-0F7A-1502-F44460FA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C53A2A-D62B-6446-CDC9-3960216C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1799-F5D0-45B7-B645-557358492E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F8CA43-9CB6-8B94-2008-D558430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CE62D-5F5E-40D7-A57D-142F8610C461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6D2AD2-7B0C-B606-D6F3-5BB23D9D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15CA03-E9F0-FBCC-1C76-2CC2CF5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2E53A-3836-4A8C-8A76-AA69A9A42F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571425-0D65-F1A7-E650-16F0CB01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A91A-E90D-4002-BAAC-C11FDE0CFA08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9B6278-8BD1-1863-1C29-5DB748A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E3FDF-F736-C8AD-BC3E-45FBD3C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2951-F5DF-40D4-B0EC-4BF9956D00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4EA3D418-3362-1C36-43E1-1F5905A9FFD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6078AA-737D-1F8D-121E-185372DC08BF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575ED2-8940-1BF6-F972-3C4DC5FF7F17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7B36D3-F840-5488-FF68-61848DB687B9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566734D-32D0-5E06-E595-69955BF24BF5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6786277-F527-4F0F-56BD-24AD74603E74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412B1D2-D824-C8FF-43D3-A26FE9B1258B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EDDF541-4302-27AC-554C-E2E50ED8324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C556D22-3A4B-E46B-8863-ADD1A7243565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B80E63E-9A34-C051-73EB-EF0127815FE7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95CEF-4411-11B6-284F-31840D341F0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6EE4EE35-ECF1-BFCE-A842-1A5CBDC1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8018F60-2899-2CC6-536B-EF8BFCD5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79A8-0357-D5E4-6A49-E03AB308B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834FFC-DE84-47EF-88D4-E73800D418ED}" type="datetimeFigureOut">
              <a:rPr lang="en-US"/>
              <a:pPr>
                <a:defRPr/>
              </a:pPr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9548-8393-5578-A3AE-928EED46E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D103-EFC7-0B1A-5665-8584792E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4DEE25F0-3D87-4842-9981-7339012C7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9" r:id="rId11"/>
    <p:sldLayoutId id="2147483754" r:id="rId12"/>
    <p:sldLayoutId id="2147483760" r:id="rId13"/>
    <p:sldLayoutId id="2147483755" r:id="rId14"/>
    <p:sldLayoutId id="2147483756" r:id="rId15"/>
    <p:sldLayoutId id="2147483757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93ED3A-CA50-A364-CBCF-8352AEF0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E-Pharmacy Management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Harmi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Mathukiya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- 21104044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Atharva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Mohape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- 21104121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Sana Khan                - 21104068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Mansi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Choche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2C618E4D-EAE7-7344-242A-A4383FAC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EBEA45-43A8-5287-E2B6-F85B2C3898E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28F671C-1293-5CA7-285A-BF0443C5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0400D422-E35F-5F88-012A-1BF3DC56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48F5D88-78B4-912F-7CDF-6291B85C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Diagram/ Flow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6DAA011-D476-B432-CA26-6AB095BB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78A7B37-6212-D76C-3309-0B474E74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to find medicines from medicals during emergency.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E-Pharmacy Management is a healthcare platform where you can immediate into medical shops in your vicinity.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241FFA9-E2C5-F1E5-E875-D6EE4405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A83EAFD-959D-A12E-B419-EE7AFA49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details of medicines, stocks, medicals, etc.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built at administrative end and thus only the administrator is guaranteed access.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built an application program to tackle one’s emergency situation.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D17B859-F09E-5F35-0B68-75F0A40D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E4B5240-D159-1F02-085D-8D5B2E04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scope of pharma services is high in the healthcare, medical, and marketing sectors so this can be applied in Medical shops.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they can note the list of their medicines required which stores in a table.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their current stock and Update &amp; Delete it.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will be helped to search there needed medicine.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CEDE195-D218-113D-5330-24D355DA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0B7049B-9F14-5ACE-BC02-1E3121FE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accessing, one has to Sign In and Sign Up.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medicines can be added.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Medicines can be deleted and updated.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Profile Section has been created.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Updated medicals and medicines are listed on the search page.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Expiry dates for medicines can also be checked.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CFE7527-4B27-3AE3-7A90-9E16653E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3FE157-04F4-96FD-AC5B-4D90C84A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Medicine.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 can be added and updated and it includes information such as name of the medicine, Description, Price, Expiry and Quantity of that particular medicine.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different profile sections for both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customer.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E-pharmacy can have sufficient order management systems in place to process order or delete and update.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315C1B1-7F78-F800-8FE8-2DE764D7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AE10AE2-2D67-BC0A-5D54-8DB1F0BF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566737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819AF-5883-8553-1754-9FFC3B6C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97" y="1988524"/>
            <a:ext cx="1302666" cy="14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E8AE0C-CF0A-E6C2-AA62-7A26EA8A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96" y="3833633"/>
            <a:ext cx="3271186" cy="2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6AD906-AC15-03B1-EF31-6364277E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73" y="2825751"/>
            <a:ext cx="1992424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5C358BC-3C0C-23BF-1C43-03E00A69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Diagram/ Flow Chart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75A3DC-3659-BE46-02FB-BB365649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3C4752-0029-9F4D-BE41-4C285E2FC95F}"/>
              </a:ext>
            </a:extLst>
          </p:cNvPr>
          <p:cNvCxnSpPr>
            <a:cxnSpLocks/>
          </p:cNvCxnSpPr>
          <p:nvPr/>
        </p:nvCxnSpPr>
        <p:spPr>
          <a:xfrm>
            <a:off x="1223888" y="3022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1E3A316-E63A-9E2C-716B-DB992AFC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1187549"/>
            <a:ext cx="7776864" cy="62319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50509D-B6FC-E879-1874-3FF9F70540F1}"/>
              </a:ext>
            </a:extLst>
          </p:cNvPr>
          <p:cNvSpPr/>
          <p:nvPr/>
        </p:nvSpPr>
        <p:spPr>
          <a:xfrm>
            <a:off x="6336456" y="5003973"/>
            <a:ext cx="1656184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B4258-AD14-EAB4-880D-53BE44CA0237}"/>
              </a:ext>
            </a:extLst>
          </p:cNvPr>
          <p:cNvSpPr/>
          <p:nvPr/>
        </p:nvSpPr>
        <p:spPr>
          <a:xfrm>
            <a:off x="5038725" y="6109916"/>
            <a:ext cx="1656184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37FBF-8D38-FCB8-797E-41E107615E75}"/>
              </a:ext>
            </a:extLst>
          </p:cNvPr>
          <p:cNvSpPr/>
          <p:nvPr/>
        </p:nvSpPr>
        <p:spPr>
          <a:xfrm>
            <a:off x="3096096" y="6394647"/>
            <a:ext cx="2232248" cy="98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337</Words>
  <Application>Microsoft Office PowerPoint</Application>
  <PresentationFormat>Custom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mathukiyaharmi@hotmail.com</cp:lastModifiedBy>
  <cp:revision>27</cp:revision>
  <cp:lastPrinted>1601-01-01T00:00:00Z</cp:lastPrinted>
  <dcterms:created xsi:type="dcterms:W3CDTF">2017-10-25T08:22:14Z</dcterms:created>
  <dcterms:modified xsi:type="dcterms:W3CDTF">2023-04-19T08:36:51Z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