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579"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iv Warungshe" userId="46deeebf59d52d93" providerId="LiveId" clId="{37B220CE-D6F1-4626-8851-52D063DCCF06}"/>
    <pc:docChg chg="modSld">
      <pc:chgData name="Praniv Warungshe" userId="46deeebf59d52d93" providerId="LiveId" clId="{37B220CE-D6F1-4626-8851-52D063DCCF06}" dt="2023-05-03T06:04:53.616" v="0" actId="20577"/>
      <pc:docMkLst>
        <pc:docMk/>
      </pc:docMkLst>
      <pc:sldChg chg="modSp mod">
        <pc:chgData name="Praniv Warungshe" userId="46deeebf59d52d93" providerId="LiveId" clId="{37B220CE-D6F1-4626-8851-52D063DCCF06}" dt="2023-05-03T06:04:53.616" v="0" actId="20577"/>
        <pc:sldMkLst>
          <pc:docMk/>
          <pc:sldMk cId="0" sldId="260"/>
        </pc:sldMkLst>
        <pc:spChg chg="mod">
          <ac:chgData name="Praniv Warungshe" userId="46deeebf59d52d93" providerId="LiveId" clId="{37B220CE-D6F1-4626-8851-52D063DCCF06}" dt="2023-05-03T06:04:53.616" v="0" actId="20577"/>
          <ac:spMkLst>
            <pc:docMk/>
            <pc:sldMk cId="0" sldId="260"/>
            <ac:spMk id="1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strike="noStrike" cap="none">
                <a:solidFill>
                  <a:srgbClr val="000000"/>
                </a:solidFill>
                <a:latin typeface="Trebuchet MS"/>
                <a:ea typeface="Trebuchet MS"/>
                <a:cs typeface="Trebuchet MS"/>
                <a:sym typeface="Trebuchet MS"/>
              </a:rPr>
              <a:t>1</a:t>
            </a:fld>
            <a:endParaRPr sz="1400" b="0" i="0" u="none" strike="noStrike" cap="none">
              <a:solidFill>
                <a:srgbClr val="000000"/>
              </a:solidFill>
              <a:latin typeface="Arial"/>
              <a:ea typeface="Arial"/>
              <a:cs typeface="Arial"/>
              <a:sym typeface="Arial"/>
            </a:endParaRPr>
          </a:p>
        </p:txBody>
      </p:sp>
      <p:sp>
        <p:nvSpPr>
          <p:cNvPr id="133" name="Google Shape;133;p1:notes"/>
          <p:cNvSpPr>
            <a:spLocks noGrp="1" noRot="1" noChangeAspect="1"/>
          </p:cNvSpPr>
          <p:nvPr>
            <p:ph type="sldImg" idx="2"/>
          </p:nvPr>
        </p:nvSpPr>
        <p:spPr>
          <a:xfrm>
            <a:off x="215900" y="812800"/>
            <a:ext cx="7127875"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34" name="Google Shape;134;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10</a:t>
            </a:fld>
            <a:endParaRPr sz="1400" b="0" i="0" u="none" strike="noStrike" cap="none">
              <a:solidFill>
                <a:srgbClr val="000000"/>
              </a:solidFill>
              <a:latin typeface="Arial"/>
              <a:ea typeface="Arial"/>
              <a:cs typeface="Arial"/>
              <a:sym typeface="Arial"/>
            </a:endParaRPr>
          </a:p>
        </p:txBody>
      </p:sp>
      <p:sp>
        <p:nvSpPr>
          <p:cNvPr id="213" name="Google Shape;213;p9: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4" name="Google Shape;214;p9: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2</a:t>
            </a:fld>
            <a:endParaRPr sz="1400" b="0" i="0" u="none" strike="noStrike" cap="none">
              <a:solidFill>
                <a:srgbClr val="000000"/>
              </a:solidFill>
              <a:latin typeface="Arial"/>
              <a:ea typeface="Arial"/>
              <a:cs typeface="Arial"/>
              <a:sym typeface="Arial"/>
            </a:endParaRPr>
          </a:p>
        </p:txBody>
      </p:sp>
      <p:sp>
        <p:nvSpPr>
          <p:cNvPr id="141" name="Google Shape;141;p2: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2" name="Google Shape;142;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3</a:t>
            </a:fld>
            <a:endParaRPr sz="1400" b="0" i="0" u="none" strike="noStrike" cap="none">
              <a:solidFill>
                <a:srgbClr val="000000"/>
              </a:solidFill>
              <a:latin typeface="Arial"/>
              <a:ea typeface="Arial"/>
              <a:cs typeface="Arial"/>
              <a:sym typeface="Arial"/>
            </a:endParaRPr>
          </a:p>
        </p:txBody>
      </p:sp>
      <p:sp>
        <p:nvSpPr>
          <p:cNvPr id="148" name="Google Shape;148;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9" name="Google Shape;149;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4</a:t>
            </a:fld>
            <a:endParaRPr sz="1400" b="0" i="0" u="none" strike="noStrike" cap="none">
              <a:solidFill>
                <a:srgbClr val="000000"/>
              </a:solidFill>
              <a:latin typeface="Arial"/>
              <a:ea typeface="Arial"/>
              <a:cs typeface="Arial"/>
              <a:sym typeface="Arial"/>
            </a:endParaRPr>
          </a:p>
        </p:txBody>
      </p:sp>
      <p:sp>
        <p:nvSpPr>
          <p:cNvPr id="155" name="Google Shape;155;p4: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6" name="Google Shape;156;p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5</a:t>
            </a:fld>
            <a:endParaRPr sz="1400" b="0" i="0" u="none" strike="noStrike" cap="none">
              <a:solidFill>
                <a:srgbClr val="000000"/>
              </a:solidFill>
              <a:latin typeface="Arial"/>
              <a:ea typeface="Arial"/>
              <a:cs typeface="Arial"/>
              <a:sym typeface="Arial"/>
            </a:endParaRPr>
          </a:p>
        </p:txBody>
      </p:sp>
      <p:sp>
        <p:nvSpPr>
          <p:cNvPr id="162" name="Google Shape;162;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3" name="Google Shape;163;p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a:spLocks noGrp="1" noRot="1" noChangeAspect="1"/>
          </p:cNvSpPr>
          <p:nvPr>
            <p:ph type="sldImg" idx="2"/>
          </p:nvPr>
        </p:nvSpPr>
        <p:spPr>
          <a:xfrm>
            <a:off x="215900" y="812800"/>
            <a:ext cx="7126200" cy="4006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p6:notes"/>
          <p:cNvSpPr txBox="1">
            <a:spLocks noGrp="1"/>
          </p:cNvSpPr>
          <p:nvPr>
            <p:ph type="body" idx="1"/>
          </p:nvPr>
        </p:nvSpPr>
        <p:spPr>
          <a:xfrm>
            <a:off x="755650" y="5078412"/>
            <a:ext cx="6046800" cy="4810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6:notes"/>
          <p:cNvSpPr txBox="1">
            <a:spLocks noGrp="1"/>
          </p:cNvSpPr>
          <p:nvPr>
            <p:ph type="sldNum" idx="12"/>
          </p:nvPr>
        </p:nvSpPr>
        <p:spPr>
          <a:xfrm>
            <a:off x="4278312" y="10156825"/>
            <a:ext cx="3279900" cy="533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n-US"/>
              <a:t>6</a:t>
            </a:fld>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7</a:t>
            </a:fld>
            <a:endParaRPr sz="1400" b="0" i="0" u="none" strike="noStrike" cap="none">
              <a:solidFill>
                <a:srgbClr val="000000"/>
              </a:solidFill>
              <a:latin typeface="Arial"/>
              <a:ea typeface="Arial"/>
              <a:cs typeface="Arial"/>
              <a:sym typeface="Arial"/>
            </a:endParaRPr>
          </a:p>
        </p:txBody>
      </p:sp>
      <p:sp>
        <p:nvSpPr>
          <p:cNvPr id="176" name="Google Shape;176;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77" name="Google Shape;177;p7: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8</a:t>
            </a:fld>
            <a:endParaRPr sz="1400" b="0" i="0" u="none" strike="noStrike" cap="none">
              <a:solidFill>
                <a:srgbClr val="000000"/>
              </a:solidFill>
              <a:latin typeface="Arial"/>
              <a:ea typeface="Arial"/>
              <a:cs typeface="Arial"/>
              <a:sym typeface="Arial"/>
            </a:endParaRPr>
          </a:p>
        </p:txBody>
      </p:sp>
      <p:sp>
        <p:nvSpPr>
          <p:cNvPr id="183" name="Google Shape;183;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84" name="Google Shape;184;p8: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12c1cc5a7_0_0:notes"/>
          <p:cNvSpPr>
            <a:spLocks noGrp="1" noRot="1" noChangeAspect="1"/>
          </p:cNvSpPr>
          <p:nvPr>
            <p:ph type="sldImg" idx="2"/>
          </p:nvPr>
        </p:nvSpPr>
        <p:spPr>
          <a:xfrm>
            <a:off x="215900" y="812800"/>
            <a:ext cx="7126200" cy="400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212c1cc5a7_0_0: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1" name="Google Shape;191;g2212c1cc5a7_0_0:notes"/>
          <p:cNvSpPr txBox="1">
            <a:spLocks noGrp="1"/>
          </p:cNvSpPr>
          <p:nvPr>
            <p:ph type="sldNum" idx="12"/>
          </p:nvPr>
        </p:nvSpPr>
        <p:spPr>
          <a:xfrm>
            <a:off x="4278312" y="10156825"/>
            <a:ext cx="3279900" cy="5334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a:t>9</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968"/>
              <a:buFont typeface="Trebuchet MS"/>
              <a:buNone/>
              <a:defRPr sz="396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2"/>
              </a:spcBef>
              <a:spcAft>
                <a:spcPts val="0"/>
              </a:spcAft>
              <a:buSzPts val="1440"/>
              <a:buChar char="►"/>
              <a:defRPr/>
            </a:lvl1pPr>
            <a:lvl2pPr marL="914400" lvl="1" indent="-320040" algn="l">
              <a:lnSpc>
                <a:spcPct val="100000"/>
              </a:lnSpc>
              <a:spcBef>
                <a:spcPts val="1102"/>
              </a:spcBef>
              <a:spcAft>
                <a:spcPts val="0"/>
              </a:spcAft>
              <a:buSzPts val="1440"/>
              <a:buChar char="►"/>
              <a:defRPr/>
            </a:lvl2pPr>
            <a:lvl3pPr marL="1371600" lvl="2" indent="-320039" algn="l">
              <a:lnSpc>
                <a:spcPct val="100000"/>
              </a:lnSpc>
              <a:spcBef>
                <a:spcPts val="1102"/>
              </a:spcBef>
              <a:spcAft>
                <a:spcPts val="0"/>
              </a:spcAft>
              <a:buSzPts val="1440"/>
              <a:buChar char="►"/>
              <a:defRPr/>
            </a:lvl3pPr>
            <a:lvl4pPr marL="1828800" lvl="3" indent="-320039" algn="l">
              <a:lnSpc>
                <a:spcPct val="100000"/>
              </a:lnSpc>
              <a:spcBef>
                <a:spcPts val="1102"/>
              </a:spcBef>
              <a:spcAft>
                <a:spcPts val="0"/>
              </a:spcAft>
              <a:buSzPts val="1440"/>
              <a:buChar char="►"/>
              <a:defRPr/>
            </a:lvl4pPr>
            <a:lvl5pPr marL="2286000" lvl="4" indent="-320039" algn="l">
              <a:lnSpc>
                <a:spcPct val="100000"/>
              </a:lnSpc>
              <a:spcBef>
                <a:spcPts val="1102"/>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968"/>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2"/>
              </a:spcBef>
              <a:spcAft>
                <a:spcPts val="0"/>
              </a:spcAft>
              <a:buSzPts val="2117"/>
              <a:buNone/>
              <a:defRPr sz="2646" b="0"/>
            </a:lvl1pPr>
            <a:lvl2pPr marL="914400" lvl="1" indent="-228600" algn="l">
              <a:lnSpc>
                <a:spcPct val="100000"/>
              </a:lnSpc>
              <a:spcBef>
                <a:spcPts val="1102"/>
              </a:spcBef>
              <a:spcAft>
                <a:spcPts val="0"/>
              </a:spcAft>
              <a:buSzPts val="1764"/>
              <a:buNone/>
              <a:defRPr sz="2205" b="1"/>
            </a:lvl2pPr>
            <a:lvl3pPr marL="1371600" lvl="2" indent="-228600" algn="l">
              <a:lnSpc>
                <a:spcPct val="100000"/>
              </a:lnSpc>
              <a:spcBef>
                <a:spcPts val="1102"/>
              </a:spcBef>
              <a:spcAft>
                <a:spcPts val="0"/>
              </a:spcAft>
              <a:buSzPts val="1587"/>
              <a:buNone/>
              <a:defRPr sz="1984" b="1"/>
            </a:lvl3pPr>
            <a:lvl4pPr marL="1828800" lvl="3" indent="-228600" algn="l">
              <a:lnSpc>
                <a:spcPct val="100000"/>
              </a:lnSpc>
              <a:spcBef>
                <a:spcPts val="1102"/>
              </a:spcBef>
              <a:spcAft>
                <a:spcPts val="0"/>
              </a:spcAft>
              <a:buSzPts val="1411"/>
              <a:buNone/>
              <a:defRPr sz="1764" b="1"/>
            </a:lvl4pPr>
            <a:lvl5pPr marL="2286000" lvl="4" indent="-228600" algn="l">
              <a:lnSpc>
                <a:spcPct val="100000"/>
              </a:lnSpc>
              <a:spcBef>
                <a:spcPts val="1102"/>
              </a:spcBef>
              <a:spcAft>
                <a:spcPts val="0"/>
              </a:spcAft>
              <a:buSzPts val="1411"/>
              <a:buNone/>
              <a:defRPr sz="1764" b="1"/>
            </a:lvl5pPr>
            <a:lvl6pPr marL="2743200" lvl="5" indent="-228600" algn="l">
              <a:lnSpc>
                <a:spcPct val="100000"/>
              </a:lnSpc>
              <a:spcBef>
                <a:spcPts val="1102"/>
              </a:spcBef>
              <a:spcAft>
                <a:spcPts val="0"/>
              </a:spcAft>
              <a:buSzPts val="1411"/>
              <a:buNone/>
              <a:defRPr sz="1764" b="1"/>
            </a:lvl6pPr>
            <a:lvl7pPr marL="3200400" lvl="6" indent="-228600" algn="l">
              <a:lnSpc>
                <a:spcPct val="100000"/>
              </a:lnSpc>
              <a:spcBef>
                <a:spcPts val="1102"/>
              </a:spcBef>
              <a:spcAft>
                <a:spcPts val="0"/>
              </a:spcAft>
              <a:buSzPts val="1411"/>
              <a:buNone/>
              <a:defRPr sz="1764" b="1"/>
            </a:lvl7pPr>
            <a:lvl8pPr marL="3657600" lvl="7" indent="-228600" algn="l">
              <a:lnSpc>
                <a:spcPct val="100000"/>
              </a:lnSpc>
              <a:spcBef>
                <a:spcPts val="1102"/>
              </a:spcBef>
              <a:spcAft>
                <a:spcPts val="0"/>
              </a:spcAft>
              <a:buSzPts val="1411"/>
              <a:buNone/>
              <a:defRPr sz="1764" b="1"/>
            </a:lvl8pPr>
            <a:lvl9pPr marL="4114800" lvl="8" indent="-228600" algn="l">
              <a:lnSpc>
                <a:spcPct val="100000"/>
              </a:lnSpc>
              <a:spcBef>
                <a:spcPts val="1102"/>
              </a:spcBef>
              <a:spcAft>
                <a:spcPts val="0"/>
              </a:spcAft>
              <a:buSzPts val="1411"/>
              <a:buNone/>
              <a:defRPr sz="1764" b="1"/>
            </a:lvl9pPr>
          </a:lstStyle>
          <a:p>
            <a:endParaRPr/>
          </a:p>
        </p:txBody>
      </p:sp>
      <p:sp>
        <p:nvSpPr>
          <p:cNvPr id="89" name="Google Shape;89;p12"/>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2"/>
              </a:spcBef>
              <a:spcAft>
                <a:spcPts val="0"/>
              </a:spcAft>
              <a:buSzPts val="1440"/>
              <a:buChar char="►"/>
              <a:defRPr/>
            </a:lvl1pPr>
            <a:lvl2pPr marL="914400" lvl="1" indent="-320040" algn="l">
              <a:lnSpc>
                <a:spcPct val="100000"/>
              </a:lnSpc>
              <a:spcBef>
                <a:spcPts val="1102"/>
              </a:spcBef>
              <a:spcAft>
                <a:spcPts val="0"/>
              </a:spcAft>
              <a:buSzPts val="1440"/>
              <a:buChar char="►"/>
              <a:defRPr/>
            </a:lvl2pPr>
            <a:lvl3pPr marL="1371600" lvl="2" indent="-320039" algn="l">
              <a:lnSpc>
                <a:spcPct val="100000"/>
              </a:lnSpc>
              <a:spcBef>
                <a:spcPts val="1102"/>
              </a:spcBef>
              <a:spcAft>
                <a:spcPts val="0"/>
              </a:spcAft>
              <a:buSzPts val="1440"/>
              <a:buChar char="►"/>
              <a:defRPr/>
            </a:lvl3pPr>
            <a:lvl4pPr marL="1828800" lvl="3" indent="-320039" algn="l">
              <a:lnSpc>
                <a:spcPct val="100000"/>
              </a:lnSpc>
              <a:spcBef>
                <a:spcPts val="1102"/>
              </a:spcBef>
              <a:spcAft>
                <a:spcPts val="0"/>
              </a:spcAft>
              <a:buSzPts val="1440"/>
              <a:buChar char="►"/>
              <a:defRPr/>
            </a:lvl4pPr>
            <a:lvl5pPr marL="2286000" lvl="4" indent="-320039" algn="l">
              <a:lnSpc>
                <a:spcPct val="100000"/>
              </a:lnSpc>
              <a:spcBef>
                <a:spcPts val="1102"/>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90" name="Google Shape;90;p12"/>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2"/>
              </a:spcBef>
              <a:spcAft>
                <a:spcPts val="0"/>
              </a:spcAft>
              <a:buSzPts val="2117"/>
              <a:buNone/>
              <a:defRPr sz="2646" b="0"/>
            </a:lvl1pPr>
            <a:lvl2pPr marL="914400" lvl="1" indent="-228600" algn="l">
              <a:lnSpc>
                <a:spcPct val="100000"/>
              </a:lnSpc>
              <a:spcBef>
                <a:spcPts val="1102"/>
              </a:spcBef>
              <a:spcAft>
                <a:spcPts val="0"/>
              </a:spcAft>
              <a:buSzPts val="1764"/>
              <a:buNone/>
              <a:defRPr sz="2205" b="1"/>
            </a:lvl2pPr>
            <a:lvl3pPr marL="1371600" lvl="2" indent="-228600" algn="l">
              <a:lnSpc>
                <a:spcPct val="100000"/>
              </a:lnSpc>
              <a:spcBef>
                <a:spcPts val="1102"/>
              </a:spcBef>
              <a:spcAft>
                <a:spcPts val="0"/>
              </a:spcAft>
              <a:buSzPts val="1587"/>
              <a:buNone/>
              <a:defRPr sz="1984" b="1"/>
            </a:lvl3pPr>
            <a:lvl4pPr marL="1828800" lvl="3" indent="-228600" algn="l">
              <a:lnSpc>
                <a:spcPct val="100000"/>
              </a:lnSpc>
              <a:spcBef>
                <a:spcPts val="1102"/>
              </a:spcBef>
              <a:spcAft>
                <a:spcPts val="0"/>
              </a:spcAft>
              <a:buSzPts val="1411"/>
              <a:buNone/>
              <a:defRPr sz="1764" b="1"/>
            </a:lvl4pPr>
            <a:lvl5pPr marL="2286000" lvl="4" indent="-228600" algn="l">
              <a:lnSpc>
                <a:spcPct val="100000"/>
              </a:lnSpc>
              <a:spcBef>
                <a:spcPts val="1102"/>
              </a:spcBef>
              <a:spcAft>
                <a:spcPts val="0"/>
              </a:spcAft>
              <a:buSzPts val="1411"/>
              <a:buNone/>
              <a:defRPr sz="1764" b="1"/>
            </a:lvl5pPr>
            <a:lvl6pPr marL="2743200" lvl="5" indent="-228600" algn="l">
              <a:lnSpc>
                <a:spcPct val="100000"/>
              </a:lnSpc>
              <a:spcBef>
                <a:spcPts val="1102"/>
              </a:spcBef>
              <a:spcAft>
                <a:spcPts val="0"/>
              </a:spcAft>
              <a:buSzPts val="1411"/>
              <a:buNone/>
              <a:defRPr sz="1764" b="1"/>
            </a:lvl6pPr>
            <a:lvl7pPr marL="3200400" lvl="6" indent="-228600" algn="l">
              <a:lnSpc>
                <a:spcPct val="100000"/>
              </a:lnSpc>
              <a:spcBef>
                <a:spcPts val="1102"/>
              </a:spcBef>
              <a:spcAft>
                <a:spcPts val="0"/>
              </a:spcAft>
              <a:buSzPts val="1411"/>
              <a:buNone/>
              <a:defRPr sz="1764" b="1"/>
            </a:lvl7pPr>
            <a:lvl8pPr marL="3657600" lvl="7" indent="-228600" algn="l">
              <a:lnSpc>
                <a:spcPct val="100000"/>
              </a:lnSpc>
              <a:spcBef>
                <a:spcPts val="1102"/>
              </a:spcBef>
              <a:spcAft>
                <a:spcPts val="0"/>
              </a:spcAft>
              <a:buSzPts val="1411"/>
              <a:buNone/>
              <a:defRPr sz="1764" b="1"/>
            </a:lvl8pPr>
            <a:lvl9pPr marL="4114800" lvl="8" indent="-228600" algn="l">
              <a:lnSpc>
                <a:spcPct val="100000"/>
              </a:lnSpc>
              <a:spcBef>
                <a:spcPts val="1102"/>
              </a:spcBef>
              <a:spcAft>
                <a:spcPts val="0"/>
              </a:spcAft>
              <a:buSzPts val="1411"/>
              <a:buNone/>
              <a:defRPr sz="1764" b="1"/>
            </a:lvl9pPr>
          </a:lstStyle>
          <a:p>
            <a:endParaRPr/>
          </a:p>
        </p:txBody>
      </p:sp>
      <p:sp>
        <p:nvSpPr>
          <p:cNvPr id="91" name="Google Shape;91;p12"/>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2"/>
              </a:spcBef>
              <a:spcAft>
                <a:spcPts val="0"/>
              </a:spcAft>
              <a:buSzPts val="1440"/>
              <a:buChar char="►"/>
              <a:defRPr/>
            </a:lvl1pPr>
            <a:lvl2pPr marL="914400" lvl="1" indent="-320040" algn="l">
              <a:lnSpc>
                <a:spcPct val="100000"/>
              </a:lnSpc>
              <a:spcBef>
                <a:spcPts val="1102"/>
              </a:spcBef>
              <a:spcAft>
                <a:spcPts val="0"/>
              </a:spcAft>
              <a:buSzPts val="1440"/>
              <a:buChar char="►"/>
              <a:defRPr/>
            </a:lvl2pPr>
            <a:lvl3pPr marL="1371600" lvl="2" indent="-320039" algn="l">
              <a:lnSpc>
                <a:spcPct val="100000"/>
              </a:lnSpc>
              <a:spcBef>
                <a:spcPts val="1102"/>
              </a:spcBef>
              <a:spcAft>
                <a:spcPts val="0"/>
              </a:spcAft>
              <a:buSzPts val="1440"/>
              <a:buChar char="►"/>
              <a:defRPr/>
            </a:lvl3pPr>
            <a:lvl4pPr marL="1828800" lvl="3" indent="-320039" algn="l">
              <a:lnSpc>
                <a:spcPct val="100000"/>
              </a:lnSpc>
              <a:spcBef>
                <a:spcPts val="1102"/>
              </a:spcBef>
              <a:spcAft>
                <a:spcPts val="0"/>
              </a:spcAft>
              <a:buSzPts val="1440"/>
              <a:buChar char="►"/>
              <a:defRPr/>
            </a:lvl4pPr>
            <a:lvl5pPr marL="2286000" lvl="4" indent="-320039" algn="l">
              <a:lnSpc>
                <a:spcPct val="100000"/>
              </a:lnSpc>
              <a:spcBef>
                <a:spcPts val="1102"/>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92" name="Google Shape;92;p1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rmAutofit/>
          </a:bodyPr>
          <a:lstStyle>
            <a:lvl1pPr marL="457200" lvl="0" indent="-329374" algn="l">
              <a:lnSpc>
                <a:spcPct val="100000"/>
              </a:lnSpc>
              <a:spcBef>
                <a:spcPts val="1102"/>
              </a:spcBef>
              <a:spcAft>
                <a:spcPts val="0"/>
              </a:spcAft>
              <a:buSzPts val="1587"/>
              <a:buChar char="►"/>
              <a:defRPr sz="1984"/>
            </a:lvl1pPr>
            <a:lvl2pPr marL="914400" lvl="1" indent="-318198" algn="l">
              <a:lnSpc>
                <a:spcPct val="100000"/>
              </a:lnSpc>
              <a:spcBef>
                <a:spcPts val="1102"/>
              </a:spcBef>
              <a:spcAft>
                <a:spcPts val="0"/>
              </a:spcAft>
              <a:buSzPts val="1411"/>
              <a:buChar char="►"/>
              <a:defRPr sz="1764"/>
            </a:lvl2pPr>
            <a:lvl3pPr marL="1371600" lvl="2" indent="-306958" algn="l">
              <a:lnSpc>
                <a:spcPct val="100000"/>
              </a:lnSpc>
              <a:spcBef>
                <a:spcPts val="1102"/>
              </a:spcBef>
              <a:spcAft>
                <a:spcPts val="0"/>
              </a:spcAft>
              <a:buSzPts val="1234"/>
              <a:buChar char="►"/>
              <a:defRPr sz="1543"/>
            </a:lvl3pPr>
            <a:lvl4pPr marL="1828800" lvl="3" indent="-295783" algn="l">
              <a:lnSpc>
                <a:spcPct val="100000"/>
              </a:lnSpc>
              <a:spcBef>
                <a:spcPts val="1102"/>
              </a:spcBef>
              <a:spcAft>
                <a:spcPts val="0"/>
              </a:spcAft>
              <a:buSzPts val="1058"/>
              <a:buChar char="►"/>
              <a:defRPr sz="1323"/>
            </a:lvl4pPr>
            <a:lvl5pPr marL="2286000" lvl="4" indent="-295782" algn="l">
              <a:lnSpc>
                <a:spcPct val="100000"/>
              </a:lnSpc>
              <a:spcBef>
                <a:spcPts val="1102"/>
              </a:spcBef>
              <a:spcAft>
                <a:spcPts val="0"/>
              </a:spcAft>
              <a:buSzPts val="1058"/>
              <a:buChar char="►"/>
              <a:defRPr sz="1323"/>
            </a:lvl5pPr>
            <a:lvl6pPr marL="2743200" lvl="5" indent="-295782" algn="l">
              <a:lnSpc>
                <a:spcPct val="100000"/>
              </a:lnSpc>
              <a:spcBef>
                <a:spcPts val="1102"/>
              </a:spcBef>
              <a:spcAft>
                <a:spcPts val="0"/>
              </a:spcAft>
              <a:buSzPts val="1058"/>
              <a:buChar char="►"/>
              <a:defRPr sz="1323"/>
            </a:lvl6pPr>
            <a:lvl7pPr marL="3200400" lvl="6" indent="-295782" algn="l">
              <a:lnSpc>
                <a:spcPct val="100000"/>
              </a:lnSpc>
              <a:spcBef>
                <a:spcPts val="1102"/>
              </a:spcBef>
              <a:spcAft>
                <a:spcPts val="0"/>
              </a:spcAft>
              <a:buSzPts val="1058"/>
              <a:buChar char="►"/>
              <a:defRPr sz="1323"/>
            </a:lvl7pPr>
            <a:lvl8pPr marL="3657600" lvl="7" indent="-295783" algn="l">
              <a:lnSpc>
                <a:spcPct val="100000"/>
              </a:lnSpc>
              <a:spcBef>
                <a:spcPts val="1102"/>
              </a:spcBef>
              <a:spcAft>
                <a:spcPts val="0"/>
              </a:spcAft>
              <a:buSzPts val="1058"/>
              <a:buChar char="►"/>
              <a:defRPr sz="1323"/>
            </a:lvl8pPr>
            <a:lvl9pPr marL="4114800" lvl="8" indent="-295783" algn="l">
              <a:lnSpc>
                <a:spcPct val="100000"/>
              </a:lnSpc>
              <a:spcBef>
                <a:spcPts val="1102"/>
              </a:spcBef>
              <a:spcAft>
                <a:spcPts val="0"/>
              </a:spcAft>
              <a:buSzPts val="1058"/>
              <a:buChar char="►"/>
              <a:defRPr sz="1323"/>
            </a:lvl9pPr>
          </a:lstStyle>
          <a:p>
            <a:endParaRPr/>
          </a:p>
        </p:txBody>
      </p:sp>
      <p:sp>
        <p:nvSpPr>
          <p:cNvPr id="98" name="Google Shape;98;p13"/>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rmAutofit/>
          </a:bodyPr>
          <a:lstStyle>
            <a:lvl1pPr marL="457200" lvl="0" indent="-329374" algn="l">
              <a:lnSpc>
                <a:spcPct val="100000"/>
              </a:lnSpc>
              <a:spcBef>
                <a:spcPts val="1102"/>
              </a:spcBef>
              <a:spcAft>
                <a:spcPts val="0"/>
              </a:spcAft>
              <a:buSzPts val="1587"/>
              <a:buChar char="►"/>
              <a:defRPr sz="1984"/>
            </a:lvl1pPr>
            <a:lvl2pPr marL="914400" lvl="1" indent="-318198" algn="l">
              <a:lnSpc>
                <a:spcPct val="100000"/>
              </a:lnSpc>
              <a:spcBef>
                <a:spcPts val="1102"/>
              </a:spcBef>
              <a:spcAft>
                <a:spcPts val="0"/>
              </a:spcAft>
              <a:buSzPts val="1411"/>
              <a:buChar char="►"/>
              <a:defRPr sz="1764"/>
            </a:lvl2pPr>
            <a:lvl3pPr marL="1371600" lvl="2" indent="-306958" algn="l">
              <a:lnSpc>
                <a:spcPct val="100000"/>
              </a:lnSpc>
              <a:spcBef>
                <a:spcPts val="1102"/>
              </a:spcBef>
              <a:spcAft>
                <a:spcPts val="0"/>
              </a:spcAft>
              <a:buSzPts val="1234"/>
              <a:buChar char="►"/>
              <a:defRPr sz="1543"/>
            </a:lvl3pPr>
            <a:lvl4pPr marL="1828800" lvl="3" indent="-295783" algn="l">
              <a:lnSpc>
                <a:spcPct val="100000"/>
              </a:lnSpc>
              <a:spcBef>
                <a:spcPts val="1102"/>
              </a:spcBef>
              <a:spcAft>
                <a:spcPts val="0"/>
              </a:spcAft>
              <a:buSzPts val="1058"/>
              <a:buChar char="►"/>
              <a:defRPr sz="1323"/>
            </a:lvl4pPr>
            <a:lvl5pPr marL="2286000" lvl="4" indent="-295782" algn="l">
              <a:lnSpc>
                <a:spcPct val="100000"/>
              </a:lnSpc>
              <a:spcBef>
                <a:spcPts val="1102"/>
              </a:spcBef>
              <a:spcAft>
                <a:spcPts val="0"/>
              </a:spcAft>
              <a:buSzPts val="1058"/>
              <a:buChar char="►"/>
              <a:defRPr sz="1323"/>
            </a:lvl5pPr>
            <a:lvl6pPr marL="2743200" lvl="5" indent="-295782" algn="l">
              <a:lnSpc>
                <a:spcPct val="100000"/>
              </a:lnSpc>
              <a:spcBef>
                <a:spcPts val="1102"/>
              </a:spcBef>
              <a:spcAft>
                <a:spcPts val="0"/>
              </a:spcAft>
              <a:buSzPts val="1058"/>
              <a:buChar char="►"/>
              <a:defRPr sz="1323"/>
            </a:lvl6pPr>
            <a:lvl7pPr marL="3200400" lvl="6" indent="-295782" algn="l">
              <a:lnSpc>
                <a:spcPct val="100000"/>
              </a:lnSpc>
              <a:spcBef>
                <a:spcPts val="1102"/>
              </a:spcBef>
              <a:spcAft>
                <a:spcPts val="0"/>
              </a:spcAft>
              <a:buSzPts val="1058"/>
              <a:buChar char="►"/>
              <a:defRPr sz="1323"/>
            </a:lvl7pPr>
            <a:lvl8pPr marL="3657600" lvl="7" indent="-295783" algn="l">
              <a:lnSpc>
                <a:spcPct val="100000"/>
              </a:lnSpc>
              <a:spcBef>
                <a:spcPts val="1102"/>
              </a:spcBef>
              <a:spcAft>
                <a:spcPts val="0"/>
              </a:spcAft>
              <a:buSzPts val="1058"/>
              <a:buChar char="►"/>
              <a:defRPr sz="1323"/>
            </a:lvl8pPr>
            <a:lvl9pPr marL="4114800" lvl="8" indent="-295783" algn="l">
              <a:lnSpc>
                <a:spcPct val="100000"/>
              </a:lnSpc>
              <a:spcBef>
                <a:spcPts val="1102"/>
              </a:spcBef>
              <a:spcAft>
                <a:spcPts val="0"/>
              </a:spcAft>
              <a:buSzPts val="1058"/>
              <a:buChar char="►"/>
              <a:defRPr sz="1323"/>
            </a:lvl9pPr>
          </a:lstStyle>
          <a:p>
            <a:endParaRPr/>
          </a:p>
        </p:txBody>
      </p:sp>
      <p:sp>
        <p:nvSpPr>
          <p:cNvPr id="99" name="Google Shape;99;p1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9"/>
              <a:buFont typeface="Trebuchet MS"/>
              <a:buNone/>
              <a:defRPr sz="4409"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4"/>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2"/>
              </a:spcBef>
              <a:spcAft>
                <a:spcPts val="0"/>
              </a:spcAft>
              <a:buSzPts val="1764"/>
              <a:buNone/>
              <a:defRPr sz="2205">
                <a:solidFill>
                  <a:srgbClr val="7F7F7F"/>
                </a:solidFill>
              </a:defRPr>
            </a:lvl1pPr>
            <a:lvl2pPr marL="914400" lvl="1" indent="-228600" algn="l">
              <a:lnSpc>
                <a:spcPct val="100000"/>
              </a:lnSpc>
              <a:spcBef>
                <a:spcPts val="1102"/>
              </a:spcBef>
              <a:spcAft>
                <a:spcPts val="0"/>
              </a:spcAft>
              <a:buSzPts val="1587"/>
              <a:buNone/>
              <a:defRPr sz="1984">
                <a:solidFill>
                  <a:srgbClr val="888888"/>
                </a:solidFill>
              </a:defRPr>
            </a:lvl2pPr>
            <a:lvl3pPr marL="1371600" lvl="2" indent="-228600" algn="l">
              <a:lnSpc>
                <a:spcPct val="100000"/>
              </a:lnSpc>
              <a:spcBef>
                <a:spcPts val="1102"/>
              </a:spcBef>
              <a:spcAft>
                <a:spcPts val="0"/>
              </a:spcAft>
              <a:buSzPts val="1411"/>
              <a:buNone/>
              <a:defRPr sz="1764">
                <a:solidFill>
                  <a:srgbClr val="888888"/>
                </a:solidFill>
              </a:defRPr>
            </a:lvl3pPr>
            <a:lvl4pPr marL="1828800" lvl="3" indent="-228600" algn="l">
              <a:lnSpc>
                <a:spcPct val="100000"/>
              </a:lnSpc>
              <a:spcBef>
                <a:spcPts val="1102"/>
              </a:spcBef>
              <a:spcAft>
                <a:spcPts val="0"/>
              </a:spcAft>
              <a:buSzPts val="1234"/>
              <a:buNone/>
              <a:defRPr sz="1543">
                <a:solidFill>
                  <a:srgbClr val="888888"/>
                </a:solidFill>
              </a:defRPr>
            </a:lvl4pPr>
            <a:lvl5pPr marL="2286000" lvl="4" indent="-228600" algn="l">
              <a:lnSpc>
                <a:spcPct val="100000"/>
              </a:lnSpc>
              <a:spcBef>
                <a:spcPts val="1102"/>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105" name="Google Shape;105;p1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968"/>
              <a:buFont typeface="Trebuchet MS"/>
              <a:buNone/>
              <a:defRPr sz="396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2"/>
              </a:spcBef>
              <a:spcAft>
                <a:spcPts val="0"/>
              </a:spcAft>
              <a:buSzPts val="1440"/>
              <a:buChar char="►"/>
              <a:defRPr/>
            </a:lvl1pPr>
            <a:lvl2pPr marL="914400" lvl="1" indent="-320040" algn="l">
              <a:lnSpc>
                <a:spcPct val="100000"/>
              </a:lnSpc>
              <a:spcBef>
                <a:spcPts val="1102"/>
              </a:spcBef>
              <a:spcAft>
                <a:spcPts val="0"/>
              </a:spcAft>
              <a:buSzPts val="1440"/>
              <a:buChar char="►"/>
              <a:defRPr/>
            </a:lvl2pPr>
            <a:lvl3pPr marL="1371600" lvl="2" indent="-320039" algn="l">
              <a:lnSpc>
                <a:spcPct val="100000"/>
              </a:lnSpc>
              <a:spcBef>
                <a:spcPts val="1102"/>
              </a:spcBef>
              <a:spcAft>
                <a:spcPts val="0"/>
              </a:spcAft>
              <a:buSzPts val="1440"/>
              <a:buChar char="►"/>
              <a:defRPr/>
            </a:lvl3pPr>
            <a:lvl4pPr marL="1828800" lvl="3" indent="-320039" algn="l">
              <a:lnSpc>
                <a:spcPct val="100000"/>
              </a:lnSpc>
              <a:spcBef>
                <a:spcPts val="1102"/>
              </a:spcBef>
              <a:spcAft>
                <a:spcPts val="0"/>
              </a:spcAft>
              <a:buSzPts val="1440"/>
              <a:buChar char="►"/>
              <a:defRPr/>
            </a:lvl4pPr>
            <a:lvl5pPr marL="2286000" lvl="4" indent="-320039" algn="l">
              <a:lnSpc>
                <a:spcPct val="100000"/>
              </a:lnSpc>
              <a:spcBef>
                <a:spcPts val="1102"/>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128" name="Google Shape;128;p1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2"/>
              </a:spcBef>
              <a:spcAft>
                <a:spcPts val="0"/>
              </a:spcAft>
              <a:buSzPts val="1440"/>
              <a:buChar char="►"/>
              <a:defRPr/>
            </a:lvl1pPr>
            <a:lvl2pPr marL="914400" lvl="1" indent="-320040" algn="l">
              <a:lnSpc>
                <a:spcPct val="100000"/>
              </a:lnSpc>
              <a:spcBef>
                <a:spcPts val="1102"/>
              </a:spcBef>
              <a:spcAft>
                <a:spcPts val="0"/>
              </a:spcAft>
              <a:buSzPts val="1440"/>
              <a:buChar char="►"/>
              <a:defRPr/>
            </a:lvl2pPr>
            <a:lvl3pPr marL="1371600" lvl="2" indent="-320039" algn="l">
              <a:lnSpc>
                <a:spcPct val="100000"/>
              </a:lnSpc>
              <a:spcBef>
                <a:spcPts val="1102"/>
              </a:spcBef>
              <a:spcAft>
                <a:spcPts val="0"/>
              </a:spcAft>
              <a:buSzPts val="1440"/>
              <a:buChar char="►"/>
              <a:defRPr/>
            </a:lvl3pPr>
            <a:lvl4pPr marL="1828800" lvl="3" indent="-320039" algn="l">
              <a:lnSpc>
                <a:spcPct val="100000"/>
              </a:lnSpc>
              <a:spcBef>
                <a:spcPts val="1102"/>
              </a:spcBef>
              <a:spcAft>
                <a:spcPts val="0"/>
              </a:spcAft>
              <a:buSzPts val="1440"/>
              <a:buChar char="►"/>
              <a:defRPr/>
            </a:lvl4pPr>
            <a:lvl5pPr marL="2286000" lvl="4" indent="-320039" algn="l">
              <a:lnSpc>
                <a:spcPct val="100000"/>
              </a:lnSpc>
              <a:spcBef>
                <a:spcPts val="1102"/>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35" name="Google Shape;35;p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body" idx="1"/>
          </p:nvPr>
        </p:nvSpPr>
        <p:spPr>
          <a:xfrm rot="5400000">
            <a:off x="2031206" y="1021556"/>
            <a:ext cx="4278312" cy="69977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2"/>
              </a:spcBef>
              <a:spcAft>
                <a:spcPts val="0"/>
              </a:spcAft>
              <a:buSzPts val="1440"/>
              <a:buChar char="►"/>
              <a:defRPr/>
            </a:lvl1pPr>
            <a:lvl2pPr marL="914400" lvl="1" indent="-320040" algn="l">
              <a:lnSpc>
                <a:spcPct val="100000"/>
              </a:lnSpc>
              <a:spcBef>
                <a:spcPts val="1102"/>
              </a:spcBef>
              <a:spcAft>
                <a:spcPts val="0"/>
              </a:spcAft>
              <a:buSzPts val="1440"/>
              <a:buChar char="►"/>
              <a:defRPr/>
            </a:lvl2pPr>
            <a:lvl3pPr marL="1371600" lvl="2" indent="-320039" algn="l">
              <a:lnSpc>
                <a:spcPct val="100000"/>
              </a:lnSpc>
              <a:spcBef>
                <a:spcPts val="1102"/>
              </a:spcBef>
              <a:spcAft>
                <a:spcPts val="0"/>
              </a:spcAft>
              <a:buSzPts val="1440"/>
              <a:buChar char="►"/>
              <a:defRPr/>
            </a:lvl3pPr>
            <a:lvl4pPr marL="1828800" lvl="3" indent="-320039" algn="l">
              <a:lnSpc>
                <a:spcPct val="100000"/>
              </a:lnSpc>
              <a:spcBef>
                <a:spcPts val="1102"/>
              </a:spcBef>
              <a:spcAft>
                <a:spcPts val="0"/>
              </a:spcAft>
              <a:buSzPts val="1440"/>
              <a:buChar char="►"/>
              <a:defRPr/>
            </a:lvl4pPr>
            <a:lvl5pPr marL="2286000" lvl="4" indent="-320039" algn="l">
              <a:lnSpc>
                <a:spcPct val="100000"/>
              </a:lnSpc>
              <a:spcBef>
                <a:spcPts val="1102"/>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41" name="Google Shape;41;p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850"/>
              <a:buFont typeface="Trebuchet MS"/>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2"/>
              </a:spcBef>
              <a:spcAft>
                <a:spcPts val="0"/>
              </a:spcAft>
              <a:buSzPts val="2117"/>
              <a:buFont typeface="Trebuchet MS"/>
              <a:buNone/>
              <a:defRPr sz="2646">
                <a:solidFill>
                  <a:schemeClr val="accent1"/>
                </a:solidFill>
              </a:defRPr>
            </a:lvl1pPr>
            <a:lvl2pPr marL="914400" lvl="1" indent="-228600" algn="l">
              <a:lnSpc>
                <a:spcPct val="100000"/>
              </a:lnSpc>
              <a:spcBef>
                <a:spcPts val="1102"/>
              </a:spcBef>
              <a:spcAft>
                <a:spcPts val="0"/>
              </a:spcAft>
              <a:buSzPts val="1411"/>
              <a:buFont typeface="Trebuchet MS"/>
              <a:buNone/>
              <a:defRPr/>
            </a:lvl2pPr>
            <a:lvl3pPr marL="1371600" lvl="2" indent="-228600" algn="l">
              <a:lnSpc>
                <a:spcPct val="100000"/>
              </a:lnSpc>
              <a:spcBef>
                <a:spcPts val="1102"/>
              </a:spcBef>
              <a:spcAft>
                <a:spcPts val="0"/>
              </a:spcAft>
              <a:buSzPts val="1234"/>
              <a:buFont typeface="Trebuchet MS"/>
              <a:buNone/>
              <a:defRPr/>
            </a:lvl3pPr>
            <a:lvl4pPr marL="1828800" lvl="3" indent="-228600" algn="l">
              <a:lnSpc>
                <a:spcPct val="100000"/>
              </a:lnSpc>
              <a:spcBef>
                <a:spcPts val="1102"/>
              </a:spcBef>
              <a:spcAft>
                <a:spcPts val="0"/>
              </a:spcAft>
              <a:buSzPts val="1058"/>
              <a:buFont typeface="Trebuchet MS"/>
              <a:buNone/>
              <a:defRPr/>
            </a:lvl4pPr>
            <a:lvl5pPr marL="2286000" lvl="4" indent="-228600" algn="l">
              <a:lnSpc>
                <a:spcPct val="100000"/>
              </a:lnSpc>
              <a:spcBef>
                <a:spcPts val="1102"/>
              </a:spcBef>
              <a:spcAft>
                <a:spcPts val="0"/>
              </a:spcAft>
              <a:buSzPts val="1058"/>
              <a:buFont typeface="Trebuchet MS"/>
              <a:buNone/>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47" name="Google Shape;47;p5"/>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2"/>
              </a:spcBef>
              <a:spcAft>
                <a:spcPts val="0"/>
              </a:spcAft>
              <a:buSzPts val="1587"/>
              <a:buNone/>
              <a:defRPr sz="1984">
                <a:solidFill>
                  <a:srgbClr val="7F7F7F"/>
                </a:solidFill>
              </a:defRPr>
            </a:lvl1pPr>
            <a:lvl2pPr marL="914400" lvl="1" indent="-228600" algn="l">
              <a:lnSpc>
                <a:spcPct val="100000"/>
              </a:lnSpc>
              <a:spcBef>
                <a:spcPts val="1102"/>
              </a:spcBef>
              <a:spcAft>
                <a:spcPts val="0"/>
              </a:spcAft>
              <a:buSzPts val="1587"/>
              <a:buNone/>
              <a:defRPr sz="1984">
                <a:solidFill>
                  <a:srgbClr val="888888"/>
                </a:solidFill>
              </a:defRPr>
            </a:lvl2pPr>
            <a:lvl3pPr marL="1371600" lvl="2" indent="-228600" algn="l">
              <a:lnSpc>
                <a:spcPct val="100000"/>
              </a:lnSpc>
              <a:spcBef>
                <a:spcPts val="1102"/>
              </a:spcBef>
              <a:spcAft>
                <a:spcPts val="0"/>
              </a:spcAft>
              <a:buSzPts val="1411"/>
              <a:buNone/>
              <a:defRPr sz="1764">
                <a:solidFill>
                  <a:srgbClr val="888888"/>
                </a:solidFill>
              </a:defRPr>
            </a:lvl3pPr>
            <a:lvl4pPr marL="1828800" lvl="3" indent="-228600" algn="l">
              <a:lnSpc>
                <a:spcPct val="100000"/>
              </a:lnSpc>
              <a:spcBef>
                <a:spcPts val="1102"/>
              </a:spcBef>
              <a:spcAft>
                <a:spcPts val="0"/>
              </a:spcAft>
              <a:buSzPts val="1234"/>
              <a:buNone/>
              <a:defRPr sz="1543">
                <a:solidFill>
                  <a:srgbClr val="888888"/>
                </a:solidFill>
              </a:defRPr>
            </a:lvl4pPr>
            <a:lvl5pPr marL="2286000" lvl="4" indent="-228600" algn="l">
              <a:lnSpc>
                <a:spcPct val="100000"/>
              </a:lnSpc>
              <a:spcBef>
                <a:spcPts val="1102"/>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48" name="Google Shape;48;p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850"/>
              <a:buFont typeface="Trebuchet MS"/>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2"/>
              </a:spcBef>
              <a:spcAft>
                <a:spcPts val="0"/>
              </a:spcAft>
              <a:buSzPts val="1587"/>
              <a:buNone/>
              <a:defRPr sz="1984">
                <a:solidFill>
                  <a:srgbClr val="3F3F3F"/>
                </a:solidFill>
              </a:defRPr>
            </a:lvl1pPr>
            <a:lvl2pPr marL="914400" lvl="1" indent="-228600" algn="l">
              <a:lnSpc>
                <a:spcPct val="100000"/>
              </a:lnSpc>
              <a:spcBef>
                <a:spcPts val="1102"/>
              </a:spcBef>
              <a:spcAft>
                <a:spcPts val="0"/>
              </a:spcAft>
              <a:buSzPts val="1587"/>
              <a:buNone/>
              <a:defRPr sz="1984">
                <a:solidFill>
                  <a:srgbClr val="888888"/>
                </a:solidFill>
              </a:defRPr>
            </a:lvl2pPr>
            <a:lvl3pPr marL="1371600" lvl="2" indent="-228600" algn="l">
              <a:lnSpc>
                <a:spcPct val="100000"/>
              </a:lnSpc>
              <a:spcBef>
                <a:spcPts val="1102"/>
              </a:spcBef>
              <a:spcAft>
                <a:spcPts val="0"/>
              </a:spcAft>
              <a:buSzPts val="1411"/>
              <a:buNone/>
              <a:defRPr sz="1764">
                <a:solidFill>
                  <a:srgbClr val="888888"/>
                </a:solidFill>
              </a:defRPr>
            </a:lvl3pPr>
            <a:lvl4pPr marL="1828800" lvl="3" indent="-228600" algn="l">
              <a:lnSpc>
                <a:spcPct val="100000"/>
              </a:lnSpc>
              <a:spcBef>
                <a:spcPts val="1102"/>
              </a:spcBef>
              <a:spcAft>
                <a:spcPts val="0"/>
              </a:spcAft>
              <a:buSzPts val="1234"/>
              <a:buNone/>
              <a:defRPr sz="1543">
                <a:solidFill>
                  <a:srgbClr val="888888"/>
                </a:solidFill>
              </a:defRPr>
            </a:lvl4pPr>
            <a:lvl5pPr marL="2286000" lvl="4" indent="-228600" algn="l">
              <a:lnSpc>
                <a:spcPct val="100000"/>
              </a:lnSpc>
              <a:spcBef>
                <a:spcPts val="1102"/>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54" name="Google Shape;54;p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850"/>
              <a:buFont typeface="Trebuchet MS"/>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102"/>
              </a:spcBef>
              <a:spcAft>
                <a:spcPts val="0"/>
              </a:spcAft>
              <a:buSzPts val="1587"/>
              <a:buNone/>
              <a:defRPr sz="1984">
                <a:solidFill>
                  <a:srgbClr val="3F3F3F"/>
                </a:solidFill>
              </a:defRPr>
            </a:lvl1pPr>
            <a:lvl2pPr marL="914400" lvl="1" indent="-228600" algn="l">
              <a:lnSpc>
                <a:spcPct val="100000"/>
              </a:lnSpc>
              <a:spcBef>
                <a:spcPts val="1102"/>
              </a:spcBef>
              <a:spcAft>
                <a:spcPts val="0"/>
              </a:spcAft>
              <a:buSzPts val="1587"/>
              <a:buNone/>
              <a:defRPr sz="1984">
                <a:solidFill>
                  <a:srgbClr val="888888"/>
                </a:solidFill>
              </a:defRPr>
            </a:lvl2pPr>
            <a:lvl3pPr marL="1371600" lvl="2" indent="-228600" algn="l">
              <a:lnSpc>
                <a:spcPct val="100000"/>
              </a:lnSpc>
              <a:spcBef>
                <a:spcPts val="1102"/>
              </a:spcBef>
              <a:spcAft>
                <a:spcPts val="0"/>
              </a:spcAft>
              <a:buSzPts val="1411"/>
              <a:buNone/>
              <a:defRPr sz="1764">
                <a:solidFill>
                  <a:srgbClr val="888888"/>
                </a:solidFill>
              </a:defRPr>
            </a:lvl3pPr>
            <a:lvl4pPr marL="1828800" lvl="3" indent="-228600" algn="l">
              <a:lnSpc>
                <a:spcPct val="100000"/>
              </a:lnSpc>
              <a:spcBef>
                <a:spcPts val="1102"/>
              </a:spcBef>
              <a:spcAft>
                <a:spcPts val="0"/>
              </a:spcAft>
              <a:buSzPts val="1234"/>
              <a:buNone/>
              <a:defRPr sz="1543">
                <a:solidFill>
                  <a:srgbClr val="888888"/>
                </a:solidFill>
              </a:defRPr>
            </a:lvl4pPr>
            <a:lvl5pPr marL="2286000" lvl="4" indent="-228600" algn="l">
              <a:lnSpc>
                <a:spcPct val="100000"/>
              </a:lnSpc>
              <a:spcBef>
                <a:spcPts val="1102"/>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60" name="Google Shape;60;p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646"/>
              <a:buFont typeface="Trebuchet MS"/>
              <a:buNone/>
              <a:defRPr sz="2646"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a:spLocks noGrp="1"/>
          </p:cNvSpPr>
          <p:nvPr>
            <p:ph type="pic" idx="2"/>
          </p:nvPr>
        </p:nvSpPr>
        <p:spPr>
          <a:xfrm>
            <a:off x="672041" y="671971"/>
            <a:ext cx="6997914" cy="4239192"/>
          </a:xfrm>
          <a:prstGeom prst="rect">
            <a:avLst/>
          </a:prstGeom>
          <a:noFill/>
          <a:ln>
            <a:noFill/>
          </a:ln>
        </p:spPr>
      </p:sp>
      <p:sp>
        <p:nvSpPr>
          <p:cNvPr id="66" name="Google Shape;66;p8"/>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2"/>
              </a:spcBef>
              <a:spcAft>
                <a:spcPts val="0"/>
              </a:spcAft>
              <a:buSzPts val="1058"/>
              <a:buNone/>
              <a:defRPr sz="1323"/>
            </a:lvl1pPr>
            <a:lvl2pPr marL="914400" lvl="1" indent="-228600" algn="l">
              <a:lnSpc>
                <a:spcPct val="100000"/>
              </a:lnSpc>
              <a:spcBef>
                <a:spcPts val="1102"/>
              </a:spcBef>
              <a:spcAft>
                <a:spcPts val="0"/>
              </a:spcAft>
              <a:buSzPts val="1058"/>
              <a:buNone/>
              <a:defRPr sz="1323"/>
            </a:lvl2pPr>
            <a:lvl3pPr marL="1371600" lvl="2" indent="-228600" algn="l">
              <a:lnSpc>
                <a:spcPct val="100000"/>
              </a:lnSpc>
              <a:spcBef>
                <a:spcPts val="1102"/>
              </a:spcBef>
              <a:spcAft>
                <a:spcPts val="0"/>
              </a:spcAft>
              <a:buSzPts val="882"/>
              <a:buNone/>
              <a:defRPr sz="1102"/>
            </a:lvl3pPr>
            <a:lvl4pPr marL="1828800" lvl="3" indent="-228600" algn="l">
              <a:lnSpc>
                <a:spcPct val="100000"/>
              </a:lnSpc>
              <a:spcBef>
                <a:spcPts val="1102"/>
              </a:spcBef>
              <a:spcAft>
                <a:spcPts val="0"/>
              </a:spcAft>
              <a:buSzPts val="794"/>
              <a:buNone/>
              <a:defRPr sz="992"/>
            </a:lvl4pPr>
            <a:lvl5pPr marL="2286000" lvl="4" indent="-228600" algn="l">
              <a:lnSpc>
                <a:spcPct val="100000"/>
              </a:lnSpc>
              <a:spcBef>
                <a:spcPts val="1102"/>
              </a:spcBef>
              <a:spcAft>
                <a:spcPts val="0"/>
              </a:spcAft>
              <a:buSzPts val="794"/>
              <a:buNone/>
              <a:defRPr sz="992"/>
            </a:lvl5pPr>
            <a:lvl6pPr marL="2743200" lvl="5" indent="-228600" algn="l">
              <a:lnSpc>
                <a:spcPct val="100000"/>
              </a:lnSpc>
              <a:spcBef>
                <a:spcPts val="1102"/>
              </a:spcBef>
              <a:spcAft>
                <a:spcPts val="0"/>
              </a:spcAft>
              <a:buSzPts val="794"/>
              <a:buNone/>
              <a:defRPr sz="992"/>
            </a:lvl6pPr>
            <a:lvl7pPr marL="3200400" lvl="6" indent="-228600" algn="l">
              <a:lnSpc>
                <a:spcPct val="100000"/>
              </a:lnSpc>
              <a:spcBef>
                <a:spcPts val="1102"/>
              </a:spcBef>
              <a:spcAft>
                <a:spcPts val="0"/>
              </a:spcAft>
              <a:buSzPts val="794"/>
              <a:buNone/>
              <a:defRPr sz="992"/>
            </a:lvl7pPr>
            <a:lvl8pPr marL="3657600" lvl="7" indent="-228600" algn="l">
              <a:lnSpc>
                <a:spcPct val="100000"/>
              </a:lnSpc>
              <a:spcBef>
                <a:spcPts val="1102"/>
              </a:spcBef>
              <a:spcAft>
                <a:spcPts val="0"/>
              </a:spcAft>
              <a:buSzPts val="794"/>
              <a:buNone/>
              <a:defRPr sz="992"/>
            </a:lvl8pPr>
            <a:lvl9pPr marL="4114800" lvl="8" indent="-228600" algn="l">
              <a:lnSpc>
                <a:spcPct val="100000"/>
              </a:lnSpc>
              <a:spcBef>
                <a:spcPts val="1102"/>
              </a:spcBef>
              <a:spcAft>
                <a:spcPts val="0"/>
              </a:spcAft>
              <a:buSzPts val="794"/>
              <a:buNone/>
              <a:defRPr sz="992"/>
            </a:lvl9pPr>
          </a:lstStyle>
          <a:p>
            <a:endParaRPr/>
          </a:p>
        </p:txBody>
      </p:sp>
      <p:sp>
        <p:nvSpPr>
          <p:cNvPr id="67" name="Google Shape;67;p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205"/>
              <a:buFont typeface="Trebuchet MS"/>
              <a:buNone/>
              <a:defRPr sz="220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102"/>
              </a:spcBef>
              <a:spcAft>
                <a:spcPts val="0"/>
              </a:spcAft>
              <a:buSzPts val="1440"/>
              <a:buChar char="►"/>
              <a:defRPr/>
            </a:lvl1pPr>
            <a:lvl2pPr marL="914400" lvl="1" indent="-320040" algn="l">
              <a:lnSpc>
                <a:spcPct val="100000"/>
              </a:lnSpc>
              <a:spcBef>
                <a:spcPts val="1102"/>
              </a:spcBef>
              <a:spcAft>
                <a:spcPts val="0"/>
              </a:spcAft>
              <a:buSzPts val="1440"/>
              <a:buChar char="►"/>
              <a:defRPr/>
            </a:lvl2pPr>
            <a:lvl3pPr marL="1371600" lvl="2" indent="-320039" algn="l">
              <a:lnSpc>
                <a:spcPct val="100000"/>
              </a:lnSpc>
              <a:spcBef>
                <a:spcPts val="1102"/>
              </a:spcBef>
              <a:spcAft>
                <a:spcPts val="0"/>
              </a:spcAft>
              <a:buSzPts val="1440"/>
              <a:buChar char="►"/>
              <a:defRPr/>
            </a:lvl3pPr>
            <a:lvl4pPr marL="1828800" lvl="3" indent="-320039" algn="l">
              <a:lnSpc>
                <a:spcPct val="100000"/>
              </a:lnSpc>
              <a:spcBef>
                <a:spcPts val="1102"/>
              </a:spcBef>
              <a:spcAft>
                <a:spcPts val="0"/>
              </a:spcAft>
              <a:buSzPts val="1440"/>
              <a:buChar char="►"/>
              <a:defRPr/>
            </a:lvl4pPr>
            <a:lvl5pPr marL="2286000" lvl="4" indent="-320039" algn="l">
              <a:lnSpc>
                <a:spcPct val="100000"/>
              </a:lnSpc>
              <a:spcBef>
                <a:spcPts val="1102"/>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73" name="Google Shape;73;p9"/>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102"/>
              </a:spcBef>
              <a:spcAft>
                <a:spcPts val="0"/>
              </a:spcAft>
              <a:buSzPts val="1234"/>
              <a:buNone/>
              <a:defRPr sz="1543"/>
            </a:lvl1pPr>
            <a:lvl2pPr marL="914400" lvl="1" indent="-228600" algn="l">
              <a:lnSpc>
                <a:spcPct val="100000"/>
              </a:lnSpc>
              <a:spcBef>
                <a:spcPts val="1102"/>
              </a:spcBef>
              <a:spcAft>
                <a:spcPts val="0"/>
              </a:spcAft>
              <a:buSzPts val="926"/>
              <a:buNone/>
              <a:defRPr sz="1157"/>
            </a:lvl2pPr>
            <a:lvl3pPr marL="1371600" lvl="2" indent="-228600" algn="l">
              <a:lnSpc>
                <a:spcPct val="100000"/>
              </a:lnSpc>
              <a:spcBef>
                <a:spcPts val="1102"/>
              </a:spcBef>
              <a:spcAft>
                <a:spcPts val="0"/>
              </a:spcAft>
              <a:buSzPts val="794"/>
              <a:buNone/>
              <a:defRPr sz="992"/>
            </a:lvl3pPr>
            <a:lvl4pPr marL="1828800" lvl="3" indent="-228600" algn="l">
              <a:lnSpc>
                <a:spcPct val="100000"/>
              </a:lnSpc>
              <a:spcBef>
                <a:spcPts val="1102"/>
              </a:spcBef>
              <a:spcAft>
                <a:spcPts val="0"/>
              </a:spcAft>
              <a:buSzPts val="662"/>
              <a:buNone/>
              <a:defRPr sz="827"/>
            </a:lvl4pPr>
            <a:lvl5pPr marL="2286000" lvl="4" indent="-228600" algn="l">
              <a:lnSpc>
                <a:spcPct val="100000"/>
              </a:lnSpc>
              <a:spcBef>
                <a:spcPts val="1102"/>
              </a:spcBef>
              <a:spcAft>
                <a:spcPts val="0"/>
              </a:spcAft>
              <a:buSzPts val="662"/>
              <a:buNone/>
              <a:defRPr sz="827"/>
            </a:lvl5pPr>
            <a:lvl6pPr marL="2743200" lvl="5" indent="-228600" algn="l">
              <a:lnSpc>
                <a:spcPct val="100000"/>
              </a:lnSpc>
              <a:spcBef>
                <a:spcPts val="1102"/>
              </a:spcBef>
              <a:spcAft>
                <a:spcPts val="0"/>
              </a:spcAft>
              <a:buSzPts val="662"/>
              <a:buNone/>
              <a:defRPr sz="827"/>
            </a:lvl6pPr>
            <a:lvl7pPr marL="3200400" lvl="6" indent="-228600" algn="l">
              <a:lnSpc>
                <a:spcPct val="100000"/>
              </a:lnSpc>
              <a:spcBef>
                <a:spcPts val="1102"/>
              </a:spcBef>
              <a:spcAft>
                <a:spcPts val="0"/>
              </a:spcAft>
              <a:buSzPts val="662"/>
              <a:buNone/>
              <a:defRPr sz="827"/>
            </a:lvl7pPr>
            <a:lvl8pPr marL="3657600" lvl="7" indent="-228600" algn="l">
              <a:lnSpc>
                <a:spcPct val="100000"/>
              </a:lnSpc>
              <a:spcBef>
                <a:spcPts val="1102"/>
              </a:spcBef>
              <a:spcAft>
                <a:spcPts val="0"/>
              </a:spcAft>
              <a:buSzPts val="662"/>
              <a:buNone/>
              <a:defRPr sz="827"/>
            </a:lvl8pPr>
            <a:lvl9pPr marL="4114800" lvl="8" indent="-228600" algn="l">
              <a:lnSpc>
                <a:spcPct val="100000"/>
              </a:lnSpc>
              <a:spcBef>
                <a:spcPts val="1102"/>
              </a:spcBef>
              <a:spcAft>
                <a:spcPts val="0"/>
              </a:spcAft>
              <a:buSzPts val="662"/>
              <a:buNone/>
              <a:defRPr sz="827"/>
            </a:lvl9pPr>
          </a:lstStyle>
          <a:p>
            <a:endParaRPr/>
          </a:p>
        </p:txBody>
      </p:sp>
      <p:sp>
        <p:nvSpPr>
          <p:cNvPr id="74" name="Google Shape;74;p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10787" cy="7578725"/>
            <a:chOff x="-8467" y="-8468"/>
            <a:chExt cx="9171317" cy="6874935"/>
          </a:xfrm>
        </p:grpSpPr>
        <p:sp>
          <p:nvSpPr>
            <p:cNvPr id="11" name="Google Shape;11;p1"/>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411"/>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12" name="Google Shape;12;p1"/>
            <p:cNvCxnSpPr/>
            <p:nvPr/>
          </p:nvCxnSpPr>
          <p:spPr>
            <a:xfrm rot="10800000" flipH="1">
              <a:off x="5130830" y="4175605"/>
              <a:ext cx="4022475" cy="2682396"/>
            </a:xfrm>
            <a:prstGeom prst="straightConnector1">
              <a:avLst/>
            </a:prstGeom>
            <a:noFill/>
            <a:ln w="9525" cap="rnd" cmpd="sng">
              <a:solidFill>
                <a:schemeClr val="accent1">
                  <a:alpha val="69411"/>
                </a:schemeClr>
              </a:solidFill>
              <a:prstDash val="solid"/>
              <a:miter lim="800000"/>
              <a:headEnd type="none" w="sm" len="sm"/>
              <a:tailEnd type="none" w="sm" len="sm"/>
            </a:ln>
          </p:spPr>
        </p:cxnSp>
        <p:cxnSp>
          <p:nvCxnSpPr>
            <p:cNvPr id="13" name="Google Shape;13;p1"/>
            <p:cNvCxnSpPr/>
            <p:nvPr/>
          </p:nvCxnSpPr>
          <p:spPr>
            <a:xfrm>
              <a:off x="7042707" y="0"/>
              <a:ext cx="1219200" cy="6858000"/>
            </a:xfrm>
            <a:prstGeom prst="straightConnector1">
              <a:avLst/>
            </a:prstGeom>
            <a:noFill/>
            <a:ln w="9525" cap="rnd" cmpd="sng">
              <a:solidFill>
                <a:schemeClr val="accent1">
                  <a:alpha val="69411"/>
                </a:schemeClr>
              </a:solidFill>
              <a:prstDash val="solid"/>
              <a:miter lim="800000"/>
              <a:headEnd type="none" w="sm" len="sm"/>
              <a:tailEnd type="none" w="sm" len="sm"/>
            </a:ln>
          </p:spPr>
        </p:cxnSp>
        <p:sp>
          <p:nvSpPr>
            <p:cNvPr id="14" name="Google Shape;14;p1"/>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29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5" name="Google Shape;15;p1"/>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21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6" name="Google Shape;16;p1"/>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09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7" name="Google Shape;17;p1"/>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8" name="Google Shape;18;p1"/>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9" name="Google Shape;19;p1"/>
            <p:cNvSpPr/>
            <p:nvPr/>
          </p:nvSpPr>
          <p:spPr>
            <a:xfrm>
              <a:off x="8094165"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17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20" name="Google Shape;20;p1"/>
            <p:cNvSpPr/>
            <p:nvPr/>
          </p:nvSpPr>
          <p:spPr>
            <a:xfrm>
              <a:off x="8068764"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09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grpSp>
      <p:sp>
        <p:nvSpPr>
          <p:cNvPr id="21" name="Google Shape;21;p1"/>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968"/>
              <a:buFont typeface="Trebuchet MS"/>
              <a:buNone/>
              <a:defRPr sz="3968"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2" name="Google Shape;22;p1"/>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rmAutofit/>
          </a:bodyPr>
          <a:lstStyle>
            <a:lvl1pPr marL="457200" marR="0" lvl="0" indent="-329374" algn="l" rtl="0">
              <a:lnSpc>
                <a:spcPct val="100000"/>
              </a:lnSpc>
              <a:spcBef>
                <a:spcPts val="1102"/>
              </a:spcBef>
              <a:spcAft>
                <a:spcPts val="0"/>
              </a:spcAft>
              <a:buClr>
                <a:schemeClr val="accent1"/>
              </a:buClr>
              <a:buSzPts val="1587"/>
              <a:buFont typeface="Noto Sans Symbols"/>
              <a:buChar char="►"/>
              <a:defRPr sz="1984" b="0" i="0" u="none" strike="noStrike" cap="none">
                <a:solidFill>
                  <a:srgbClr val="3F3F3F"/>
                </a:solidFill>
                <a:latin typeface="Trebuchet MS"/>
                <a:ea typeface="Trebuchet MS"/>
                <a:cs typeface="Trebuchet MS"/>
                <a:sym typeface="Trebuchet MS"/>
              </a:defRPr>
            </a:lvl1pPr>
            <a:lvl2pPr marL="914400" marR="0" lvl="1" indent="-318198" algn="l" rtl="0">
              <a:lnSpc>
                <a:spcPct val="100000"/>
              </a:lnSpc>
              <a:spcBef>
                <a:spcPts val="1102"/>
              </a:spcBef>
              <a:spcAft>
                <a:spcPts val="0"/>
              </a:spcAft>
              <a:buClr>
                <a:schemeClr val="accent1"/>
              </a:buClr>
              <a:buSzPts val="1411"/>
              <a:buFont typeface="Noto Sans Symbols"/>
              <a:buChar char="►"/>
              <a:defRPr sz="1764" b="0" i="0" u="none" strike="noStrike" cap="none">
                <a:solidFill>
                  <a:srgbClr val="3F3F3F"/>
                </a:solidFill>
                <a:latin typeface="Trebuchet MS"/>
                <a:ea typeface="Trebuchet MS"/>
                <a:cs typeface="Trebuchet MS"/>
                <a:sym typeface="Trebuchet MS"/>
              </a:defRPr>
            </a:lvl2pPr>
            <a:lvl3pPr marL="1371600" marR="0" lvl="2" indent="-306958" algn="l" rtl="0">
              <a:lnSpc>
                <a:spcPct val="100000"/>
              </a:lnSpc>
              <a:spcBef>
                <a:spcPts val="1102"/>
              </a:spcBef>
              <a:spcAft>
                <a:spcPts val="0"/>
              </a:spcAft>
              <a:buClr>
                <a:schemeClr val="accent1"/>
              </a:buClr>
              <a:buSzPts val="1234"/>
              <a:buFont typeface="Noto Sans Symbols"/>
              <a:buChar char="►"/>
              <a:defRPr sz="1543" b="0" i="0" u="none" strike="noStrike" cap="none">
                <a:solidFill>
                  <a:srgbClr val="3F3F3F"/>
                </a:solidFill>
                <a:latin typeface="Trebuchet MS"/>
                <a:ea typeface="Trebuchet MS"/>
                <a:cs typeface="Trebuchet MS"/>
                <a:sym typeface="Trebuchet MS"/>
              </a:defRPr>
            </a:lvl3pPr>
            <a:lvl4pPr marL="1828800" marR="0" lvl="3"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4pPr>
            <a:lvl5pPr marL="2286000" marR="0" lvl="4"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5pPr>
            <a:lvl6pPr marL="2743200" marR="0" lvl="5"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grpSp>
        <p:nvGrpSpPr>
          <p:cNvPr id="109" name="Google Shape;109;p15"/>
          <p:cNvGrpSpPr/>
          <p:nvPr/>
        </p:nvGrpSpPr>
        <p:grpSpPr>
          <a:xfrm>
            <a:off x="-9525" y="-9525"/>
            <a:ext cx="10110787" cy="7578725"/>
            <a:chOff x="-8467" y="-8468"/>
            <a:chExt cx="9171317" cy="6874935"/>
          </a:xfrm>
        </p:grpSpPr>
        <p:sp>
          <p:nvSpPr>
            <p:cNvPr id="110" name="Google Shape;110;p15"/>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411"/>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111" name="Google Shape;111;p15"/>
            <p:cNvCxnSpPr/>
            <p:nvPr/>
          </p:nvCxnSpPr>
          <p:spPr>
            <a:xfrm rot="10800000" flipH="1">
              <a:off x="5130830" y="4175605"/>
              <a:ext cx="4022475" cy="2682396"/>
            </a:xfrm>
            <a:prstGeom prst="straightConnector1">
              <a:avLst/>
            </a:prstGeom>
            <a:noFill/>
            <a:ln w="9525" cap="rnd" cmpd="sng">
              <a:solidFill>
                <a:schemeClr val="accent1">
                  <a:alpha val="69411"/>
                </a:schemeClr>
              </a:solidFill>
              <a:prstDash val="solid"/>
              <a:miter lim="800000"/>
              <a:headEnd type="none" w="sm" len="sm"/>
              <a:tailEnd type="none" w="sm" len="sm"/>
            </a:ln>
          </p:spPr>
        </p:cxnSp>
        <p:cxnSp>
          <p:nvCxnSpPr>
            <p:cNvPr id="112" name="Google Shape;112;p15"/>
            <p:cNvCxnSpPr/>
            <p:nvPr/>
          </p:nvCxnSpPr>
          <p:spPr>
            <a:xfrm>
              <a:off x="7042707" y="0"/>
              <a:ext cx="1219200" cy="6858000"/>
            </a:xfrm>
            <a:prstGeom prst="straightConnector1">
              <a:avLst/>
            </a:prstGeom>
            <a:noFill/>
            <a:ln w="9525" cap="rnd" cmpd="sng">
              <a:solidFill>
                <a:schemeClr val="accent1">
                  <a:alpha val="69411"/>
                </a:schemeClr>
              </a:solidFill>
              <a:prstDash val="solid"/>
              <a:miter lim="800000"/>
              <a:headEnd type="none" w="sm" len="sm"/>
              <a:tailEnd type="none" w="sm" len="sm"/>
            </a:ln>
          </p:spPr>
        </p:cxnSp>
        <p:sp>
          <p:nvSpPr>
            <p:cNvPr id="113" name="Google Shape;113;p15"/>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29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4" name="Google Shape;114;p15"/>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21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5" name="Google Shape;115;p15"/>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09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6" name="Google Shape;116;p15"/>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7" name="Google Shape;117;p15"/>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8" name="Google Shape;118;p15"/>
            <p:cNvSpPr/>
            <p:nvPr/>
          </p:nvSpPr>
          <p:spPr>
            <a:xfrm>
              <a:off x="8094165"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17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9" name="Google Shape;119;p15"/>
            <p:cNvSpPr/>
            <p:nvPr/>
          </p:nvSpPr>
          <p:spPr>
            <a:xfrm>
              <a:off x="8068764"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09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grpSp>
      <p:sp>
        <p:nvSpPr>
          <p:cNvPr id="120" name="Google Shape;120;p15"/>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968"/>
              <a:buFont typeface="Trebuchet MS"/>
              <a:buNone/>
              <a:defRPr sz="3968"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21" name="Google Shape;121;p15"/>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rmAutofit/>
          </a:bodyPr>
          <a:lstStyle>
            <a:lvl1pPr marL="457200" marR="0" lvl="0" indent="-329374" algn="l" rtl="0">
              <a:lnSpc>
                <a:spcPct val="100000"/>
              </a:lnSpc>
              <a:spcBef>
                <a:spcPts val="1102"/>
              </a:spcBef>
              <a:spcAft>
                <a:spcPts val="0"/>
              </a:spcAft>
              <a:buClr>
                <a:schemeClr val="accent1"/>
              </a:buClr>
              <a:buSzPts val="1587"/>
              <a:buFont typeface="Noto Sans Symbols"/>
              <a:buChar char="►"/>
              <a:defRPr sz="1984" b="0" i="0" u="none" strike="noStrike" cap="none">
                <a:solidFill>
                  <a:srgbClr val="3F3F3F"/>
                </a:solidFill>
                <a:latin typeface="Trebuchet MS"/>
                <a:ea typeface="Trebuchet MS"/>
                <a:cs typeface="Trebuchet MS"/>
                <a:sym typeface="Trebuchet MS"/>
              </a:defRPr>
            </a:lvl1pPr>
            <a:lvl2pPr marL="914400" marR="0" lvl="1" indent="-318198" algn="l" rtl="0">
              <a:lnSpc>
                <a:spcPct val="100000"/>
              </a:lnSpc>
              <a:spcBef>
                <a:spcPts val="1102"/>
              </a:spcBef>
              <a:spcAft>
                <a:spcPts val="0"/>
              </a:spcAft>
              <a:buClr>
                <a:schemeClr val="accent1"/>
              </a:buClr>
              <a:buSzPts val="1411"/>
              <a:buFont typeface="Noto Sans Symbols"/>
              <a:buChar char="►"/>
              <a:defRPr sz="1764" b="0" i="0" u="none" strike="noStrike" cap="none">
                <a:solidFill>
                  <a:srgbClr val="3F3F3F"/>
                </a:solidFill>
                <a:latin typeface="Trebuchet MS"/>
                <a:ea typeface="Trebuchet MS"/>
                <a:cs typeface="Trebuchet MS"/>
                <a:sym typeface="Trebuchet MS"/>
              </a:defRPr>
            </a:lvl2pPr>
            <a:lvl3pPr marL="1371600" marR="0" lvl="2" indent="-306958" algn="l" rtl="0">
              <a:lnSpc>
                <a:spcPct val="100000"/>
              </a:lnSpc>
              <a:spcBef>
                <a:spcPts val="1102"/>
              </a:spcBef>
              <a:spcAft>
                <a:spcPts val="0"/>
              </a:spcAft>
              <a:buClr>
                <a:schemeClr val="accent1"/>
              </a:buClr>
              <a:buSzPts val="1234"/>
              <a:buFont typeface="Noto Sans Symbols"/>
              <a:buChar char="►"/>
              <a:defRPr sz="1543" b="0" i="0" u="none" strike="noStrike" cap="none">
                <a:solidFill>
                  <a:srgbClr val="3F3F3F"/>
                </a:solidFill>
                <a:latin typeface="Trebuchet MS"/>
                <a:ea typeface="Trebuchet MS"/>
                <a:cs typeface="Trebuchet MS"/>
                <a:sym typeface="Trebuchet MS"/>
              </a:defRPr>
            </a:lvl3pPr>
            <a:lvl4pPr marL="1828800" marR="0" lvl="3"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4pPr>
            <a:lvl5pPr marL="2286000" marR="0" lvl="4"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5pPr>
            <a:lvl6pPr marL="2743200" marR="0" lvl="5"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22" name="Google Shape;122;p1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3" name="Google Shape;123;p1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4" name="Google Shape;124;p1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                    Online Book Store !!</a:t>
            </a:r>
            <a:endParaRPr sz="3600" b="1" i="0" u="none" strike="noStrike" cap="none">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3600"/>
              <a:buFont typeface="Times New Roman"/>
              <a:buNone/>
            </a:pPr>
            <a:endParaRPr sz="3600" b="1" i="0" u="none" strike="noStrike" cap="none">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3600"/>
              <a:buFont typeface="Times New Roman"/>
              <a:buNone/>
            </a:pPr>
            <a:r>
              <a:rPr lang="en-US" sz="3200" b="1" i="0" u="none" strike="noStrike" cap="none">
                <a:solidFill>
                  <a:schemeClr val="dk1"/>
                </a:solidFill>
                <a:latin typeface="Times New Roman"/>
                <a:ea typeface="Times New Roman"/>
                <a:cs typeface="Times New Roman"/>
                <a:sym typeface="Times New Roman"/>
              </a:rPr>
              <a:t>      Members :</a:t>
            </a:r>
            <a:endParaRPr sz="3200" b="1" i="0" u="none" strike="noStrike" cap="none">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          Siddhi Desale             –     21104135</a:t>
            </a:r>
            <a:endParaRPr sz="3200" b="1" i="0" u="none" strike="noStrike" cap="none">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          Praniv Warungshe    –     21104031</a:t>
            </a:r>
            <a:endParaRPr sz="3200" b="1" i="0" u="none" strike="noStrike" cap="none">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          Siddharth Devare      –     21104136</a:t>
            </a:r>
            <a:endParaRPr sz="3200" b="1" i="0" u="none" strike="noStrike" cap="none">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          Harsh Jikamade        –     21104073</a:t>
            </a:r>
            <a:endParaRPr sz="3200" b="1" i="0" u="none" strike="noStrike" cap="none">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3600"/>
              <a:buFont typeface="Times New Roman"/>
              <a:buNone/>
            </a:pPr>
            <a:endParaRPr sz="3200" b="1" i="0" u="none" strike="noStrike" cap="none">
              <a:solidFill>
                <a:schemeClr val="dk1"/>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3600"/>
              <a:buFont typeface="Times New Roman"/>
              <a:buNone/>
            </a:pPr>
            <a:r>
              <a:rPr lang="en-US" sz="3200" b="1" i="0" u="none" strike="noStrike" cap="none">
                <a:solidFill>
                  <a:schemeClr val="dk1"/>
                </a:solidFill>
                <a:latin typeface="Times New Roman"/>
                <a:ea typeface="Times New Roman"/>
                <a:cs typeface="Times New Roman"/>
                <a:sym typeface="Times New Roman"/>
              </a:rPr>
              <a:t>                                  </a:t>
            </a:r>
            <a:r>
              <a:rPr lang="en-US" sz="2800" b="1" i="0" u="none" strike="noStrike" cap="none">
                <a:solidFill>
                  <a:srgbClr val="000000"/>
                </a:solidFill>
                <a:latin typeface="Times New Roman"/>
                <a:ea typeface="Times New Roman"/>
                <a:cs typeface="Times New Roman"/>
                <a:sym typeface="Times New Roman"/>
              </a:rPr>
              <a:t>Project Guide</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                                           Prof. Charul Singh</a:t>
            </a:r>
            <a:endParaRPr sz="1400" b="0" i="0" u="none" strike="noStrike" cap="none">
              <a:solidFill>
                <a:srgbClr val="000000"/>
              </a:solidFill>
              <a:latin typeface="Arial"/>
              <a:ea typeface="Arial"/>
              <a:cs typeface="Arial"/>
              <a:sym typeface="Arial"/>
            </a:endParaRPr>
          </a:p>
        </p:txBody>
      </p:sp>
      <p:pic>
        <p:nvPicPr>
          <p:cNvPr id="137" name="Google Shape;137;p17"/>
          <p:cNvPicPr preferRelativeResize="0"/>
          <p:nvPr/>
        </p:nvPicPr>
        <p:blipFill rotWithShape="1">
          <a:blip r:embed="rId3">
            <a:alphaModFix/>
          </a:blip>
          <a:srcRect/>
          <a:stretch/>
        </p:blipFill>
        <p:spPr>
          <a:xfrm>
            <a:off x="144462" y="1587"/>
            <a:ext cx="9936164" cy="1871662"/>
          </a:xfrm>
          <a:prstGeom prst="rect">
            <a:avLst/>
          </a:prstGeom>
          <a:noFill/>
          <a:ln>
            <a:noFill/>
          </a:ln>
        </p:spPr>
      </p:pic>
      <p:cxnSp>
        <p:nvCxnSpPr>
          <p:cNvPr id="138" name="Google Shape;138;p17"/>
          <p:cNvCxnSpPr/>
          <p:nvPr/>
        </p:nvCxnSpPr>
        <p:spPr>
          <a:xfrm>
            <a:off x="-1587" y="937413"/>
            <a:ext cx="10080600" cy="0"/>
          </a:xfrm>
          <a:prstGeom prst="straightConnector1">
            <a:avLst/>
          </a:prstGeom>
          <a:noFill/>
          <a:ln w="25400" cap="rnd" cmpd="sng">
            <a:solidFill>
              <a:schemeClr val="dk1"/>
            </a:solidFill>
            <a:prstDash val="solid"/>
            <a:miter lim="800000"/>
            <a:headEnd type="none" w="sm" len="sm"/>
            <a:tailEnd type="none" w="sm" len="sm"/>
          </a:ln>
          <a:effectLst>
            <a:outerShdw blurRad="63500" dist="25400" dir="5400000">
              <a:srgbClr val="000000">
                <a:alpha val="34509"/>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
        <p:cNvGrpSpPr/>
        <p:nvPr/>
      </p:nvGrpSpPr>
      <p:grpSpPr>
        <a:xfrm>
          <a:off x="0" y="0"/>
          <a:ext cx="0" cy="0"/>
          <a:chOff x="0" y="0"/>
          <a:chExt cx="0" cy="0"/>
        </a:xfrm>
      </p:grpSpPr>
      <p:sp>
        <p:nvSpPr>
          <p:cNvPr id="216" name="Google Shape;216;p26"/>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4100" b="1" i="0" u="none" strike="noStrike" cap="none">
                <a:solidFill>
                  <a:srgbClr val="000000"/>
                </a:solidFill>
                <a:latin typeface="Times New Roman"/>
                <a:ea typeface="Times New Roman"/>
                <a:cs typeface="Times New Roman"/>
                <a:sym typeface="Times New Roman"/>
              </a:rPr>
              <a:t>Thank You..!!</a:t>
            </a:r>
            <a:endParaRPr sz="1900" b="1"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
        <p:cNvGrpSpPr/>
        <p:nvPr/>
      </p:nvGrpSpPr>
      <p:grpSpPr>
        <a:xfrm>
          <a:off x="0" y="0"/>
          <a:ext cx="0" cy="0"/>
          <a:chOff x="0" y="0"/>
          <a:chExt cx="0" cy="0"/>
        </a:xfrm>
      </p:grpSpPr>
      <p:sp>
        <p:nvSpPr>
          <p:cNvPr id="144" name="Google Shape;144;p18"/>
          <p:cNvSpPr txBox="1"/>
          <p:nvPr/>
        </p:nvSpPr>
        <p:spPr>
          <a:xfrm>
            <a:off x="504763" y="0"/>
            <a:ext cx="9071100" cy="12837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1. Introduction</a:t>
            </a:r>
            <a:endParaRPr sz="1400" b="0" i="0" u="none" strike="noStrike" cap="none">
              <a:solidFill>
                <a:srgbClr val="000000"/>
              </a:solidFill>
              <a:latin typeface="Arial"/>
              <a:ea typeface="Arial"/>
              <a:cs typeface="Arial"/>
              <a:sym typeface="Arial"/>
            </a:endParaRPr>
          </a:p>
        </p:txBody>
      </p:sp>
      <p:sp>
        <p:nvSpPr>
          <p:cNvPr id="145" name="Google Shape;145;p18"/>
          <p:cNvSpPr txBox="1"/>
          <p:nvPr/>
        </p:nvSpPr>
        <p:spPr>
          <a:xfrm>
            <a:off x="605113" y="1283696"/>
            <a:ext cx="8870400" cy="6348600"/>
          </a:xfrm>
          <a:prstGeom prst="rect">
            <a:avLst/>
          </a:prstGeom>
          <a:noFill/>
          <a:ln>
            <a:noFill/>
          </a:ln>
        </p:spPr>
        <p:txBody>
          <a:bodyPr spcFirstLastPara="1" wrap="square" lIns="0" tIns="21225" rIns="0" bIns="0" anchor="t" anchorCtr="0">
            <a:noAutofit/>
          </a:bodyPr>
          <a:lstStyle/>
          <a:p>
            <a:pPr marL="457200" marR="0" lvl="0" indent="-419100" algn="l" rtl="0">
              <a:lnSpc>
                <a:spcPct val="115000"/>
              </a:lnSpc>
              <a:spcBef>
                <a:spcPts val="0"/>
              </a:spcBef>
              <a:spcAft>
                <a:spcPts val="0"/>
              </a:spcAft>
              <a:buClr>
                <a:srgbClr val="000000"/>
              </a:buClr>
              <a:buSzPts val="3000"/>
              <a:buFont typeface="Arial"/>
              <a:buChar char="●"/>
            </a:pPr>
            <a:r>
              <a:rPr lang="en-US" sz="3000" b="1" i="0" u="none" strike="noStrike" cap="none">
                <a:solidFill>
                  <a:srgbClr val="000000"/>
                </a:solidFill>
                <a:latin typeface="Times New Roman"/>
                <a:ea typeface="Times New Roman"/>
                <a:cs typeface="Times New Roman"/>
                <a:sym typeface="Times New Roman"/>
              </a:rPr>
              <a:t>Problem identified</a:t>
            </a:r>
            <a:r>
              <a:rPr lang="en-US" sz="3000" b="0" i="0" u="none" strike="noStrike" cap="none">
                <a:solidFill>
                  <a:srgbClr val="000000"/>
                </a:solidFill>
                <a:latin typeface="Times New Roman"/>
                <a:ea typeface="Times New Roman"/>
                <a:cs typeface="Times New Roman"/>
                <a:sym typeface="Times New Roman"/>
              </a:rPr>
              <a:t> : </a:t>
            </a:r>
            <a:endParaRPr sz="3000" b="0" i="0" u="none" strike="noStrike" cap="none">
              <a:solidFill>
                <a:srgbClr val="000000"/>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Clr>
                <a:srgbClr val="000000"/>
              </a:buClr>
              <a:buSzPts val="3000"/>
              <a:buFont typeface="Arial"/>
              <a:buNone/>
            </a:pPr>
            <a:r>
              <a:rPr lang="en-US" sz="3000" b="0" i="0" u="none" strike="noStrike" cap="none">
                <a:solidFill>
                  <a:srgbClr val="000000"/>
                </a:solidFill>
                <a:latin typeface="Times New Roman"/>
                <a:ea typeface="Times New Roman"/>
                <a:cs typeface="Times New Roman"/>
                <a:sym typeface="Times New Roman"/>
              </a:rPr>
              <a:t> - While buying a book from a shop, the particular book the user wants might not be available and finding newly launched books might be big hassle and time consuming and such putting such efforts </a:t>
            </a:r>
            <a:endParaRPr sz="3000" b="0" i="0" u="none" strike="noStrike" cap="none">
              <a:solidFill>
                <a:srgbClr val="000000"/>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Clr>
                <a:srgbClr val="000000"/>
              </a:buClr>
              <a:buSzPts val="3000"/>
              <a:buFont typeface="Arial"/>
              <a:buNone/>
            </a:pPr>
            <a:r>
              <a:rPr lang="en-US" sz="3000" b="0" i="0" u="none" strike="noStrike" cap="none">
                <a:solidFill>
                  <a:srgbClr val="000000"/>
                </a:solidFill>
                <a:latin typeface="Times New Roman"/>
                <a:ea typeface="Times New Roman"/>
                <a:cs typeface="Times New Roman"/>
                <a:sym typeface="Times New Roman"/>
              </a:rPr>
              <a:t>may not be always fruitful.</a:t>
            </a:r>
            <a:endParaRPr sz="3000" b="0" i="0" u="none" strike="noStrike" cap="none">
              <a:solidFill>
                <a:srgbClr val="000000"/>
              </a:solidFill>
              <a:latin typeface="Times New Roman"/>
              <a:ea typeface="Times New Roman"/>
              <a:cs typeface="Times New Roman"/>
              <a:sym typeface="Times New Roman"/>
            </a:endParaRPr>
          </a:p>
          <a:p>
            <a:pPr marL="457200" marR="0" lvl="0" indent="-419100" algn="l" rtl="0">
              <a:lnSpc>
                <a:spcPct val="115000"/>
              </a:lnSpc>
              <a:spcBef>
                <a:spcPts val="0"/>
              </a:spcBef>
              <a:spcAft>
                <a:spcPts val="0"/>
              </a:spcAft>
              <a:buClr>
                <a:srgbClr val="000000"/>
              </a:buClr>
              <a:buSzPts val="3000"/>
              <a:buFont typeface="Times New Roman"/>
              <a:buChar char="●"/>
            </a:pPr>
            <a:r>
              <a:rPr lang="en-US" sz="3000" b="1" i="0" u="none" strike="noStrike" cap="none">
                <a:solidFill>
                  <a:srgbClr val="000000"/>
                </a:solidFill>
                <a:latin typeface="Times New Roman"/>
                <a:ea typeface="Times New Roman"/>
                <a:cs typeface="Times New Roman"/>
                <a:sym typeface="Times New Roman"/>
              </a:rPr>
              <a:t>Solution proposed</a:t>
            </a:r>
            <a:r>
              <a:rPr lang="en-US" sz="3000" b="0" i="0" u="none" strike="noStrike" cap="none">
                <a:solidFill>
                  <a:srgbClr val="000000"/>
                </a:solidFill>
                <a:latin typeface="Times New Roman"/>
                <a:ea typeface="Times New Roman"/>
                <a:cs typeface="Times New Roman"/>
                <a:sym typeface="Times New Roman"/>
              </a:rPr>
              <a:t> : </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3000"/>
              <a:buFont typeface="Arial"/>
              <a:buNone/>
            </a:pPr>
            <a:r>
              <a:rPr lang="en-US" sz="3000" b="0" i="0" u="none" strike="noStrike" cap="none">
                <a:solidFill>
                  <a:srgbClr val="000000"/>
                </a:solidFill>
                <a:latin typeface="Times New Roman"/>
                <a:ea typeface="Times New Roman"/>
                <a:cs typeface="Times New Roman"/>
                <a:sym typeface="Times New Roman"/>
              </a:rPr>
              <a:t>        - It is an online web application where the</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3000"/>
              <a:buFont typeface="Arial"/>
              <a:buNone/>
            </a:pPr>
            <a:r>
              <a:rPr lang="en-US" sz="3000" b="0" i="0" u="none" strike="noStrike" cap="none">
                <a:solidFill>
                  <a:srgbClr val="000000"/>
                </a:solidFill>
                <a:latin typeface="Times New Roman"/>
                <a:ea typeface="Times New Roman"/>
                <a:cs typeface="Times New Roman"/>
                <a:sym typeface="Times New Roman"/>
              </a:rPr>
              <a:t>          user  can buy or sell the book at any time</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3000"/>
              <a:buFont typeface="Arial"/>
              <a:buNone/>
            </a:pPr>
            <a:r>
              <a:rPr lang="en-US" sz="3000" b="0" i="0" u="none" strike="noStrike" cap="none">
                <a:solidFill>
                  <a:srgbClr val="000000"/>
                </a:solidFill>
                <a:latin typeface="Times New Roman"/>
                <a:ea typeface="Times New Roman"/>
                <a:cs typeface="Times New Roman"/>
                <a:sym typeface="Times New Roman"/>
              </a:rPr>
              <a:t>          through a web browser so user do no have</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3000"/>
              <a:buFont typeface="Arial"/>
              <a:buNone/>
            </a:pPr>
            <a:r>
              <a:rPr lang="en-US" sz="3000" b="0" i="0" u="none" strike="noStrike" cap="none">
                <a:solidFill>
                  <a:srgbClr val="000000"/>
                </a:solidFill>
                <a:latin typeface="Times New Roman"/>
                <a:ea typeface="Times New Roman"/>
                <a:cs typeface="Times New Roman"/>
                <a:sym typeface="Times New Roman"/>
              </a:rPr>
              <a:t>          to put too much efforts for this process.</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3000"/>
              <a:buFont typeface="Arial"/>
              <a:buNone/>
            </a:pPr>
            <a:r>
              <a:rPr lang="en-US" sz="3000" b="0" i="0" u="none" strike="noStrike" cap="none">
                <a:solidFill>
                  <a:srgbClr val="000000"/>
                </a:solidFill>
                <a:latin typeface="Times New Roman"/>
                <a:ea typeface="Times New Roman"/>
                <a:cs typeface="Times New Roman"/>
                <a:sym typeface="Times New Roman"/>
              </a:rPr>
              <a:t>              </a:t>
            </a:r>
            <a:endParaRPr sz="3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19"/>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2. Objectives</a:t>
            </a:r>
            <a:endParaRPr sz="1400" b="0" i="0" u="none" strike="noStrike" cap="none">
              <a:solidFill>
                <a:srgbClr val="000000"/>
              </a:solidFill>
              <a:latin typeface="Arial"/>
              <a:ea typeface="Arial"/>
              <a:cs typeface="Arial"/>
              <a:sym typeface="Arial"/>
            </a:endParaRPr>
          </a:p>
        </p:txBody>
      </p:sp>
      <p:sp>
        <p:nvSpPr>
          <p:cNvPr id="152" name="Google Shape;152;p19"/>
          <p:cNvSpPr txBox="1"/>
          <p:nvPr/>
        </p:nvSpPr>
        <p:spPr>
          <a:xfrm>
            <a:off x="1024800" y="1563675"/>
            <a:ext cx="8549400" cy="6050100"/>
          </a:xfrm>
          <a:prstGeom prst="rect">
            <a:avLst/>
          </a:prstGeom>
          <a:noFill/>
          <a:ln>
            <a:noFill/>
          </a:ln>
        </p:spPr>
        <p:txBody>
          <a:bodyPr spcFirstLastPara="1" wrap="square" lIns="0" tIns="21225" rIns="0" bIns="0" anchor="t" anchorCtr="0">
            <a:noAutofit/>
          </a:bodyPr>
          <a:lstStyle/>
          <a:p>
            <a:pPr marL="457200" marR="0" lvl="0" indent="-431800" algn="l" rtl="0">
              <a:lnSpc>
                <a:spcPct val="115000"/>
              </a:lnSpc>
              <a:spcBef>
                <a:spcPts val="0"/>
              </a:spcBef>
              <a:spcAft>
                <a:spcPts val="0"/>
              </a:spcAft>
              <a:buClr>
                <a:srgbClr val="000000"/>
              </a:buClr>
              <a:buSzPts val="3200"/>
              <a:buFont typeface="Times New Roman"/>
              <a:buChar char="●"/>
            </a:pPr>
            <a:r>
              <a:rPr lang="en-US" sz="3200" b="0" i="0" u="none" strike="noStrike" cap="none" dirty="0">
                <a:solidFill>
                  <a:srgbClr val="000000"/>
                </a:solidFill>
                <a:latin typeface="Times New Roman"/>
                <a:ea typeface="Times New Roman"/>
                <a:cs typeface="Times New Roman"/>
                <a:sym typeface="Times New Roman"/>
              </a:rPr>
              <a:t>To create an online book store that allows users to purchase a book based on </a:t>
            </a:r>
            <a:r>
              <a:rPr lang="en-US" sz="3200" dirty="0">
                <a:latin typeface="Times New Roman"/>
                <a:ea typeface="Times New Roman"/>
                <a:cs typeface="Times New Roman"/>
                <a:sym typeface="Times New Roman"/>
              </a:rPr>
              <a:t>likelihood.</a:t>
            </a:r>
            <a:endParaRPr sz="3200" b="0" i="0" u="none" strike="noStrike" cap="none" dirty="0">
              <a:solidFill>
                <a:srgbClr val="000000"/>
              </a:solidFill>
              <a:latin typeface="Times New Roman"/>
              <a:ea typeface="Times New Roman"/>
              <a:cs typeface="Times New Roman"/>
              <a:sym typeface="Times New Roman"/>
            </a:endParaRPr>
          </a:p>
          <a:p>
            <a:pPr marL="457200" marR="0" lvl="0" indent="-431800" algn="l" rtl="0">
              <a:lnSpc>
                <a:spcPct val="115000"/>
              </a:lnSpc>
              <a:spcBef>
                <a:spcPts val="1000"/>
              </a:spcBef>
              <a:spcAft>
                <a:spcPts val="0"/>
              </a:spcAft>
              <a:buClr>
                <a:srgbClr val="000000"/>
              </a:buClr>
              <a:buSzPts val="3200"/>
              <a:buFont typeface="Times New Roman"/>
              <a:buChar char="●"/>
            </a:pPr>
            <a:r>
              <a:rPr lang="en-US" sz="3200" b="0" i="0" u="none" strike="noStrike" cap="none" dirty="0">
                <a:solidFill>
                  <a:srgbClr val="000000"/>
                </a:solidFill>
                <a:latin typeface="Times New Roman"/>
                <a:ea typeface="Times New Roman"/>
                <a:cs typeface="Times New Roman"/>
                <a:sym typeface="Times New Roman"/>
              </a:rPr>
              <a:t>To manage the details of Books, Customers, Payment, Delivery, Bills.</a:t>
            </a:r>
            <a:endParaRPr sz="3200" b="0" i="0" u="none" strike="noStrike" cap="none" dirty="0">
              <a:solidFill>
                <a:srgbClr val="000000"/>
              </a:solidFill>
              <a:latin typeface="Times New Roman"/>
              <a:ea typeface="Times New Roman"/>
              <a:cs typeface="Times New Roman"/>
              <a:sym typeface="Times New Roman"/>
            </a:endParaRPr>
          </a:p>
          <a:p>
            <a:pPr marL="457200" marR="0" lvl="0" indent="-431800" algn="l" rtl="0">
              <a:lnSpc>
                <a:spcPct val="115000"/>
              </a:lnSpc>
              <a:spcBef>
                <a:spcPts val="1000"/>
              </a:spcBef>
              <a:spcAft>
                <a:spcPts val="0"/>
              </a:spcAft>
              <a:buClr>
                <a:srgbClr val="000000"/>
              </a:buClr>
              <a:buSzPts val="3200"/>
              <a:buFont typeface="Times New Roman"/>
              <a:buChar char="●"/>
            </a:pPr>
            <a:r>
              <a:rPr lang="en-US" sz="3200" b="0" i="0" u="none" strike="noStrike" cap="none" dirty="0">
                <a:solidFill>
                  <a:srgbClr val="000000"/>
                </a:solidFill>
                <a:latin typeface="Times New Roman"/>
                <a:ea typeface="Times New Roman"/>
                <a:cs typeface="Times New Roman"/>
                <a:sym typeface="Times New Roman"/>
              </a:rPr>
              <a:t>To provide an essence of online book store via a simple and yet powerful medium.</a:t>
            </a:r>
            <a:endParaRPr sz="3200" b="0" i="0" u="none" strike="noStrike" cap="none" dirty="0">
              <a:solidFill>
                <a:srgbClr val="000000"/>
              </a:solidFill>
              <a:latin typeface="Times New Roman"/>
              <a:ea typeface="Times New Roman"/>
              <a:cs typeface="Times New Roman"/>
              <a:sym typeface="Times New Roman"/>
            </a:endParaRPr>
          </a:p>
          <a:p>
            <a:pPr marL="457200" marR="0" lvl="0" indent="-431800" algn="l" rtl="0">
              <a:lnSpc>
                <a:spcPct val="115000"/>
              </a:lnSpc>
              <a:spcBef>
                <a:spcPts val="1000"/>
              </a:spcBef>
              <a:spcAft>
                <a:spcPts val="0"/>
              </a:spcAft>
              <a:buClr>
                <a:srgbClr val="000000"/>
              </a:buClr>
              <a:buSzPts val="3200"/>
              <a:buFont typeface="Times New Roman"/>
              <a:buChar char="●"/>
            </a:pPr>
            <a:r>
              <a:rPr lang="en-US" sz="3200" b="0" i="0" u="none" strike="noStrike" cap="none" dirty="0">
                <a:solidFill>
                  <a:srgbClr val="000000"/>
                </a:solidFill>
                <a:latin typeface="Times New Roman"/>
                <a:ea typeface="Times New Roman"/>
                <a:cs typeface="Times New Roman"/>
                <a:sym typeface="Times New Roman"/>
              </a:rPr>
              <a:t>To simulate the working of an actual online book store.</a:t>
            </a:r>
            <a:endParaRPr sz="32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rgbClr val="000000"/>
              </a:buClr>
              <a:buSzPts val="3200"/>
              <a:buFont typeface="Arial"/>
              <a:buNone/>
            </a:pPr>
            <a:endParaRPr sz="3200" b="0" i="0" u="none" strike="noStrike" cap="none" dirty="0">
              <a:solidFill>
                <a:srgbClr val="000000"/>
              </a:solidFill>
              <a:latin typeface="Times New Roman"/>
              <a:ea typeface="Times New Roman"/>
              <a:cs typeface="Times New Roman"/>
              <a:sym typeface="Times New Roman"/>
            </a:endParaRPr>
          </a:p>
          <a:p>
            <a:pPr marL="914400" marR="0" lvl="0" indent="0" algn="l" rtl="0">
              <a:lnSpc>
                <a:spcPct val="93000"/>
              </a:lnSpc>
              <a:spcBef>
                <a:spcPts val="1400"/>
              </a:spcBef>
              <a:spcAft>
                <a:spcPts val="0"/>
              </a:spcAft>
              <a:buClr>
                <a:srgbClr val="000000"/>
              </a:buClr>
              <a:buSzPts val="3200"/>
              <a:buFont typeface="Arial"/>
              <a:buNone/>
            </a:pPr>
            <a:r>
              <a:rPr lang="en-US" sz="3200" b="0" i="0" u="none" strike="noStrike" cap="none" dirty="0">
                <a:solidFill>
                  <a:srgbClr val="000000"/>
                </a:solidFill>
                <a:latin typeface="Times New Roman"/>
                <a:ea typeface="Times New Roman"/>
                <a:cs typeface="Times New Roman"/>
                <a:sym typeface="Times New Roman"/>
              </a:rPr>
              <a:t> </a:t>
            </a:r>
            <a:endParaRPr sz="31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7"/>
        <p:cNvGrpSpPr/>
        <p:nvPr/>
      </p:nvGrpSpPr>
      <p:grpSpPr>
        <a:xfrm>
          <a:off x="0" y="0"/>
          <a:ext cx="0" cy="0"/>
          <a:chOff x="0" y="0"/>
          <a:chExt cx="0" cy="0"/>
        </a:xfrm>
      </p:grpSpPr>
      <p:sp>
        <p:nvSpPr>
          <p:cNvPr id="158" name="Google Shape;158;p20"/>
          <p:cNvSpPr txBox="1"/>
          <p:nvPr/>
        </p:nvSpPr>
        <p:spPr>
          <a:xfrm>
            <a:off x="295537" y="80100"/>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3. Scope</a:t>
            </a:r>
            <a:endParaRPr sz="1400" b="0" i="0" u="none" strike="noStrike" cap="none">
              <a:solidFill>
                <a:srgbClr val="000000"/>
              </a:solidFill>
              <a:latin typeface="Arial"/>
              <a:ea typeface="Arial"/>
              <a:cs typeface="Arial"/>
              <a:sym typeface="Arial"/>
            </a:endParaRPr>
          </a:p>
        </p:txBody>
      </p:sp>
      <p:sp>
        <p:nvSpPr>
          <p:cNvPr id="159" name="Google Shape;159;p20"/>
          <p:cNvSpPr txBox="1"/>
          <p:nvPr/>
        </p:nvSpPr>
        <p:spPr>
          <a:xfrm>
            <a:off x="748225" y="1108502"/>
            <a:ext cx="8584200" cy="6451200"/>
          </a:xfrm>
          <a:prstGeom prst="rect">
            <a:avLst/>
          </a:prstGeom>
          <a:noFill/>
          <a:ln>
            <a:noFill/>
          </a:ln>
        </p:spPr>
        <p:txBody>
          <a:bodyPr spcFirstLastPara="1" wrap="square" lIns="0" tIns="21225" rIns="0" bIns="0" anchor="t" anchorCtr="0">
            <a:noAutofit/>
          </a:bodyPr>
          <a:lstStyle/>
          <a:p>
            <a:pPr marL="457200" marR="0" lvl="0" indent="-419100" algn="l" rtl="0">
              <a:lnSpc>
                <a:spcPct val="115000"/>
              </a:lnSpc>
              <a:spcBef>
                <a:spcPts val="1400"/>
              </a:spcBef>
              <a:spcAft>
                <a:spcPts val="0"/>
              </a:spcAft>
              <a:buClr>
                <a:srgbClr val="000000"/>
              </a:buClr>
              <a:buSzPts val="3000"/>
              <a:buFont typeface="Times New Roman"/>
              <a:buChar char="➢"/>
            </a:pPr>
            <a:r>
              <a:rPr lang="en-US" sz="3000" b="0" i="0" u="none" strike="noStrike" cap="none">
                <a:solidFill>
                  <a:srgbClr val="000000"/>
                </a:solidFill>
                <a:latin typeface="Times New Roman"/>
                <a:ea typeface="Times New Roman"/>
                <a:cs typeface="Times New Roman"/>
                <a:sym typeface="Times New Roman"/>
              </a:rPr>
              <a:t>This platform can be useful to anyone as students, parents, senior citizen, etc.</a:t>
            </a:r>
            <a:endParaRPr sz="3000" b="0" i="0" u="none" strike="noStrike" cap="none">
              <a:solidFill>
                <a:srgbClr val="000000"/>
              </a:solidFill>
              <a:latin typeface="Times New Roman"/>
              <a:ea typeface="Times New Roman"/>
              <a:cs typeface="Times New Roman"/>
              <a:sym typeface="Times New Roman"/>
            </a:endParaRPr>
          </a:p>
          <a:p>
            <a:pPr marL="457200" marR="0" lvl="0" indent="-419100" algn="l" rtl="0">
              <a:lnSpc>
                <a:spcPct val="115000"/>
              </a:lnSpc>
              <a:spcBef>
                <a:spcPts val="1400"/>
              </a:spcBef>
              <a:spcAft>
                <a:spcPts val="0"/>
              </a:spcAft>
              <a:buClr>
                <a:srgbClr val="000000"/>
              </a:buClr>
              <a:buSzPts val="3000"/>
              <a:buFont typeface="Times New Roman"/>
              <a:buChar char="➢"/>
            </a:pPr>
            <a:r>
              <a:rPr lang="en-US" sz="3000" b="0" i="0" u="none" strike="noStrike" cap="none">
                <a:solidFill>
                  <a:srgbClr val="000000"/>
                </a:solidFill>
                <a:latin typeface="Times New Roman"/>
                <a:ea typeface="Times New Roman"/>
                <a:cs typeface="Times New Roman"/>
                <a:sym typeface="Times New Roman"/>
              </a:rPr>
              <a:t>Has a good user interface so that it is easy to handle.</a:t>
            </a:r>
            <a:endParaRPr sz="3000" b="0" i="0" u="none" strike="noStrike" cap="none">
              <a:solidFill>
                <a:srgbClr val="000000"/>
              </a:solidFill>
              <a:latin typeface="Times New Roman"/>
              <a:ea typeface="Times New Roman"/>
              <a:cs typeface="Times New Roman"/>
              <a:sym typeface="Times New Roman"/>
            </a:endParaRPr>
          </a:p>
          <a:p>
            <a:pPr marL="457200" marR="0" lvl="0" indent="-419100" algn="l" rtl="0">
              <a:lnSpc>
                <a:spcPct val="115000"/>
              </a:lnSpc>
              <a:spcBef>
                <a:spcPts val="1400"/>
              </a:spcBef>
              <a:spcAft>
                <a:spcPts val="0"/>
              </a:spcAft>
              <a:buClr>
                <a:srgbClr val="000000"/>
              </a:buClr>
              <a:buSzPts val="3000"/>
              <a:buFont typeface="Times New Roman"/>
              <a:buChar char="➢"/>
            </a:pPr>
            <a:r>
              <a:rPr lang="en-US" sz="3000" b="0" i="0" u="none" strike="noStrike" cap="none">
                <a:solidFill>
                  <a:srgbClr val="000000"/>
                </a:solidFill>
                <a:latin typeface="Times New Roman"/>
                <a:ea typeface="Times New Roman"/>
                <a:cs typeface="Times New Roman"/>
                <a:sym typeface="Times New Roman"/>
              </a:rPr>
              <a:t>This platform satisfies the user requirement like fast purchasing, view books of all categories, etc.</a:t>
            </a:r>
            <a:endParaRPr sz="3000" b="0" i="0" u="none" strike="noStrike" cap="none">
              <a:solidFill>
                <a:srgbClr val="000000"/>
              </a:solidFill>
              <a:latin typeface="Times New Roman"/>
              <a:ea typeface="Times New Roman"/>
              <a:cs typeface="Times New Roman"/>
              <a:sym typeface="Times New Roman"/>
            </a:endParaRPr>
          </a:p>
          <a:p>
            <a:pPr marL="457200" marR="0" lvl="0" indent="-419100" algn="l" rtl="0">
              <a:lnSpc>
                <a:spcPct val="115000"/>
              </a:lnSpc>
              <a:spcBef>
                <a:spcPts val="1400"/>
              </a:spcBef>
              <a:spcAft>
                <a:spcPts val="1000"/>
              </a:spcAft>
              <a:buClr>
                <a:srgbClr val="000000"/>
              </a:buClr>
              <a:buSzPts val="3000"/>
              <a:buFont typeface="Times New Roman"/>
              <a:buChar char="➢"/>
            </a:pPr>
            <a:r>
              <a:rPr lang="en-US" sz="3000" b="0" i="0" u="none" strike="noStrike" cap="none">
                <a:solidFill>
                  <a:srgbClr val="000000"/>
                </a:solidFill>
                <a:latin typeface="Times New Roman"/>
                <a:ea typeface="Times New Roman"/>
                <a:cs typeface="Times New Roman"/>
                <a:sym typeface="Times New Roman"/>
              </a:rPr>
              <a:t>Manages all the account details such as username, contact numbers, email address and any personal information of the entire customer from one central location.</a:t>
            </a:r>
            <a:endParaRPr sz="3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
        <p:cNvGrpSpPr/>
        <p:nvPr/>
      </p:nvGrpSpPr>
      <p:grpSpPr>
        <a:xfrm>
          <a:off x="0" y="0"/>
          <a:ext cx="0" cy="0"/>
          <a:chOff x="0" y="0"/>
          <a:chExt cx="0" cy="0"/>
        </a:xfrm>
      </p:grpSpPr>
      <p:sp>
        <p:nvSpPr>
          <p:cNvPr id="165" name="Google Shape;165;p21"/>
          <p:cNvSpPr txBox="1"/>
          <p:nvPr/>
        </p:nvSpPr>
        <p:spPr>
          <a:xfrm>
            <a:off x="504775" y="-324162"/>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4. Feature /Functionality</a:t>
            </a:r>
            <a:endParaRPr sz="1400" b="0" i="0" u="none" strike="noStrike" cap="none">
              <a:solidFill>
                <a:srgbClr val="000000"/>
              </a:solidFill>
              <a:latin typeface="Arial"/>
              <a:ea typeface="Arial"/>
              <a:cs typeface="Arial"/>
              <a:sym typeface="Arial"/>
            </a:endParaRPr>
          </a:p>
        </p:txBody>
      </p:sp>
      <p:sp>
        <p:nvSpPr>
          <p:cNvPr id="166" name="Google Shape;166;p21"/>
          <p:cNvSpPr txBox="1"/>
          <p:nvPr/>
        </p:nvSpPr>
        <p:spPr>
          <a:xfrm>
            <a:off x="675450" y="937962"/>
            <a:ext cx="8729700" cy="6517500"/>
          </a:xfrm>
          <a:prstGeom prst="rect">
            <a:avLst/>
          </a:prstGeom>
          <a:noFill/>
          <a:ln>
            <a:noFill/>
          </a:ln>
        </p:spPr>
        <p:txBody>
          <a:bodyPr spcFirstLastPara="1" wrap="square" lIns="0" tIns="21225" rIns="0" bIns="0" anchor="t" anchorCtr="0">
            <a:noAutofit/>
          </a:bodyPr>
          <a:lstStyle/>
          <a:p>
            <a:pPr marL="457200" marR="0" lvl="0" indent="-419100" algn="l" rtl="0">
              <a:lnSpc>
                <a:spcPct val="150000"/>
              </a:lnSpc>
              <a:spcBef>
                <a:spcPts val="1400"/>
              </a:spcBef>
              <a:spcAft>
                <a:spcPts val="0"/>
              </a:spcAft>
              <a:buClr>
                <a:srgbClr val="000000"/>
              </a:buClr>
              <a:buSzPts val="3000"/>
              <a:buFont typeface="Times New Roman"/>
              <a:buChar char="❏"/>
            </a:pPr>
            <a:r>
              <a:rPr lang="en-US" sz="3000" b="0" i="0" u="none" strike="noStrike" cap="none" dirty="0">
                <a:solidFill>
                  <a:srgbClr val="000000"/>
                </a:solidFill>
                <a:latin typeface="Times New Roman"/>
                <a:ea typeface="Times New Roman"/>
                <a:cs typeface="Times New Roman"/>
                <a:sym typeface="Times New Roman"/>
              </a:rPr>
              <a:t>Many types of categories are available in this site.</a:t>
            </a:r>
            <a:endParaRPr sz="3000" b="0" i="0" u="none" strike="noStrike" cap="none" dirty="0">
              <a:solidFill>
                <a:srgbClr val="000000"/>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rgbClr val="000000"/>
              </a:buClr>
              <a:buSzPts val="3000"/>
              <a:buFont typeface="Times New Roman"/>
              <a:buChar char="❏"/>
            </a:pPr>
            <a:r>
              <a:rPr lang="en-US" sz="3000" b="0" i="0" u="none" strike="noStrike" cap="none" dirty="0">
                <a:solidFill>
                  <a:srgbClr val="000000"/>
                </a:solidFill>
                <a:latin typeface="Times New Roman"/>
                <a:ea typeface="Times New Roman"/>
                <a:cs typeface="Times New Roman"/>
                <a:sym typeface="Times New Roman"/>
              </a:rPr>
              <a:t>User can search books </a:t>
            </a:r>
            <a:r>
              <a:rPr lang="en-US" sz="3000" dirty="0">
                <a:latin typeface="Times New Roman"/>
                <a:ea typeface="Times New Roman"/>
                <a:cs typeface="Times New Roman"/>
                <a:sym typeface="Times New Roman"/>
              </a:rPr>
              <a:t>by simply inserting the title.</a:t>
            </a:r>
            <a:endParaRPr sz="3000" b="0" i="0" u="none" strike="noStrike" cap="none" dirty="0">
              <a:solidFill>
                <a:srgbClr val="000000"/>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rgbClr val="000000"/>
              </a:buClr>
              <a:buSzPts val="3000"/>
              <a:buFont typeface="Times New Roman"/>
              <a:buChar char="❏"/>
            </a:pPr>
            <a:r>
              <a:rPr lang="en-US" sz="3000" b="0" i="0" u="none" strike="noStrike" cap="none" dirty="0">
                <a:solidFill>
                  <a:srgbClr val="000000"/>
                </a:solidFill>
                <a:latin typeface="Times New Roman"/>
                <a:ea typeface="Times New Roman"/>
                <a:cs typeface="Times New Roman"/>
                <a:sym typeface="Times New Roman"/>
              </a:rPr>
              <a:t>The complete collection of particular novel (</a:t>
            </a:r>
            <a:r>
              <a:rPr lang="en-US" sz="3000" b="0" i="0" u="none" strike="noStrike" cap="none" dirty="0" err="1">
                <a:solidFill>
                  <a:srgbClr val="000000"/>
                </a:solidFill>
                <a:latin typeface="Times New Roman"/>
                <a:ea typeface="Times New Roman"/>
                <a:cs typeface="Times New Roman"/>
                <a:sym typeface="Times New Roman"/>
              </a:rPr>
              <a:t>eg.Harry</a:t>
            </a:r>
            <a:r>
              <a:rPr lang="en-US" sz="3000" b="0" i="0" u="none" strike="noStrike" cap="none" dirty="0">
                <a:solidFill>
                  <a:srgbClr val="000000"/>
                </a:solidFill>
                <a:latin typeface="Times New Roman"/>
                <a:ea typeface="Times New Roman"/>
                <a:cs typeface="Times New Roman"/>
                <a:sym typeface="Times New Roman"/>
              </a:rPr>
              <a:t> </a:t>
            </a:r>
            <a:r>
              <a:rPr lang="en-US" sz="3000" b="0" i="0" u="none" strike="noStrike" cap="none" dirty="0" err="1">
                <a:solidFill>
                  <a:srgbClr val="000000"/>
                </a:solidFill>
                <a:latin typeface="Times New Roman"/>
                <a:ea typeface="Times New Roman"/>
                <a:cs typeface="Times New Roman"/>
                <a:sym typeface="Times New Roman"/>
              </a:rPr>
              <a:t>Potter,Sherlock</a:t>
            </a:r>
            <a:r>
              <a:rPr lang="en-US" sz="3000" b="0" i="0" u="none" strike="noStrike" cap="none" dirty="0">
                <a:solidFill>
                  <a:srgbClr val="000000"/>
                </a:solidFill>
                <a:latin typeface="Times New Roman"/>
                <a:ea typeface="Times New Roman"/>
                <a:cs typeface="Times New Roman"/>
                <a:sym typeface="Times New Roman"/>
              </a:rPr>
              <a:t> </a:t>
            </a:r>
            <a:r>
              <a:rPr lang="en-US" sz="3000" b="0" i="0" u="none" strike="noStrike" cap="none" dirty="0" err="1">
                <a:solidFill>
                  <a:srgbClr val="000000"/>
                </a:solidFill>
                <a:latin typeface="Times New Roman"/>
                <a:ea typeface="Times New Roman"/>
                <a:cs typeface="Times New Roman"/>
                <a:sym typeface="Times New Roman"/>
              </a:rPr>
              <a:t>Holmes,etc</a:t>
            </a:r>
            <a:r>
              <a:rPr lang="en-US" sz="3000" b="0" i="0" u="none" strike="noStrike" cap="none" dirty="0">
                <a:solidFill>
                  <a:srgbClr val="000000"/>
                </a:solidFill>
                <a:latin typeface="Times New Roman"/>
                <a:ea typeface="Times New Roman"/>
                <a:cs typeface="Times New Roman"/>
                <a:sym typeface="Times New Roman"/>
              </a:rPr>
              <a:t>) can be purchased in bundled form.</a:t>
            </a:r>
            <a:endParaRPr sz="3000" b="0" i="0" u="none" strike="noStrike" cap="none" dirty="0">
              <a:solidFill>
                <a:srgbClr val="000000"/>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rgbClr val="000000"/>
              </a:buClr>
              <a:buSzPts val="3000"/>
              <a:buFont typeface="Times New Roman"/>
              <a:buChar char="❏"/>
            </a:pPr>
            <a:r>
              <a:rPr lang="en-US" sz="3000" b="0" i="0" u="none" strike="noStrike" cap="none" dirty="0">
                <a:solidFill>
                  <a:srgbClr val="000000"/>
                </a:solidFill>
                <a:latin typeface="Times New Roman"/>
                <a:ea typeface="Times New Roman"/>
                <a:cs typeface="Times New Roman"/>
                <a:sym typeface="Times New Roman"/>
              </a:rPr>
              <a:t>User can give comments and ratings on particular book and can add books to his cart for buying it later without </a:t>
            </a:r>
            <a:r>
              <a:rPr lang="en-US" sz="3000" b="0" i="0" u="none" strike="noStrike" cap="none">
                <a:solidFill>
                  <a:srgbClr val="000000"/>
                </a:solidFill>
                <a:latin typeface="Times New Roman"/>
                <a:ea typeface="Times New Roman"/>
                <a:cs typeface="Times New Roman"/>
                <a:sym typeface="Times New Roman"/>
              </a:rPr>
              <a:t>any hassle. </a:t>
            </a:r>
            <a:endParaRPr sz="3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470850" y="671500"/>
            <a:ext cx="7198500" cy="1455600"/>
          </a:xfrm>
          <a:prstGeom prst="rect">
            <a:avLst/>
          </a:prstGeom>
          <a:noFill/>
          <a:ln>
            <a:noFill/>
          </a:ln>
        </p:spPr>
        <p:txBody>
          <a:bodyPr spcFirstLastPara="1" wrap="square" lIns="91425" tIns="45700" rIns="91425" bIns="45700" anchor="t" anchorCtr="0">
            <a:normAutofit/>
          </a:bodyPr>
          <a:lstStyle/>
          <a:p>
            <a:pPr marL="0" lvl="0" indent="0" algn="l" rtl="0">
              <a:lnSpc>
                <a:spcPct val="93000"/>
              </a:lnSpc>
              <a:spcBef>
                <a:spcPts val="0"/>
              </a:spcBef>
              <a:spcAft>
                <a:spcPts val="0"/>
              </a:spcAft>
              <a:buClr>
                <a:schemeClr val="dk1"/>
              </a:buClr>
              <a:buSzPts val="3600"/>
              <a:buFont typeface="Times New Roman"/>
              <a:buNone/>
            </a:pPr>
            <a:r>
              <a:rPr lang="en-US" sz="3600" b="1">
                <a:solidFill>
                  <a:schemeClr val="dk1"/>
                </a:solidFill>
                <a:latin typeface="Times New Roman"/>
                <a:ea typeface="Times New Roman"/>
                <a:cs typeface="Times New Roman"/>
                <a:sym typeface="Times New Roman"/>
              </a:rPr>
              <a:t>4. Feature /Functionality</a:t>
            </a:r>
            <a:endParaRPr sz="1400">
              <a:solidFill>
                <a:schemeClr val="dk1"/>
              </a:solidFill>
              <a:latin typeface="Arial"/>
              <a:ea typeface="Arial"/>
              <a:cs typeface="Arial"/>
              <a:sym typeface="Arial"/>
            </a:endParaRPr>
          </a:p>
          <a:p>
            <a:pPr marL="0" lvl="0" indent="0" algn="l" rtl="0">
              <a:lnSpc>
                <a:spcPct val="100000"/>
              </a:lnSpc>
              <a:spcBef>
                <a:spcPts val="0"/>
              </a:spcBef>
              <a:spcAft>
                <a:spcPts val="0"/>
              </a:spcAft>
              <a:buSzPts val="3968"/>
              <a:buNone/>
            </a:pPr>
            <a:endParaRPr/>
          </a:p>
        </p:txBody>
      </p:sp>
      <p:sp>
        <p:nvSpPr>
          <p:cNvPr id="173" name="Google Shape;173;p22"/>
          <p:cNvSpPr txBox="1">
            <a:spLocks noGrp="1"/>
          </p:cNvSpPr>
          <p:nvPr>
            <p:ph type="body" idx="1"/>
          </p:nvPr>
        </p:nvSpPr>
        <p:spPr>
          <a:xfrm>
            <a:off x="830825" y="1704500"/>
            <a:ext cx="8681100" cy="55422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1102"/>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By which user can put details of books and user can search it, can be member of site, buy online books, and see other related books of same author or same category.</a:t>
            </a:r>
            <a:endParaRPr sz="3000">
              <a:solidFill>
                <a:schemeClr val="dk1"/>
              </a:solidFill>
              <a:latin typeface="Times New Roman"/>
              <a:ea typeface="Times New Roman"/>
              <a:cs typeface="Times New Roman"/>
              <a:sym typeface="Times New Roman"/>
            </a:endParaRPr>
          </a:p>
          <a:p>
            <a:pPr marL="457200" lvl="0" indent="-419100" algn="l" rtl="0">
              <a:lnSpc>
                <a:spcPct val="115000"/>
              </a:lnSpc>
              <a:spcBef>
                <a:spcPts val="1102"/>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User can give book reviews.</a:t>
            </a:r>
            <a:endParaRPr sz="3000">
              <a:solidFill>
                <a:schemeClr val="dk1"/>
              </a:solidFill>
              <a:latin typeface="Times New Roman"/>
              <a:ea typeface="Times New Roman"/>
              <a:cs typeface="Times New Roman"/>
              <a:sym typeface="Times New Roman"/>
            </a:endParaRPr>
          </a:p>
          <a:p>
            <a:pPr marL="457200" lvl="0" indent="-419100" algn="l" rtl="0">
              <a:lnSpc>
                <a:spcPct val="115000"/>
              </a:lnSpc>
              <a:spcBef>
                <a:spcPts val="1102"/>
              </a:spcBef>
              <a:spcAft>
                <a:spcPts val="100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If a newly launched book is not listed on the site, the user can request for the book by providing the name of the book,the author and his contact info, so that he/she can be informed when the book is available.</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79" name="Google Shape;179;p23"/>
          <p:cNvSpPr txBox="1"/>
          <p:nvPr/>
        </p:nvSpPr>
        <p:spPr>
          <a:xfrm>
            <a:off x="364762" y="16317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5. Outcome of Project</a:t>
            </a:r>
            <a:endParaRPr sz="1400" b="0" i="0" u="none" strike="noStrike" cap="none">
              <a:solidFill>
                <a:srgbClr val="000000"/>
              </a:solidFill>
              <a:latin typeface="Arial"/>
              <a:ea typeface="Arial"/>
              <a:cs typeface="Arial"/>
              <a:sym typeface="Arial"/>
            </a:endParaRPr>
          </a:p>
        </p:txBody>
      </p:sp>
      <p:sp>
        <p:nvSpPr>
          <p:cNvPr id="180" name="Google Shape;180;p23"/>
          <p:cNvSpPr txBox="1"/>
          <p:nvPr/>
        </p:nvSpPr>
        <p:spPr>
          <a:xfrm>
            <a:off x="661663" y="1234628"/>
            <a:ext cx="8757300" cy="6012600"/>
          </a:xfrm>
          <a:prstGeom prst="rect">
            <a:avLst/>
          </a:prstGeom>
          <a:noFill/>
          <a:ln>
            <a:noFill/>
          </a:ln>
        </p:spPr>
        <p:txBody>
          <a:bodyPr spcFirstLastPara="1" wrap="square" lIns="0" tIns="21225" rIns="0" bIns="0" anchor="t" anchorCtr="0">
            <a:noAutofit/>
          </a:bodyPr>
          <a:lstStyle/>
          <a:p>
            <a:pPr marL="457200" marR="0" lvl="0" indent="-431800" algn="l" rtl="0">
              <a:lnSpc>
                <a:spcPct val="100000"/>
              </a:lnSpc>
              <a:spcBef>
                <a:spcPts val="1400"/>
              </a:spcBef>
              <a:spcAft>
                <a:spcPts val="0"/>
              </a:spcAft>
              <a:buClr>
                <a:srgbClr val="000000"/>
              </a:buClr>
              <a:buSzPts val="3200"/>
              <a:buFont typeface="Times New Roman"/>
              <a:buChar char="❏"/>
            </a:pPr>
            <a:r>
              <a:rPr lang="en-US" sz="3200" b="0" i="0" u="none" strike="noStrike" cap="none" dirty="0">
                <a:solidFill>
                  <a:srgbClr val="000000"/>
                </a:solidFill>
                <a:latin typeface="Times New Roman"/>
                <a:ea typeface="Times New Roman"/>
                <a:cs typeface="Times New Roman"/>
                <a:sym typeface="Times New Roman"/>
              </a:rPr>
              <a:t>User can log in.</a:t>
            </a:r>
            <a:endParaRPr sz="3200" b="0" i="0" u="none" strike="noStrike" cap="none" dirty="0">
              <a:solidFill>
                <a:srgbClr val="000000"/>
              </a:solidFill>
              <a:latin typeface="Times New Roman"/>
              <a:ea typeface="Times New Roman"/>
              <a:cs typeface="Times New Roman"/>
              <a:sym typeface="Times New Roman"/>
            </a:endParaRPr>
          </a:p>
          <a:p>
            <a:pPr marL="457200" marR="0" lvl="0" indent="-431800" algn="l" rtl="0">
              <a:lnSpc>
                <a:spcPct val="100000"/>
              </a:lnSpc>
              <a:spcBef>
                <a:spcPts val="1000"/>
              </a:spcBef>
              <a:spcAft>
                <a:spcPts val="0"/>
              </a:spcAft>
              <a:buClr>
                <a:srgbClr val="000000"/>
              </a:buClr>
              <a:buSzPts val="3200"/>
              <a:buFont typeface="Times New Roman"/>
              <a:buChar char="❏"/>
            </a:pPr>
            <a:r>
              <a:rPr lang="en-US" sz="3200" b="0" i="0" u="none" strike="noStrike" cap="none" dirty="0">
                <a:solidFill>
                  <a:srgbClr val="000000"/>
                </a:solidFill>
                <a:latin typeface="Times New Roman"/>
                <a:ea typeface="Times New Roman"/>
                <a:cs typeface="Times New Roman"/>
                <a:sym typeface="Times New Roman"/>
              </a:rPr>
              <a:t>User can search for a book that he want to buy also can put a request for a book not yet listed on the site.</a:t>
            </a:r>
            <a:endParaRPr sz="3200" b="0" i="0" u="none" strike="noStrike" cap="none" dirty="0">
              <a:solidFill>
                <a:srgbClr val="000000"/>
              </a:solidFill>
              <a:latin typeface="Times New Roman"/>
              <a:ea typeface="Times New Roman"/>
              <a:cs typeface="Times New Roman"/>
              <a:sym typeface="Times New Roman"/>
            </a:endParaRPr>
          </a:p>
          <a:p>
            <a:pPr marL="457200" marR="0" lvl="0" indent="-431800" algn="l" rtl="0">
              <a:lnSpc>
                <a:spcPct val="100000"/>
              </a:lnSpc>
              <a:spcBef>
                <a:spcPts val="1400"/>
              </a:spcBef>
              <a:spcAft>
                <a:spcPts val="0"/>
              </a:spcAft>
              <a:buClr>
                <a:srgbClr val="000000"/>
              </a:buClr>
              <a:buSzPts val="3200"/>
              <a:buFont typeface="Times New Roman"/>
              <a:buChar char="❏"/>
            </a:pPr>
            <a:r>
              <a:rPr lang="en-US" sz="3200" b="0" i="0" u="none" strike="noStrike" cap="none" dirty="0">
                <a:solidFill>
                  <a:srgbClr val="000000"/>
                </a:solidFill>
                <a:latin typeface="Times New Roman"/>
                <a:ea typeface="Times New Roman"/>
                <a:cs typeface="Times New Roman"/>
                <a:sym typeface="Times New Roman"/>
              </a:rPr>
              <a:t>It’s time saving so user can view books of all categories and can purchase fast.</a:t>
            </a:r>
            <a:endParaRPr sz="3200" b="0" i="0" u="none" strike="noStrike" cap="none" dirty="0">
              <a:solidFill>
                <a:srgbClr val="000000"/>
              </a:solidFill>
              <a:latin typeface="Times New Roman"/>
              <a:ea typeface="Times New Roman"/>
              <a:cs typeface="Times New Roman"/>
              <a:sym typeface="Times New Roman"/>
            </a:endParaRPr>
          </a:p>
          <a:p>
            <a:pPr marL="457200" marR="0" lvl="0" indent="-431800" algn="l" rtl="0">
              <a:lnSpc>
                <a:spcPct val="100000"/>
              </a:lnSpc>
              <a:spcBef>
                <a:spcPts val="1400"/>
              </a:spcBef>
              <a:spcAft>
                <a:spcPts val="0"/>
              </a:spcAft>
              <a:buClr>
                <a:srgbClr val="000000"/>
              </a:buClr>
              <a:buSzPts val="3200"/>
              <a:buFont typeface="Times New Roman"/>
              <a:buChar char="❏"/>
            </a:pPr>
            <a:r>
              <a:rPr lang="en-US" sz="3200" b="0" i="0" u="none" strike="noStrike" cap="none" dirty="0">
                <a:solidFill>
                  <a:srgbClr val="000000"/>
                </a:solidFill>
                <a:latin typeface="Times New Roman"/>
                <a:ea typeface="Times New Roman"/>
                <a:cs typeface="Times New Roman"/>
                <a:sym typeface="Times New Roman"/>
              </a:rPr>
              <a:t>User gets a variety of books and genres to check from.</a:t>
            </a:r>
            <a:endParaRPr sz="3200" b="0" i="0" u="none" strike="noStrike" cap="none" dirty="0">
              <a:solidFill>
                <a:srgbClr val="000000"/>
              </a:solidFill>
              <a:latin typeface="Times New Roman"/>
              <a:ea typeface="Times New Roman"/>
              <a:cs typeface="Times New Roman"/>
              <a:sym typeface="Times New Roman"/>
            </a:endParaRPr>
          </a:p>
          <a:p>
            <a:pPr marL="457200" marR="0" lvl="0" indent="-431800" algn="l" rtl="0">
              <a:lnSpc>
                <a:spcPct val="100000"/>
              </a:lnSpc>
              <a:spcBef>
                <a:spcPts val="1400"/>
              </a:spcBef>
              <a:spcAft>
                <a:spcPts val="1000"/>
              </a:spcAft>
              <a:buClr>
                <a:srgbClr val="000000"/>
              </a:buClr>
              <a:buSzPts val="3200"/>
              <a:buFont typeface="Times New Roman"/>
              <a:buChar char="❏"/>
            </a:pPr>
            <a:r>
              <a:rPr lang="en-US" sz="3200" b="0" i="0" u="none" strike="noStrike" cap="none" dirty="0">
                <a:solidFill>
                  <a:srgbClr val="000000"/>
                </a:solidFill>
                <a:latin typeface="Times New Roman"/>
                <a:ea typeface="Times New Roman"/>
                <a:cs typeface="Times New Roman"/>
                <a:sym typeface="Times New Roman"/>
              </a:rPr>
              <a:t>User can also check reviews of various books.</a:t>
            </a:r>
            <a:endParaRPr sz="32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
        <p:cNvGrpSpPr/>
        <p:nvPr/>
      </p:nvGrpSpPr>
      <p:grpSpPr>
        <a:xfrm>
          <a:off x="0" y="0"/>
          <a:ext cx="0" cy="0"/>
          <a:chOff x="0" y="0"/>
          <a:chExt cx="0" cy="0"/>
        </a:xfrm>
      </p:grpSpPr>
      <p:sp>
        <p:nvSpPr>
          <p:cNvPr id="186" name="Google Shape;186;p24"/>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6. Technology Stack</a:t>
            </a:r>
            <a:endParaRPr sz="1400" b="0" i="0" u="none" strike="noStrike" cap="none">
              <a:solidFill>
                <a:srgbClr val="000000"/>
              </a:solidFill>
              <a:latin typeface="Arial"/>
              <a:ea typeface="Arial"/>
              <a:cs typeface="Arial"/>
              <a:sym typeface="Arial"/>
            </a:endParaRPr>
          </a:p>
        </p:txBody>
      </p:sp>
      <p:sp>
        <p:nvSpPr>
          <p:cNvPr id="187" name="Google Shape;187;p24"/>
          <p:cNvSpPr txBox="1"/>
          <p:nvPr/>
        </p:nvSpPr>
        <p:spPr>
          <a:xfrm>
            <a:off x="858525" y="1836075"/>
            <a:ext cx="8715600" cy="4921800"/>
          </a:xfrm>
          <a:prstGeom prst="rect">
            <a:avLst/>
          </a:prstGeom>
          <a:noFill/>
          <a:ln>
            <a:noFill/>
          </a:ln>
        </p:spPr>
        <p:txBody>
          <a:bodyPr spcFirstLastPara="1" wrap="square" lIns="0" tIns="21225" rIns="0" bIns="0" anchor="t" anchorCtr="0">
            <a:noAutofit/>
          </a:bodyPr>
          <a:lstStyle/>
          <a:p>
            <a:pPr marL="457200" marR="0" lvl="0" indent="-450850" algn="l" rtl="0">
              <a:lnSpc>
                <a:spcPct val="150000"/>
              </a:lnSpc>
              <a:spcBef>
                <a:spcPts val="1400"/>
              </a:spcBef>
              <a:spcAft>
                <a:spcPts val="0"/>
              </a:spcAft>
              <a:buClr>
                <a:srgbClr val="000000"/>
              </a:buClr>
              <a:buSzPts val="3500"/>
              <a:buFont typeface="Times New Roman"/>
              <a:buChar char="❏"/>
            </a:pPr>
            <a:r>
              <a:rPr lang="en-US" sz="3500" b="0" i="0" u="none" strike="noStrike" cap="none" dirty="0">
                <a:solidFill>
                  <a:srgbClr val="000000"/>
                </a:solidFill>
                <a:latin typeface="Times New Roman"/>
                <a:ea typeface="Times New Roman"/>
                <a:cs typeface="Times New Roman"/>
                <a:sym typeface="Times New Roman"/>
              </a:rPr>
              <a:t>Front End (GUI) : Python(Flask), HTML, 					CSS, JS,</a:t>
            </a:r>
            <a:endParaRPr sz="3500" b="0" i="0" u="none" strike="noStrike" cap="none" dirty="0">
              <a:solidFill>
                <a:srgbClr val="000000"/>
              </a:solidFill>
              <a:latin typeface="Times New Roman"/>
              <a:ea typeface="Times New Roman"/>
              <a:cs typeface="Times New Roman"/>
              <a:sym typeface="Times New Roman"/>
            </a:endParaRPr>
          </a:p>
          <a:p>
            <a:pPr marL="457200" marR="0" lvl="0" indent="-450850" algn="l" rtl="0">
              <a:lnSpc>
                <a:spcPct val="150000"/>
              </a:lnSpc>
              <a:spcBef>
                <a:spcPts val="1400"/>
              </a:spcBef>
              <a:spcAft>
                <a:spcPts val="1000"/>
              </a:spcAft>
              <a:buClr>
                <a:srgbClr val="000000"/>
              </a:buClr>
              <a:buSzPts val="3500"/>
              <a:buFont typeface="Times New Roman"/>
              <a:buChar char="❏"/>
            </a:pPr>
            <a:r>
              <a:rPr lang="en-US" sz="3500" b="0" i="0" u="none" strike="noStrike" cap="none" dirty="0">
                <a:solidFill>
                  <a:srgbClr val="000000"/>
                </a:solidFill>
                <a:latin typeface="Times New Roman"/>
                <a:ea typeface="Times New Roman"/>
                <a:cs typeface="Times New Roman"/>
                <a:sym typeface="Times New Roman"/>
              </a:rPr>
              <a:t>Back End (Database) : </a:t>
            </a:r>
            <a:r>
              <a:rPr lang="en-US" sz="3500" b="0" i="0" u="none" strike="noStrike" cap="none" dirty="0" err="1">
                <a:solidFill>
                  <a:srgbClr val="000000"/>
                </a:solidFill>
                <a:latin typeface="Times New Roman"/>
                <a:ea typeface="Times New Roman"/>
                <a:cs typeface="Times New Roman"/>
                <a:sym typeface="Times New Roman"/>
              </a:rPr>
              <a:t>Mysql</a:t>
            </a:r>
            <a:r>
              <a:rPr lang="en-US" sz="3500" b="0" i="0" u="none" strike="noStrike" cap="none" dirty="0">
                <a:solidFill>
                  <a:srgbClr val="000000"/>
                </a:solidFill>
                <a:latin typeface="Times New Roman"/>
                <a:ea typeface="Times New Roman"/>
                <a:cs typeface="Times New Roman"/>
                <a:sym typeface="Times New Roman"/>
              </a:rPr>
              <a:t>.</a:t>
            </a:r>
            <a:endParaRPr sz="35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p:nvPr/>
        </p:nvSpPr>
        <p:spPr>
          <a:xfrm>
            <a:off x="3296175" y="1534050"/>
            <a:ext cx="1334100" cy="46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highlight>
                  <a:srgbClr val="FFFFFF"/>
                </a:highlight>
              </a:rPr>
              <a:t>USER</a:t>
            </a:r>
            <a:endParaRPr>
              <a:solidFill>
                <a:schemeClr val="dk1"/>
              </a:solidFill>
              <a:highlight>
                <a:srgbClr val="FFFFFF"/>
              </a:highlight>
            </a:endParaRPr>
          </a:p>
        </p:txBody>
      </p:sp>
      <p:sp>
        <p:nvSpPr>
          <p:cNvPr id="194" name="Google Shape;194;p25"/>
          <p:cNvSpPr/>
          <p:nvPr/>
        </p:nvSpPr>
        <p:spPr>
          <a:xfrm>
            <a:off x="3296163" y="533650"/>
            <a:ext cx="1334124" cy="46677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START</a:t>
            </a:r>
            <a:endParaRPr b="1"/>
          </a:p>
        </p:txBody>
      </p:sp>
      <p:cxnSp>
        <p:nvCxnSpPr>
          <p:cNvPr id="195" name="Google Shape;195;p25"/>
          <p:cNvCxnSpPr>
            <a:stCxn id="194" idx="2"/>
            <a:endCxn id="193" idx="0"/>
          </p:cNvCxnSpPr>
          <p:nvPr/>
        </p:nvCxnSpPr>
        <p:spPr>
          <a:xfrm>
            <a:off x="3963225" y="1000426"/>
            <a:ext cx="0" cy="533700"/>
          </a:xfrm>
          <a:prstGeom prst="straightConnector1">
            <a:avLst/>
          </a:prstGeom>
          <a:noFill/>
          <a:ln w="9525" cap="flat" cmpd="sng">
            <a:solidFill>
              <a:schemeClr val="dk2"/>
            </a:solidFill>
            <a:prstDash val="solid"/>
            <a:round/>
            <a:headEnd type="none" w="med" len="med"/>
            <a:tailEnd type="triangle" w="med" len="med"/>
          </a:ln>
        </p:spPr>
      </p:cxnSp>
      <p:sp>
        <p:nvSpPr>
          <p:cNvPr id="196" name="Google Shape;196;p25"/>
          <p:cNvSpPr/>
          <p:nvPr/>
        </p:nvSpPr>
        <p:spPr>
          <a:xfrm>
            <a:off x="1539675" y="2823525"/>
            <a:ext cx="1756500" cy="7115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LOGIN</a:t>
            </a:r>
            <a:endParaRPr b="1"/>
          </a:p>
        </p:txBody>
      </p:sp>
      <p:sp>
        <p:nvSpPr>
          <p:cNvPr id="197" name="Google Shape;197;p25"/>
          <p:cNvSpPr/>
          <p:nvPr/>
        </p:nvSpPr>
        <p:spPr>
          <a:xfrm>
            <a:off x="4630275" y="2823525"/>
            <a:ext cx="1756500" cy="7115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SIGN IN</a:t>
            </a:r>
            <a:endParaRPr b="1"/>
          </a:p>
        </p:txBody>
      </p:sp>
      <p:cxnSp>
        <p:nvCxnSpPr>
          <p:cNvPr id="198" name="Google Shape;198;p25"/>
          <p:cNvCxnSpPr/>
          <p:nvPr/>
        </p:nvCxnSpPr>
        <p:spPr>
          <a:xfrm>
            <a:off x="2429025" y="2512450"/>
            <a:ext cx="3068400" cy="0"/>
          </a:xfrm>
          <a:prstGeom prst="straightConnector1">
            <a:avLst/>
          </a:prstGeom>
          <a:noFill/>
          <a:ln w="9525" cap="flat" cmpd="sng">
            <a:solidFill>
              <a:schemeClr val="dk2"/>
            </a:solidFill>
            <a:prstDash val="solid"/>
            <a:round/>
            <a:headEnd type="none" w="med" len="med"/>
            <a:tailEnd type="none" w="med" len="med"/>
          </a:ln>
        </p:spPr>
      </p:cxnSp>
      <p:cxnSp>
        <p:nvCxnSpPr>
          <p:cNvPr id="199" name="Google Shape;199;p25"/>
          <p:cNvCxnSpPr/>
          <p:nvPr/>
        </p:nvCxnSpPr>
        <p:spPr>
          <a:xfrm flipH="1">
            <a:off x="3946575" y="2000850"/>
            <a:ext cx="2700" cy="511800"/>
          </a:xfrm>
          <a:prstGeom prst="straightConnector1">
            <a:avLst/>
          </a:prstGeom>
          <a:noFill/>
          <a:ln w="9525" cap="flat" cmpd="sng">
            <a:solidFill>
              <a:schemeClr val="dk2"/>
            </a:solidFill>
            <a:prstDash val="solid"/>
            <a:round/>
            <a:headEnd type="none" w="med" len="med"/>
            <a:tailEnd type="none" w="med" len="med"/>
          </a:ln>
        </p:spPr>
      </p:cxnSp>
      <p:cxnSp>
        <p:nvCxnSpPr>
          <p:cNvPr id="200" name="Google Shape;200;p25"/>
          <p:cNvCxnSpPr>
            <a:endCxn id="196" idx="0"/>
          </p:cNvCxnSpPr>
          <p:nvPr/>
        </p:nvCxnSpPr>
        <p:spPr>
          <a:xfrm flipH="1">
            <a:off x="2417925" y="2512425"/>
            <a:ext cx="16800" cy="311100"/>
          </a:xfrm>
          <a:prstGeom prst="straightConnector1">
            <a:avLst/>
          </a:prstGeom>
          <a:noFill/>
          <a:ln w="9525" cap="flat" cmpd="sng">
            <a:solidFill>
              <a:schemeClr val="dk2"/>
            </a:solidFill>
            <a:prstDash val="solid"/>
            <a:round/>
            <a:headEnd type="none" w="med" len="med"/>
            <a:tailEnd type="triangle" w="med" len="med"/>
          </a:ln>
        </p:spPr>
      </p:cxnSp>
      <p:cxnSp>
        <p:nvCxnSpPr>
          <p:cNvPr id="201" name="Google Shape;201;p25"/>
          <p:cNvCxnSpPr>
            <a:endCxn id="197" idx="0"/>
          </p:cNvCxnSpPr>
          <p:nvPr/>
        </p:nvCxnSpPr>
        <p:spPr>
          <a:xfrm>
            <a:off x="5503125" y="2512425"/>
            <a:ext cx="5400" cy="311100"/>
          </a:xfrm>
          <a:prstGeom prst="straightConnector1">
            <a:avLst/>
          </a:prstGeom>
          <a:noFill/>
          <a:ln w="9525" cap="flat" cmpd="sng">
            <a:solidFill>
              <a:schemeClr val="dk2"/>
            </a:solidFill>
            <a:prstDash val="solid"/>
            <a:round/>
            <a:headEnd type="none" w="med" len="med"/>
            <a:tailEnd type="triangle" w="med" len="med"/>
          </a:ln>
        </p:spPr>
      </p:cxnSp>
      <p:sp>
        <p:nvSpPr>
          <p:cNvPr id="202" name="Google Shape;202;p25"/>
          <p:cNvSpPr/>
          <p:nvPr/>
        </p:nvSpPr>
        <p:spPr>
          <a:xfrm>
            <a:off x="2795925" y="3690975"/>
            <a:ext cx="2334600" cy="46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SEARCH PRODUCT</a:t>
            </a:r>
            <a:endParaRPr/>
          </a:p>
        </p:txBody>
      </p:sp>
      <p:cxnSp>
        <p:nvCxnSpPr>
          <p:cNvPr id="203" name="Google Shape;203;p25"/>
          <p:cNvCxnSpPr>
            <a:endCxn id="197" idx="1"/>
          </p:cNvCxnSpPr>
          <p:nvPr/>
        </p:nvCxnSpPr>
        <p:spPr>
          <a:xfrm rot="10800000" flipH="1">
            <a:off x="3279675" y="3179275"/>
            <a:ext cx="1350600" cy="11400"/>
          </a:xfrm>
          <a:prstGeom prst="straightConnector1">
            <a:avLst/>
          </a:prstGeom>
          <a:noFill/>
          <a:ln w="9525" cap="flat" cmpd="sng">
            <a:solidFill>
              <a:schemeClr val="dk2"/>
            </a:solidFill>
            <a:prstDash val="solid"/>
            <a:round/>
            <a:headEnd type="none" w="med" len="med"/>
            <a:tailEnd type="none" w="med" len="med"/>
          </a:ln>
        </p:spPr>
      </p:cxnSp>
      <p:cxnSp>
        <p:nvCxnSpPr>
          <p:cNvPr id="204" name="Google Shape;204;p25"/>
          <p:cNvCxnSpPr>
            <a:endCxn id="202" idx="0"/>
          </p:cNvCxnSpPr>
          <p:nvPr/>
        </p:nvCxnSpPr>
        <p:spPr>
          <a:xfrm flipH="1">
            <a:off x="3963225" y="3168375"/>
            <a:ext cx="5700" cy="522600"/>
          </a:xfrm>
          <a:prstGeom prst="straightConnector1">
            <a:avLst/>
          </a:prstGeom>
          <a:noFill/>
          <a:ln w="9525" cap="flat" cmpd="sng">
            <a:solidFill>
              <a:schemeClr val="dk2"/>
            </a:solidFill>
            <a:prstDash val="solid"/>
            <a:round/>
            <a:headEnd type="none" w="med" len="med"/>
            <a:tailEnd type="triangle" w="med" len="med"/>
          </a:ln>
        </p:spPr>
      </p:cxnSp>
      <p:sp>
        <p:nvSpPr>
          <p:cNvPr id="205" name="Google Shape;205;p25"/>
          <p:cNvSpPr/>
          <p:nvPr/>
        </p:nvSpPr>
        <p:spPr>
          <a:xfrm>
            <a:off x="2795925" y="4513538"/>
            <a:ext cx="2334600" cy="46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VIEW PRODUCT</a:t>
            </a:r>
            <a:endParaRPr/>
          </a:p>
        </p:txBody>
      </p:sp>
      <p:sp>
        <p:nvSpPr>
          <p:cNvPr id="206" name="Google Shape;206;p25"/>
          <p:cNvSpPr/>
          <p:nvPr/>
        </p:nvSpPr>
        <p:spPr>
          <a:xfrm>
            <a:off x="2686725" y="5336125"/>
            <a:ext cx="2522400" cy="46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ADD PRODUCT TO CART</a:t>
            </a:r>
            <a:endParaRPr/>
          </a:p>
        </p:txBody>
      </p:sp>
      <p:sp>
        <p:nvSpPr>
          <p:cNvPr id="207" name="Google Shape;207;p25"/>
          <p:cNvSpPr/>
          <p:nvPr/>
        </p:nvSpPr>
        <p:spPr>
          <a:xfrm>
            <a:off x="3280863" y="6222300"/>
            <a:ext cx="1334124" cy="46677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END</a:t>
            </a:r>
            <a:endParaRPr b="1"/>
          </a:p>
        </p:txBody>
      </p:sp>
      <p:cxnSp>
        <p:nvCxnSpPr>
          <p:cNvPr id="208" name="Google Shape;208;p25"/>
          <p:cNvCxnSpPr>
            <a:stCxn id="202" idx="2"/>
            <a:endCxn id="205" idx="0"/>
          </p:cNvCxnSpPr>
          <p:nvPr/>
        </p:nvCxnSpPr>
        <p:spPr>
          <a:xfrm>
            <a:off x="3963225" y="4157775"/>
            <a:ext cx="0" cy="355800"/>
          </a:xfrm>
          <a:prstGeom prst="straightConnector1">
            <a:avLst/>
          </a:prstGeom>
          <a:noFill/>
          <a:ln w="9525" cap="flat" cmpd="sng">
            <a:solidFill>
              <a:schemeClr val="dk2"/>
            </a:solidFill>
            <a:prstDash val="solid"/>
            <a:round/>
            <a:headEnd type="none" w="med" len="med"/>
            <a:tailEnd type="triangle" w="med" len="med"/>
          </a:ln>
        </p:spPr>
      </p:cxnSp>
      <p:cxnSp>
        <p:nvCxnSpPr>
          <p:cNvPr id="209" name="Google Shape;209;p25"/>
          <p:cNvCxnSpPr/>
          <p:nvPr/>
        </p:nvCxnSpPr>
        <p:spPr>
          <a:xfrm>
            <a:off x="3947925" y="4980338"/>
            <a:ext cx="0" cy="355800"/>
          </a:xfrm>
          <a:prstGeom prst="straightConnector1">
            <a:avLst/>
          </a:prstGeom>
          <a:noFill/>
          <a:ln w="9525" cap="flat" cmpd="sng">
            <a:solidFill>
              <a:schemeClr val="dk2"/>
            </a:solidFill>
            <a:prstDash val="solid"/>
            <a:round/>
            <a:headEnd type="none" w="med" len="med"/>
            <a:tailEnd type="triangle" w="med" len="med"/>
          </a:ln>
        </p:spPr>
      </p:cxnSp>
      <p:cxnSp>
        <p:nvCxnSpPr>
          <p:cNvPr id="210" name="Google Shape;210;p25"/>
          <p:cNvCxnSpPr>
            <a:stCxn id="206" idx="2"/>
            <a:endCxn id="207" idx="0"/>
          </p:cNvCxnSpPr>
          <p:nvPr/>
        </p:nvCxnSpPr>
        <p:spPr>
          <a:xfrm>
            <a:off x="3947925" y="5802925"/>
            <a:ext cx="0" cy="419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572</Words>
  <Application>Microsoft Office PowerPoint</Application>
  <PresentationFormat>Custom</PresentationFormat>
  <Paragraphs>69</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Noto Sans Symbols</vt:lpstr>
      <vt:lpstr>Times New Roman</vt:lpstr>
      <vt:lpstr>Trebuchet MS</vt:lpstr>
      <vt:lpstr>Facet</vt:lpstr>
      <vt:lpstr>Facet</vt:lpstr>
      <vt:lpstr>PowerPoint Presentation</vt:lpstr>
      <vt:lpstr>PowerPoint Presentation</vt:lpstr>
      <vt:lpstr>PowerPoint Presentation</vt:lpstr>
      <vt:lpstr>PowerPoint Presentation</vt:lpstr>
      <vt:lpstr>PowerPoint Presentation</vt:lpstr>
      <vt:lpstr>4. Feature /Functionality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Praniv Warungshe</cp:lastModifiedBy>
  <cp:revision>1</cp:revision>
  <dcterms:modified xsi:type="dcterms:W3CDTF">2023-05-03T06:05:04Z</dcterms:modified>
</cp:coreProperties>
</file>