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BF73-FBA3-4117-9665-7C2504FAF0BE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5FC7-76A2-46A2-B2B6-78077F6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35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BF73-FBA3-4117-9665-7C2504FAF0BE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5FC7-76A2-46A2-B2B6-78077F6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70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BF73-FBA3-4117-9665-7C2504FAF0BE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5FC7-76A2-46A2-B2B6-78077F6FA76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882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BF73-FBA3-4117-9665-7C2504FAF0BE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5FC7-76A2-46A2-B2B6-78077F6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29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BF73-FBA3-4117-9665-7C2504FAF0BE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5FC7-76A2-46A2-B2B6-78077F6FA76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2011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BF73-FBA3-4117-9665-7C2504FAF0BE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5FC7-76A2-46A2-B2B6-78077F6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871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BF73-FBA3-4117-9665-7C2504FAF0BE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5FC7-76A2-46A2-B2B6-78077F6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036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BF73-FBA3-4117-9665-7C2504FAF0BE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5FC7-76A2-46A2-B2B6-78077F6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23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BF73-FBA3-4117-9665-7C2504FAF0BE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5FC7-76A2-46A2-B2B6-78077F6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20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BF73-FBA3-4117-9665-7C2504FAF0BE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5FC7-76A2-46A2-B2B6-78077F6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87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BF73-FBA3-4117-9665-7C2504FAF0BE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5FC7-76A2-46A2-B2B6-78077F6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6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BF73-FBA3-4117-9665-7C2504FAF0BE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5FC7-76A2-46A2-B2B6-78077F6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55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BF73-FBA3-4117-9665-7C2504FAF0BE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5FC7-76A2-46A2-B2B6-78077F6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32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BF73-FBA3-4117-9665-7C2504FAF0BE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5FC7-76A2-46A2-B2B6-78077F6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67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BF73-FBA3-4117-9665-7C2504FAF0BE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5FC7-76A2-46A2-B2B6-78077F6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71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BF73-FBA3-4117-9665-7C2504FAF0BE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5FC7-76A2-46A2-B2B6-78077F6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7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ABF73-FBA3-4117-9665-7C2504FAF0BE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975FC7-76A2-46A2-B2B6-78077F6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34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5C8A33-38FC-C56D-EAEE-0625C595E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526" y="1160865"/>
            <a:ext cx="9769642" cy="2665177"/>
          </a:xfrm>
        </p:spPr>
        <p:txBody>
          <a:bodyPr/>
          <a:lstStyle/>
          <a:p>
            <a:r>
              <a:rPr lang="en-US" b="1" dirty="0"/>
              <a:t>Vishwa Market Data Analysis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A473A-A0F9-BC8C-FCCF-A272752C1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Excel Project </a:t>
            </a:r>
            <a:endParaRPr lang="en-IN" sz="4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24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DBC2-96FB-4AD8-26F7-E5965E99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Problem statement: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4B38-CA40-30D1-2BC4-441F4BB6D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Vishwa Market wants create annual profit and sales report for the year 2022, so that they understand their customers and increase their sales in 2023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CE4A03-5C6E-F022-F56A-17F9DC9B5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868" y="3753853"/>
            <a:ext cx="4021567" cy="310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3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B336-C6EA-B943-F66D-592ACC22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Question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25259-F086-68C5-330A-A39861BBF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sales and orders using single chart.</a:t>
            </a:r>
          </a:p>
          <a:p>
            <a:r>
              <a:rPr lang="en-US" dirty="0"/>
              <a:t>Which month got highest sales and orders?</a:t>
            </a:r>
          </a:p>
          <a:p>
            <a:r>
              <a:rPr lang="en-US" dirty="0"/>
              <a:t>Men vs Women – who purchase more in previous year?</a:t>
            </a:r>
          </a:p>
          <a:p>
            <a:r>
              <a:rPr lang="en-US" dirty="0"/>
              <a:t>What are different order status in 2022?</a:t>
            </a:r>
          </a:p>
          <a:p>
            <a:r>
              <a:rPr lang="en-US" dirty="0"/>
              <a:t>List top 10 states contributing to the sales.</a:t>
            </a:r>
          </a:p>
          <a:p>
            <a:r>
              <a:rPr lang="en-US" dirty="0"/>
              <a:t>Relation between age and gender based on number</a:t>
            </a:r>
          </a:p>
          <a:p>
            <a:r>
              <a:rPr lang="en-US" dirty="0"/>
              <a:t>Which channel is contributing to maximum sales?</a:t>
            </a:r>
          </a:p>
          <a:p>
            <a:r>
              <a:rPr lang="en-US" dirty="0"/>
              <a:t>Highest selling category?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74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2EC8-8E6C-6545-1EB2-975B000F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9517D-0130-0627-953A-91CA40943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IN" dirty="0" err="1"/>
              <a:t>ighest</a:t>
            </a:r>
            <a:r>
              <a:rPr lang="en-IN" dirty="0"/>
              <a:t> sales is in March month.</a:t>
            </a:r>
          </a:p>
          <a:p>
            <a:r>
              <a:rPr lang="en-IN" dirty="0"/>
              <a:t>Women customers are more than Men customers.</a:t>
            </a:r>
          </a:p>
          <a:p>
            <a:r>
              <a:rPr lang="en-IN" dirty="0"/>
              <a:t>In order status mostly orders are delivered on time.</a:t>
            </a:r>
          </a:p>
          <a:p>
            <a:r>
              <a:rPr lang="en-IN" dirty="0"/>
              <a:t>Top 10 states Maharashtra is at top in sales, then Karnataka ,Uttar Pradesh so on.</a:t>
            </a:r>
          </a:p>
          <a:p>
            <a:r>
              <a:rPr lang="en-IN" dirty="0"/>
              <a:t>Adult category women are Prime customers.</a:t>
            </a:r>
          </a:p>
          <a:p>
            <a:r>
              <a:rPr lang="en-IN" dirty="0"/>
              <a:t>Amazon channel is highest by 35%, Myntra is second position with 23% and Flipkart is at third position with 21% sales.</a:t>
            </a:r>
          </a:p>
        </p:txBody>
      </p:sp>
    </p:spTree>
    <p:extLst>
      <p:ext uri="{BB962C8B-B14F-4D97-AF65-F5344CB8AC3E}">
        <p14:creationId xmlns:p14="http://schemas.microsoft.com/office/powerpoint/2010/main" val="306745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6C16-5F5D-6525-3BF1-66E6EF17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937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9862-C5FE-6652-8CAE-42BA1B0DC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7537"/>
            <a:ext cx="8596668" cy="508534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Women(64%) are more interested buy compared to Men (36%).</a:t>
            </a:r>
          </a:p>
          <a:p>
            <a:r>
              <a:rPr lang="en-US" sz="2400" dirty="0"/>
              <a:t>In sales Maharashtra, Karnataka and Uttar Pradesh are top 3 states.</a:t>
            </a:r>
          </a:p>
          <a:p>
            <a:r>
              <a:rPr lang="en-US" sz="2400" dirty="0"/>
              <a:t>Orders of Adult age group is contribution 50% of total orders.</a:t>
            </a:r>
          </a:p>
          <a:p>
            <a:r>
              <a:rPr lang="en-US" sz="2400" dirty="0"/>
              <a:t> Amazon, Myntra and Flipkart are contributing 80% of total channels.</a:t>
            </a:r>
          </a:p>
          <a:p>
            <a:endParaRPr lang="en-US" sz="2400" dirty="0"/>
          </a:p>
          <a:p>
            <a:r>
              <a:rPr lang="en-US" sz="2400" dirty="0"/>
              <a:t>Target Women customers in Adult age group living in Maharashtra, Karnataka and Uttar Pradesh by giving Offers and coupons available on Amazon, Myntra and Flipkart.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189214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</TotalTime>
  <Words>265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Vishwa Market Data Analysis</vt:lpstr>
      <vt:lpstr>Problem statement:</vt:lpstr>
      <vt:lpstr>Sample Question :</vt:lpstr>
      <vt:lpstr>Insights:</vt:lpstr>
      <vt:lpstr>Conclusion: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Vishwa Market Data Analysis</dc:title>
  <dc:creator>Shital Kesare</dc:creator>
  <cp:lastModifiedBy>Shital Kesare</cp:lastModifiedBy>
  <cp:revision>5</cp:revision>
  <dcterms:created xsi:type="dcterms:W3CDTF">2023-04-23T06:59:11Z</dcterms:created>
  <dcterms:modified xsi:type="dcterms:W3CDTF">2023-05-04T12:25:56Z</dcterms:modified>
</cp:coreProperties>
</file>