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ul\Desktop\url\pizz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ul\Desktop\url\pizz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[pizzas.xlsx]orders!PivotTable6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orders!$G$2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orders!$F$3:$F$361</c:f>
              <c:strCache>
                <c:ptCount val="358"/>
                <c:pt idx="0">
                  <c:v>01-Jan</c:v>
                </c:pt>
                <c:pt idx="1">
                  <c:v>02-Jan</c:v>
                </c:pt>
                <c:pt idx="2">
                  <c:v>03-Jan</c:v>
                </c:pt>
                <c:pt idx="3">
                  <c:v>04-Jan</c:v>
                </c:pt>
                <c:pt idx="4">
                  <c:v>05-Jan</c:v>
                </c:pt>
                <c:pt idx="5">
                  <c:v>06-Jan</c:v>
                </c:pt>
                <c:pt idx="6">
                  <c:v>07-Jan</c:v>
                </c:pt>
                <c:pt idx="7">
                  <c:v>08-Jan</c:v>
                </c:pt>
                <c:pt idx="8">
                  <c:v>09-Jan</c:v>
                </c:pt>
                <c:pt idx="9">
                  <c:v>10-Jan</c:v>
                </c:pt>
                <c:pt idx="10">
                  <c:v>11-Jan</c:v>
                </c:pt>
                <c:pt idx="11">
                  <c:v>12-Jan</c:v>
                </c:pt>
                <c:pt idx="12">
                  <c:v>13-Jan</c:v>
                </c:pt>
                <c:pt idx="13">
                  <c:v>14-Jan</c:v>
                </c:pt>
                <c:pt idx="14">
                  <c:v>15-Jan</c:v>
                </c:pt>
                <c:pt idx="15">
                  <c:v>16-Jan</c:v>
                </c:pt>
                <c:pt idx="16">
                  <c:v>17-Jan</c:v>
                </c:pt>
                <c:pt idx="17">
                  <c:v>18-Jan</c:v>
                </c:pt>
                <c:pt idx="18">
                  <c:v>19-Jan</c:v>
                </c:pt>
                <c:pt idx="19">
                  <c:v>20-Jan</c:v>
                </c:pt>
                <c:pt idx="20">
                  <c:v>21-Jan</c:v>
                </c:pt>
                <c:pt idx="21">
                  <c:v>22-Jan</c:v>
                </c:pt>
                <c:pt idx="22">
                  <c:v>23-Jan</c:v>
                </c:pt>
                <c:pt idx="23">
                  <c:v>24-Jan</c:v>
                </c:pt>
                <c:pt idx="24">
                  <c:v>25-Jan</c:v>
                </c:pt>
                <c:pt idx="25">
                  <c:v>26-Jan</c:v>
                </c:pt>
                <c:pt idx="26">
                  <c:v>27-Jan</c:v>
                </c:pt>
                <c:pt idx="27">
                  <c:v>28-Jan</c:v>
                </c:pt>
                <c:pt idx="28">
                  <c:v>29-Jan</c:v>
                </c:pt>
                <c:pt idx="29">
                  <c:v>30-Jan</c:v>
                </c:pt>
                <c:pt idx="30">
                  <c:v>31-Jan</c:v>
                </c:pt>
                <c:pt idx="31">
                  <c:v>01-Feb</c:v>
                </c:pt>
                <c:pt idx="32">
                  <c:v>02-Feb</c:v>
                </c:pt>
                <c:pt idx="33">
                  <c:v>03-Feb</c:v>
                </c:pt>
                <c:pt idx="34">
                  <c:v>04-Feb</c:v>
                </c:pt>
                <c:pt idx="35">
                  <c:v>05-Feb</c:v>
                </c:pt>
                <c:pt idx="36">
                  <c:v>06-Feb</c:v>
                </c:pt>
                <c:pt idx="37">
                  <c:v>07-Feb</c:v>
                </c:pt>
                <c:pt idx="38">
                  <c:v>08-Feb</c:v>
                </c:pt>
                <c:pt idx="39">
                  <c:v>09-Feb</c:v>
                </c:pt>
                <c:pt idx="40">
                  <c:v>10-Feb</c:v>
                </c:pt>
                <c:pt idx="41">
                  <c:v>11-Feb</c:v>
                </c:pt>
                <c:pt idx="42">
                  <c:v>12-Feb</c:v>
                </c:pt>
                <c:pt idx="43">
                  <c:v>13-Feb</c:v>
                </c:pt>
                <c:pt idx="44">
                  <c:v>14-Feb</c:v>
                </c:pt>
                <c:pt idx="45">
                  <c:v>15-Feb</c:v>
                </c:pt>
                <c:pt idx="46">
                  <c:v>16-Feb</c:v>
                </c:pt>
                <c:pt idx="47">
                  <c:v>17-Feb</c:v>
                </c:pt>
                <c:pt idx="48">
                  <c:v>18-Feb</c:v>
                </c:pt>
                <c:pt idx="49">
                  <c:v>19-Feb</c:v>
                </c:pt>
                <c:pt idx="50">
                  <c:v>20-Feb</c:v>
                </c:pt>
                <c:pt idx="51">
                  <c:v>21-Feb</c:v>
                </c:pt>
                <c:pt idx="52">
                  <c:v>22-Feb</c:v>
                </c:pt>
                <c:pt idx="53">
                  <c:v>23-Feb</c:v>
                </c:pt>
                <c:pt idx="54">
                  <c:v>24-Feb</c:v>
                </c:pt>
                <c:pt idx="55">
                  <c:v>25-Feb</c:v>
                </c:pt>
                <c:pt idx="56">
                  <c:v>26-Feb</c:v>
                </c:pt>
                <c:pt idx="57">
                  <c:v>27-Feb</c:v>
                </c:pt>
                <c:pt idx="58">
                  <c:v>28-Feb</c:v>
                </c:pt>
                <c:pt idx="59">
                  <c:v>01-Mar</c:v>
                </c:pt>
                <c:pt idx="60">
                  <c:v>02-Mar</c:v>
                </c:pt>
                <c:pt idx="61">
                  <c:v>03-Mar</c:v>
                </c:pt>
                <c:pt idx="62">
                  <c:v>04-Mar</c:v>
                </c:pt>
                <c:pt idx="63">
                  <c:v>05-Mar</c:v>
                </c:pt>
                <c:pt idx="64">
                  <c:v>06-Mar</c:v>
                </c:pt>
                <c:pt idx="65">
                  <c:v>07-Mar</c:v>
                </c:pt>
                <c:pt idx="66">
                  <c:v>08-Mar</c:v>
                </c:pt>
                <c:pt idx="67">
                  <c:v>09-Mar</c:v>
                </c:pt>
                <c:pt idx="68">
                  <c:v>10-Mar</c:v>
                </c:pt>
                <c:pt idx="69">
                  <c:v>11-Mar</c:v>
                </c:pt>
                <c:pt idx="70">
                  <c:v>12-Mar</c:v>
                </c:pt>
                <c:pt idx="71">
                  <c:v>13-Mar</c:v>
                </c:pt>
                <c:pt idx="72">
                  <c:v>14-Mar</c:v>
                </c:pt>
                <c:pt idx="73">
                  <c:v>15-Mar</c:v>
                </c:pt>
                <c:pt idx="74">
                  <c:v>16-Mar</c:v>
                </c:pt>
                <c:pt idx="75">
                  <c:v>17-Mar</c:v>
                </c:pt>
                <c:pt idx="76">
                  <c:v>18-Mar</c:v>
                </c:pt>
                <c:pt idx="77">
                  <c:v>19-Mar</c:v>
                </c:pt>
                <c:pt idx="78">
                  <c:v>20-Mar</c:v>
                </c:pt>
                <c:pt idx="79">
                  <c:v>21-Mar</c:v>
                </c:pt>
                <c:pt idx="80">
                  <c:v>22-Mar</c:v>
                </c:pt>
                <c:pt idx="81">
                  <c:v>23-Mar</c:v>
                </c:pt>
                <c:pt idx="82">
                  <c:v>24-Mar</c:v>
                </c:pt>
                <c:pt idx="83">
                  <c:v>25-Mar</c:v>
                </c:pt>
                <c:pt idx="84">
                  <c:v>26-Mar</c:v>
                </c:pt>
                <c:pt idx="85">
                  <c:v>27-Mar</c:v>
                </c:pt>
                <c:pt idx="86">
                  <c:v>28-Mar</c:v>
                </c:pt>
                <c:pt idx="87">
                  <c:v>29-Mar</c:v>
                </c:pt>
                <c:pt idx="88">
                  <c:v>30-Mar</c:v>
                </c:pt>
                <c:pt idx="89">
                  <c:v>31-Mar</c:v>
                </c:pt>
                <c:pt idx="90">
                  <c:v>01-Apr</c:v>
                </c:pt>
                <c:pt idx="91">
                  <c:v>02-Apr</c:v>
                </c:pt>
                <c:pt idx="92">
                  <c:v>03-Apr</c:v>
                </c:pt>
                <c:pt idx="93">
                  <c:v>04-Apr</c:v>
                </c:pt>
                <c:pt idx="94">
                  <c:v>05-Apr</c:v>
                </c:pt>
                <c:pt idx="95">
                  <c:v>06-Apr</c:v>
                </c:pt>
                <c:pt idx="96">
                  <c:v>07-Apr</c:v>
                </c:pt>
                <c:pt idx="97">
                  <c:v>08-Apr</c:v>
                </c:pt>
                <c:pt idx="98">
                  <c:v>09-Apr</c:v>
                </c:pt>
                <c:pt idx="99">
                  <c:v>10-Apr</c:v>
                </c:pt>
                <c:pt idx="100">
                  <c:v>11-Apr</c:v>
                </c:pt>
                <c:pt idx="101">
                  <c:v>12-Apr</c:v>
                </c:pt>
                <c:pt idx="102">
                  <c:v>13-Apr</c:v>
                </c:pt>
                <c:pt idx="103">
                  <c:v>14-Apr</c:v>
                </c:pt>
                <c:pt idx="104">
                  <c:v>15-Apr</c:v>
                </c:pt>
                <c:pt idx="105">
                  <c:v>16-Apr</c:v>
                </c:pt>
                <c:pt idx="106">
                  <c:v>17-Apr</c:v>
                </c:pt>
                <c:pt idx="107">
                  <c:v>18-Apr</c:v>
                </c:pt>
                <c:pt idx="108">
                  <c:v>19-Apr</c:v>
                </c:pt>
                <c:pt idx="109">
                  <c:v>20-Apr</c:v>
                </c:pt>
                <c:pt idx="110">
                  <c:v>21-Apr</c:v>
                </c:pt>
                <c:pt idx="111">
                  <c:v>22-Apr</c:v>
                </c:pt>
                <c:pt idx="112">
                  <c:v>23-Apr</c:v>
                </c:pt>
                <c:pt idx="113">
                  <c:v>24-Apr</c:v>
                </c:pt>
                <c:pt idx="114">
                  <c:v>25-Apr</c:v>
                </c:pt>
                <c:pt idx="115">
                  <c:v>26-Apr</c:v>
                </c:pt>
                <c:pt idx="116">
                  <c:v>27-Apr</c:v>
                </c:pt>
                <c:pt idx="117">
                  <c:v>28-Apr</c:v>
                </c:pt>
                <c:pt idx="118">
                  <c:v>29-Apr</c:v>
                </c:pt>
                <c:pt idx="119">
                  <c:v>30-Apr</c:v>
                </c:pt>
                <c:pt idx="120">
                  <c:v>01-May</c:v>
                </c:pt>
                <c:pt idx="121">
                  <c:v>02-May</c:v>
                </c:pt>
                <c:pt idx="122">
                  <c:v>03-May</c:v>
                </c:pt>
                <c:pt idx="123">
                  <c:v>04-May</c:v>
                </c:pt>
                <c:pt idx="124">
                  <c:v>05-May</c:v>
                </c:pt>
                <c:pt idx="125">
                  <c:v>06-May</c:v>
                </c:pt>
                <c:pt idx="126">
                  <c:v>07-May</c:v>
                </c:pt>
                <c:pt idx="127">
                  <c:v>08-May</c:v>
                </c:pt>
                <c:pt idx="128">
                  <c:v>09-May</c:v>
                </c:pt>
                <c:pt idx="129">
                  <c:v>10-May</c:v>
                </c:pt>
                <c:pt idx="130">
                  <c:v>11-May</c:v>
                </c:pt>
                <c:pt idx="131">
                  <c:v>12-May</c:v>
                </c:pt>
                <c:pt idx="132">
                  <c:v>13-May</c:v>
                </c:pt>
                <c:pt idx="133">
                  <c:v>14-May</c:v>
                </c:pt>
                <c:pt idx="134">
                  <c:v>15-May</c:v>
                </c:pt>
                <c:pt idx="135">
                  <c:v>16-May</c:v>
                </c:pt>
                <c:pt idx="136">
                  <c:v>17-May</c:v>
                </c:pt>
                <c:pt idx="137">
                  <c:v>18-May</c:v>
                </c:pt>
                <c:pt idx="138">
                  <c:v>19-May</c:v>
                </c:pt>
                <c:pt idx="139">
                  <c:v>20-May</c:v>
                </c:pt>
                <c:pt idx="140">
                  <c:v>21-May</c:v>
                </c:pt>
                <c:pt idx="141">
                  <c:v>22-May</c:v>
                </c:pt>
                <c:pt idx="142">
                  <c:v>23-May</c:v>
                </c:pt>
                <c:pt idx="143">
                  <c:v>24-May</c:v>
                </c:pt>
                <c:pt idx="144">
                  <c:v>25-May</c:v>
                </c:pt>
                <c:pt idx="145">
                  <c:v>26-May</c:v>
                </c:pt>
                <c:pt idx="146">
                  <c:v>27-May</c:v>
                </c:pt>
                <c:pt idx="147">
                  <c:v>28-May</c:v>
                </c:pt>
                <c:pt idx="148">
                  <c:v>29-May</c:v>
                </c:pt>
                <c:pt idx="149">
                  <c:v>30-May</c:v>
                </c:pt>
                <c:pt idx="150">
                  <c:v>31-May</c:v>
                </c:pt>
                <c:pt idx="151">
                  <c:v>01-Jun</c:v>
                </c:pt>
                <c:pt idx="152">
                  <c:v>02-Jun</c:v>
                </c:pt>
                <c:pt idx="153">
                  <c:v>03-Jun</c:v>
                </c:pt>
                <c:pt idx="154">
                  <c:v>04-Jun</c:v>
                </c:pt>
                <c:pt idx="155">
                  <c:v>05-Jun</c:v>
                </c:pt>
                <c:pt idx="156">
                  <c:v>06-Jun</c:v>
                </c:pt>
                <c:pt idx="157">
                  <c:v>07-Jun</c:v>
                </c:pt>
                <c:pt idx="158">
                  <c:v>08-Jun</c:v>
                </c:pt>
                <c:pt idx="159">
                  <c:v>09-Jun</c:v>
                </c:pt>
                <c:pt idx="160">
                  <c:v>10-Jun</c:v>
                </c:pt>
                <c:pt idx="161">
                  <c:v>11-Jun</c:v>
                </c:pt>
                <c:pt idx="162">
                  <c:v>12-Jun</c:v>
                </c:pt>
                <c:pt idx="163">
                  <c:v>13-Jun</c:v>
                </c:pt>
                <c:pt idx="164">
                  <c:v>14-Jun</c:v>
                </c:pt>
                <c:pt idx="165">
                  <c:v>15-Jun</c:v>
                </c:pt>
                <c:pt idx="166">
                  <c:v>16-Jun</c:v>
                </c:pt>
                <c:pt idx="167">
                  <c:v>17-Jun</c:v>
                </c:pt>
                <c:pt idx="168">
                  <c:v>18-Jun</c:v>
                </c:pt>
                <c:pt idx="169">
                  <c:v>19-Jun</c:v>
                </c:pt>
                <c:pt idx="170">
                  <c:v>20-Jun</c:v>
                </c:pt>
                <c:pt idx="171">
                  <c:v>21-Jun</c:v>
                </c:pt>
                <c:pt idx="172">
                  <c:v>22-Jun</c:v>
                </c:pt>
                <c:pt idx="173">
                  <c:v>23-Jun</c:v>
                </c:pt>
                <c:pt idx="174">
                  <c:v>24-Jun</c:v>
                </c:pt>
                <c:pt idx="175">
                  <c:v>25-Jun</c:v>
                </c:pt>
                <c:pt idx="176">
                  <c:v>26-Jun</c:v>
                </c:pt>
                <c:pt idx="177">
                  <c:v>27-Jun</c:v>
                </c:pt>
                <c:pt idx="178">
                  <c:v>28-Jun</c:v>
                </c:pt>
                <c:pt idx="179">
                  <c:v>29-Jun</c:v>
                </c:pt>
                <c:pt idx="180">
                  <c:v>30-Jun</c:v>
                </c:pt>
                <c:pt idx="181">
                  <c:v>01-Jul</c:v>
                </c:pt>
                <c:pt idx="182">
                  <c:v>02-Jul</c:v>
                </c:pt>
                <c:pt idx="183">
                  <c:v>03-Jul</c:v>
                </c:pt>
                <c:pt idx="184">
                  <c:v>04-Jul</c:v>
                </c:pt>
                <c:pt idx="185">
                  <c:v>05-Jul</c:v>
                </c:pt>
                <c:pt idx="186">
                  <c:v>06-Jul</c:v>
                </c:pt>
                <c:pt idx="187">
                  <c:v>07-Jul</c:v>
                </c:pt>
                <c:pt idx="188">
                  <c:v>08-Jul</c:v>
                </c:pt>
                <c:pt idx="189">
                  <c:v>09-Jul</c:v>
                </c:pt>
                <c:pt idx="190">
                  <c:v>10-Jul</c:v>
                </c:pt>
                <c:pt idx="191">
                  <c:v>11-Jul</c:v>
                </c:pt>
                <c:pt idx="192">
                  <c:v>12-Jul</c:v>
                </c:pt>
                <c:pt idx="193">
                  <c:v>13-Jul</c:v>
                </c:pt>
                <c:pt idx="194">
                  <c:v>14-Jul</c:v>
                </c:pt>
                <c:pt idx="195">
                  <c:v>15-Jul</c:v>
                </c:pt>
                <c:pt idx="196">
                  <c:v>16-Jul</c:v>
                </c:pt>
                <c:pt idx="197">
                  <c:v>17-Jul</c:v>
                </c:pt>
                <c:pt idx="198">
                  <c:v>18-Jul</c:v>
                </c:pt>
                <c:pt idx="199">
                  <c:v>19-Jul</c:v>
                </c:pt>
                <c:pt idx="200">
                  <c:v>20-Jul</c:v>
                </c:pt>
                <c:pt idx="201">
                  <c:v>21-Jul</c:v>
                </c:pt>
                <c:pt idx="202">
                  <c:v>22-Jul</c:v>
                </c:pt>
                <c:pt idx="203">
                  <c:v>23-Jul</c:v>
                </c:pt>
                <c:pt idx="204">
                  <c:v>24-Jul</c:v>
                </c:pt>
                <c:pt idx="205">
                  <c:v>25-Jul</c:v>
                </c:pt>
                <c:pt idx="206">
                  <c:v>26-Jul</c:v>
                </c:pt>
                <c:pt idx="207">
                  <c:v>27-Jul</c:v>
                </c:pt>
                <c:pt idx="208">
                  <c:v>28-Jul</c:v>
                </c:pt>
                <c:pt idx="209">
                  <c:v>29-Jul</c:v>
                </c:pt>
                <c:pt idx="210">
                  <c:v>30-Jul</c:v>
                </c:pt>
                <c:pt idx="211">
                  <c:v>31-Jul</c:v>
                </c:pt>
                <c:pt idx="212">
                  <c:v>01-Aug</c:v>
                </c:pt>
                <c:pt idx="213">
                  <c:v>02-Aug</c:v>
                </c:pt>
                <c:pt idx="214">
                  <c:v>03-Aug</c:v>
                </c:pt>
                <c:pt idx="215">
                  <c:v>04-Aug</c:v>
                </c:pt>
                <c:pt idx="216">
                  <c:v>05-Aug</c:v>
                </c:pt>
                <c:pt idx="217">
                  <c:v>06-Aug</c:v>
                </c:pt>
                <c:pt idx="218">
                  <c:v>07-Aug</c:v>
                </c:pt>
                <c:pt idx="219">
                  <c:v>08-Aug</c:v>
                </c:pt>
                <c:pt idx="220">
                  <c:v>09-Aug</c:v>
                </c:pt>
                <c:pt idx="221">
                  <c:v>10-Aug</c:v>
                </c:pt>
                <c:pt idx="222">
                  <c:v>11-Aug</c:v>
                </c:pt>
                <c:pt idx="223">
                  <c:v>12-Aug</c:v>
                </c:pt>
                <c:pt idx="224">
                  <c:v>13-Aug</c:v>
                </c:pt>
                <c:pt idx="225">
                  <c:v>14-Aug</c:v>
                </c:pt>
                <c:pt idx="226">
                  <c:v>15-Aug</c:v>
                </c:pt>
                <c:pt idx="227">
                  <c:v>16-Aug</c:v>
                </c:pt>
                <c:pt idx="228">
                  <c:v>17-Aug</c:v>
                </c:pt>
                <c:pt idx="229">
                  <c:v>18-Aug</c:v>
                </c:pt>
                <c:pt idx="230">
                  <c:v>19-Aug</c:v>
                </c:pt>
                <c:pt idx="231">
                  <c:v>20-Aug</c:v>
                </c:pt>
                <c:pt idx="232">
                  <c:v>21-Aug</c:v>
                </c:pt>
                <c:pt idx="233">
                  <c:v>22-Aug</c:v>
                </c:pt>
                <c:pt idx="234">
                  <c:v>23-Aug</c:v>
                </c:pt>
                <c:pt idx="235">
                  <c:v>24-Aug</c:v>
                </c:pt>
                <c:pt idx="236">
                  <c:v>25-Aug</c:v>
                </c:pt>
                <c:pt idx="237">
                  <c:v>26-Aug</c:v>
                </c:pt>
                <c:pt idx="238">
                  <c:v>27-Aug</c:v>
                </c:pt>
                <c:pt idx="239">
                  <c:v>28-Aug</c:v>
                </c:pt>
                <c:pt idx="240">
                  <c:v>29-Aug</c:v>
                </c:pt>
                <c:pt idx="241">
                  <c:v>30-Aug</c:v>
                </c:pt>
                <c:pt idx="242">
                  <c:v>31-Aug</c:v>
                </c:pt>
                <c:pt idx="243">
                  <c:v>01-Sep</c:v>
                </c:pt>
                <c:pt idx="244">
                  <c:v>02-Sep</c:v>
                </c:pt>
                <c:pt idx="245">
                  <c:v>03-Sep</c:v>
                </c:pt>
                <c:pt idx="246">
                  <c:v>04-Sep</c:v>
                </c:pt>
                <c:pt idx="247">
                  <c:v>05-Sep</c:v>
                </c:pt>
                <c:pt idx="248">
                  <c:v>06-Sep</c:v>
                </c:pt>
                <c:pt idx="249">
                  <c:v>07-Sep</c:v>
                </c:pt>
                <c:pt idx="250">
                  <c:v>08-Sep</c:v>
                </c:pt>
                <c:pt idx="251">
                  <c:v>09-Sep</c:v>
                </c:pt>
                <c:pt idx="252">
                  <c:v>10-Sep</c:v>
                </c:pt>
                <c:pt idx="253">
                  <c:v>11-Sep</c:v>
                </c:pt>
                <c:pt idx="254">
                  <c:v>12-Sep</c:v>
                </c:pt>
                <c:pt idx="255">
                  <c:v>13-Sep</c:v>
                </c:pt>
                <c:pt idx="256">
                  <c:v>14-Sep</c:v>
                </c:pt>
                <c:pt idx="257">
                  <c:v>15-Sep</c:v>
                </c:pt>
                <c:pt idx="258">
                  <c:v>16-Sep</c:v>
                </c:pt>
                <c:pt idx="259">
                  <c:v>17-Sep</c:v>
                </c:pt>
                <c:pt idx="260">
                  <c:v>18-Sep</c:v>
                </c:pt>
                <c:pt idx="261">
                  <c:v>19-Sep</c:v>
                </c:pt>
                <c:pt idx="262">
                  <c:v>20-Sep</c:v>
                </c:pt>
                <c:pt idx="263">
                  <c:v>21-Sep</c:v>
                </c:pt>
                <c:pt idx="264">
                  <c:v>22-Sep</c:v>
                </c:pt>
                <c:pt idx="265">
                  <c:v>23-Sep</c:v>
                </c:pt>
                <c:pt idx="266">
                  <c:v>26-Sep</c:v>
                </c:pt>
                <c:pt idx="267">
                  <c:v>27-Sep</c:v>
                </c:pt>
                <c:pt idx="268">
                  <c:v>28-Sep</c:v>
                </c:pt>
                <c:pt idx="269">
                  <c:v>29-Sep</c:v>
                </c:pt>
                <c:pt idx="270">
                  <c:v>30-Sep</c:v>
                </c:pt>
                <c:pt idx="271">
                  <c:v>01-Oct</c:v>
                </c:pt>
                <c:pt idx="272">
                  <c:v>02-Oct</c:v>
                </c:pt>
                <c:pt idx="273">
                  <c:v>03-Oct</c:v>
                </c:pt>
                <c:pt idx="274">
                  <c:v>04-Oct</c:v>
                </c:pt>
                <c:pt idx="275">
                  <c:v>06-Oct</c:v>
                </c:pt>
                <c:pt idx="276">
                  <c:v>07-Oct</c:v>
                </c:pt>
                <c:pt idx="277">
                  <c:v>08-Oct</c:v>
                </c:pt>
                <c:pt idx="278">
                  <c:v>09-Oct</c:v>
                </c:pt>
                <c:pt idx="279">
                  <c:v>10-Oct</c:v>
                </c:pt>
                <c:pt idx="280">
                  <c:v>11-Oct</c:v>
                </c:pt>
                <c:pt idx="281">
                  <c:v>13-Oct</c:v>
                </c:pt>
                <c:pt idx="282">
                  <c:v>14-Oct</c:v>
                </c:pt>
                <c:pt idx="283">
                  <c:v>15-Oct</c:v>
                </c:pt>
                <c:pt idx="284">
                  <c:v>16-Oct</c:v>
                </c:pt>
                <c:pt idx="285">
                  <c:v>17-Oct</c:v>
                </c:pt>
                <c:pt idx="286">
                  <c:v>18-Oct</c:v>
                </c:pt>
                <c:pt idx="287">
                  <c:v>20-Oct</c:v>
                </c:pt>
                <c:pt idx="288">
                  <c:v>21-Oct</c:v>
                </c:pt>
                <c:pt idx="289">
                  <c:v>22-Oct</c:v>
                </c:pt>
                <c:pt idx="290">
                  <c:v>23-Oct</c:v>
                </c:pt>
                <c:pt idx="291">
                  <c:v>24-Oct</c:v>
                </c:pt>
                <c:pt idx="292">
                  <c:v>25-Oct</c:v>
                </c:pt>
                <c:pt idx="293">
                  <c:v>27-Oct</c:v>
                </c:pt>
                <c:pt idx="294">
                  <c:v>28-Oct</c:v>
                </c:pt>
                <c:pt idx="295">
                  <c:v>29-Oct</c:v>
                </c:pt>
                <c:pt idx="296">
                  <c:v>30-Oct</c:v>
                </c:pt>
                <c:pt idx="297">
                  <c:v>31-Oct</c:v>
                </c:pt>
                <c:pt idx="298">
                  <c:v>01-Nov</c:v>
                </c:pt>
                <c:pt idx="299">
                  <c:v>02-Nov</c:v>
                </c:pt>
                <c:pt idx="300">
                  <c:v>03-Nov</c:v>
                </c:pt>
                <c:pt idx="301">
                  <c:v>04-Nov</c:v>
                </c:pt>
                <c:pt idx="302">
                  <c:v>05-Nov</c:v>
                </c:pt>
                <c:pt idx="303">
                  <c:v>06-Nov</c:v>
                </c:pt>
                <c:pt idx="304">
                  <c:v>07-Nov</c:v>
                </c:pt>
                <c:pt idx="305">
                  <c:v>08-Nov</c:v>
                </c:pt>
                <c:pt idx="306">
                  <c:v>09-Nov</c:v>
                </c:pt>
                <c:pt idx="307">
                  <c:v>10-Nov</c:v>
                </c:pt>
                <c:pt idx="308">
                  <c:v>11-Nov</c:v>
                </c:pt>
                <c:pt idx="309">
                  <c:v>12-Nov</c:v>
                </c:pt>
                <c:pt idx="310">
                  <c:v>13-Nov</c:v>
                </c:pt>
                <c:pt idx="311">
                  <c:v>14-Nov</c:v>
                </c:pt>
                <c:pt idx="312">
                  <c:v>15-Nov</c:v>
                </c:pt>
                <c:pt idx="313">
                  <c:v>16-Nov</c:v>
                </c:pt>
                <c:pt idx="314">
                  <c:v>17-Nov</c:v>
                </c:pt>
                <c:pt idx="315">
                  <c:v>18-Nov</c:v>
                </c:pt>
                <c:pt idx="316">
                  <c:v>19-Nov</c:v>
                </c:pt>
                <c:pt idx="317">
                  <c:v>20-Nov</c:v>
                </c:pt>
                <c:pt idx="318">
                  <c:v>21-Nov</c:v>
                </c:pt>
                <c:pt idx="319">
                  <c:v>22-Nov</c:v>
                </c:pt>
                <c:pt idx="320">
                  <c:v>23-Nov</c:v>
                </c:pt>
                <c:pt idx="321">
                  <c:v>24-Nov</c:v>
                </c:pt>
                <c:pt idx="322">
                  <c:v>25-Nov</c:v>
                </c:pt>
                <c:pt idx="323">
                  <c:v>26-Nov</c:v>
                </c:pt>
                <c:pt idx="324">
                  <c:v>27-Nov</c:v>
                </c:pt>
                <c:pt idx="325">
                  <c:v>28-Nov</c:v>
                </c:pt>
                <c:pt idx="326">
                  <c:v>29-Nov</c:v>
                </c:pt>
                <c:pt idx="327">
                  <c:v>30-Nov</c:v>
                </c:pt>
                <c:pt idx="328">
                  <c:v>01-Dec</c:v>
                </c:pt>
                <c:pt idx="329">
                  <c:v>02-Dec</c:v>
                </c:pt>
                <c:pt idx="330">
                  <c:v>03-Dec</c:v>
                </c:pt>
                <c:pt idx="331">
                  <c:v>04-Dec</c:v>
                </c:pt>
                <c:pt idx="332">
                  <c:v>05-Dec</c:v>
                </c:pt>
                <c:pt idx="333">
                  <c:v>06-Dec</c:v>
                </c:pt>
                <c:pt idx="334">
                  <c:v>07-Dec</c:v>
                </c:pt>
                <c:pt idx="335">
                  <c:v>08-Dec</c:v>
                </c:pt>
                <c:pt idx="336">
                  <c:v>09-Dec</c:v>
                </c:pt>
                <c:pt idx="337">
                  <c:v>10-Dec</c:v>
                </c:pt>
                <c:pt idx="338">
                  <c:v>11-Dec</c:v>
                </c:pt>
                <c:pt idx="339">
                  <c:v>12-Dec</c:v>
                </c:pt>
                <c:pt idx="340">
                  <c:v>13-Dec</c:v>
                </c:pt>
                <c:pt idx="341">
                  <c:v>14-Dec</c:v>
                </c:pt>
                <c:pt idx="342">
                  <c:v>15-Dec</c:v>
                </c:pt>
                <c:pt idx="343">
                  <c:v>16-Dec</c:v>
                </c:pt>
                <c:pt idx="344">
                  <c:v>17-Dec</c:v>
                </c:pt>
                <c:pt idx="345">
                  <c:v>18-Dec</c:v>
                </c:pt>
                <c:pt idx="346">
                  <c:v>19-Dec</c:v>
                </c:pt>
                <c:pt idx="347">
                  <c:v>20-Dec</c:v>
                </c:pt>
                <c:pt idx="348">
                  <c:v>21-Dec</c:v>
                </c:pt>
                <c:pt idx="349">
                  <c:v>22-Dec</c:v>
                </c:pt>
                <c:pt idx="350">
                  <c:v>23-Dec</c:v>
                </c:pt>
                <c:pt idx="351">
                  <c:v>24-Dec</c:v>
                </c:pt>
                <c:pt idx="352">
                  <c:v>26-Dec</c:v>
                </c:pt>
                <c:pt idx="353">
                  <c:v>27-Dec</c:v>
                </c:pt>
                <c:pt idx="354">
                  <c:v>28-Dec</c:v>
                </c:pt>
                <c:pt idx="355">
                  <c:v>29-Dec</c:v>
                </c:pt>
                <c:pt idx="356">
                  <c:v>30-Dec</c:v>
                </c:pt>
                <c:pt idx="357">
                  <c:v>31-Dec</c:v>
                </c:pt>
              </c:strCache>
            </c:strRef>
          </c:cat>
          <c:val>
            <c:numRef>
              <c:f>orders!$G$3:$G$361</c:f>
              <c:numCache>
                <c:formatCode>General</c:formatCode>
                <c:ptCount val="358"/>
                <c:pt idx="0">
                  <c:v>69</c:v>
                </c:pt>
                <c:pt idx="1">
                  <c:v>67</c:v>
                </c:pt>
                <c:pt idx="2">
                  <c:v>66</c:v>
                </c:pt>
                <c:pt idx="3">
                  <c:v>52</c:v>
                </c:pt>
                <c:pt idx="4">
                  <c:v>54</c:v>
                </c:pt>
                <c:pt idx="5">
                  <c:v>64</c:v>
                </c:pt>
                <c:pt idx="6">
                  <c:v>58</c:v>
                </c:pt>
                <c:pt idx="7">
                  <c:v>72</c:v>
                </c:pt>
                <c:pt idx="8">
                  <c:v>62</c:v>
                </c:pt>
                <c:pt idx="9">
                  <c:v>65</c:v>
                </c:pt>
                <c:pt idx="10">
                  <c:v>52</c:v>
                </c:pt>
                <c:pt idx="11">
                  <c:v>55</c:v>
                </c:pt>
                <c:pt idx="12">
                  <c:v>48</c:v>
                </c:pt>
                <c:pt idx="13">
                  <c:v>62</c:v>
                </c:pt>
                <c:pt idx="14">
                  <c:v>62</c:v>
                </c:pt>
                <c:pt idx="15">
                  <c:v>67</c:v>
                </c:pt>
                <c:pt idx="16">
                  <c:v>55</c:v>
                </c:pt>
                <c:pt idx="17">
                  <c:v>51</c:v>
                </c:pt>
                <c:pt idx="18">
                  <c:v>56</c:v>
                </c:pt>
                <c:pt idx="19">
                  <c:v>64</c:v>
                </c:pt>
                <c:pt idx="20">
                  <c:v>51</c:v>
                </c:pt>
                <c:pt idx="21">
                  <c:v>68</c:v>
                </c:pt>
                <c:pt idx="22">
                  <c:v>69</c:v>
                </c:pt>
                <c:pt idx="23">
                  <c:v>63</c:v>
                </c:pt>
                <c:pt idx="24">
                  <c:v>44</c:v>
                </c:pt>
                <c:pt idx="25">
                  <c:v>55</c:v>
                </c:pt>
                <c:pt idx="26">
                  <c:v>66</c:v>
                </c:pt>
                <c:pt idx="27">
                  <c:v>51</c:v>
                </c:pt>
                <c:pt idx="28">
                  <c:v>58</c:v>
                </c:pt>
                <c:pt idx="29">
                  <c:v>65</c:v>
                </c:pt>
                <c:pt idx="30">
                  <c:v>54</c:v>
                </c:pt>
                <c:pt idx="31">
                  <c:v>87</c:v>
                </c:pt>
                <c:pt idx="32">
                  <c:v>63</c:v>
                </c:pt>
                <c:pt idx="33">
                  <c:v>62</c:v>
                </c:pt>
                <c:pt idx="34">
                  <c:v>57</c:v>
                </c:pt>
                <c:pt idx="35">
                  <c:v>60</c:v>
                </c:pt>
                <c:pt idx="36">
                  <c:v>66</c:v>
                </c:pt>
                <c:pt idx="37">
                  <c:v>61</c:v>
                </c:pt>
                <c:pt idx="38">
                  <c:v>53</c:v>
                </c:pt>
                <c:pt idx="39">
                  <c:v>54</c:v>
                </c:pt>
                <c:pt idx="40">
                  <c:v>59</c:v>
                </c:pt>
                <c:pt idx="41">
                  <c:v>69</c:v>
                </c:pt>
                <c:pt idx="42">
                  <c:v>58</c:v>
                </c:pt>
                <c:pt idx="43">
                  <c:v>71</c:v>
                </c:pt>
                <c:pt idx="44">
                  <c:v>57</c:v>
                </c:pt>
                <c:pt idx="45">
                  <c:v>55</c:v>
                </c:pt>
                <c:pt idx="46">
                  <c:v>49</c:v>
                </c:pt>
                <c:pt idx="47">
                  <c:v>61</c:v>
                </c:pt>
                <c:pt idx="48">
                  <c:v>61</c:v>
                </c:pt>
                <c:pt idx="49">
                  <c:v>56</c:v>
                </c:pt>
                <c:pt idx="50">
                  <c:v>73</c:v>
                </c:pt>
                <c:pt idx="51">
                  <c:v>56</c:v>
                </c:pt>
                <c:pt idx="52">
                  <c:v>37</c:v>
                </c:pt>
                <c:pt idx="53">
                  <c:v>54</c:v>
                </c:pt>
                <c:pt idx="54">
                  <c:v>58</c:v>
                </c:pt>
                <c:pt idx="55">
                  <c:v>63</c:v>
                </c:pt>
                <c:pt idx="56">
                  <c:v>55</c:v>
                </c:pt>
                <c:pt idx="57">
                  <c:v>71</c:v>
                </c:pt>
                <c:pt idx="58">
                  <c:v>59</c:v>
                </c:pt>
                <c:pt idx="59">
                  <c:v>49</c:v>
                </c:pt>
                <c:pt idx="60">
                  <c:v>58</c:v>
                </c:pt>
                <c:pt idx="61">
                  <c:v>53</c:v>
                </c:pt>
                <c:pt idx="62">
                  <c:v>59</c:v>
                </c:pt>
                <c:pt idx="63">
                  <c:v>64</c:v>
                </c:pt>
                <c:pt idx="64">
                  <c:v>66</c:v>
                </c:pt>
                <c:pt idx="65">
                  <c:v>58</c:v>
                </c:pt>
                <c:pt idx="66">
                  <c:v>62</c:v>
                </c:pt>
                <c:pt idx="67">
                  <c:v>56</c:v>
                </c:pt>
                <c:pt idx="68">
                  <c:v>59</c:v>
                </c:pt>
                <c:pt idx="69">
                  <c:v>62</c:v>
                </c:pt>
                <c:pt idx="70">
                  <c:v>51</c:v>
                </c:pt>
                <c:pt idx="71">
                  <c:v>71</c:v>
                </c:pt>
                <c:pt idx="72">
                  <c:v>56</c:v>
                </c:pt>
                <c:pt idx="73">
                  <c:v>49</c:v>
                </c:pt>
                <c:pt idx="74">
                  <c:v>66</c:v>
                </c:pt>
                <c:pt idx="75">
                  <c:v>71</c:v>
                </c:pt>
                <c:pt idx="76">
                  <c:v>62</c:v>
                </c:pt>
                <c:pt idx="77">
                  <c:v>58</c:v>
                </c:pt>
                <c:pt idx="78">
                  <c:v>66</c:v>
                </c:pt>
                <c:pt idx="79">
                  <c:v>56</c:v>
                </c:pt>
                <c:pt idx="80">
                  <c:v>37</c:v>
                </c:pt>
                <c:pt idx="81">
                  <c:v>61</c:v>
                </c:pt>
                <c:pt idx="82">
                  <c:v>60</c:v>
                </c:pt>
                <c:pt idx="83">
                  <c:v>56</c:v>
                </c:pt>
                <c:pt idx="84">
                  <c:v>65</c:v>
                </c:pt>
                <c:pt idx="85">
                  <c:v>71</c:v>
                </c:pt>
                <c:pt idx="86">
                  <c:v>60</c:v>
                </c:pt>
                <c:pt idx="87">
                  <c:v>54</c:v>
                </c:pt>
                <c:pt idx="88">
                  <c:v>62</c:v>
                </c:pt>
                <c:pt idx="89">
                  <c:v>62</c:v>
                </c:pt>
                <c:pt idx="90">
                  <c:v>67</c:v>
                </c:pt>
                <c:pt idx="91">
                  <c:v>62</c:v>
                </c:pt>
                <c:pt idx="92">
                  <c:v>64</c:v>
                </c:pt>
                <c:pt idx="93">
                  <c:v>66</c:v>
                </c:pt>
                <c:pt idx="94">
                  <c:v>50</c:v>
                </c:pt>
                <c:pt idx="95">
                  <c:v>60</c:v>
                </c:pt>
                <c:pt idx="96">
                  <c:v>61</c:v>
                </c:pt>
                <c:pt idx="97">
                  <c:v>60</c:v>
                </c:pt>
                <c:pt idx="98">
                  <c:v>52</c:v>
                </c:pt>
                <c:pt idx="99">
                  <c:v>59</c:v>
                </c:pt>
                <c:pt idx="100">
                  <c:v>63</c:v>
                </c:pt>
                <c:pt idx="101">
                  <c:v>53</c:v>
                </c:pt>
                <c:pt idx="102">
                  <c:v>66</c:v>
                </c:pt>
                <c:pt idx="103">
                  <c:v>50</c:v>
                </c:pt>
                <c:pt idx="104">
                  <c:v>67</c:v>
                </c:pt>
                <c:pt idx="105">
                  <c:v>55</c:v>
                </c:pt>
                <c:pt idx="106">
                  <c:v>64</c:v>
                </c:pt>
                <c:pt idx="107">
                  <c:v>62</c:v>
                </c:pt>
                <c:pt idx="108">
                  <c:v>50</c:v>
                </c:pt>
                <c:pt idx="109">
                  <c:v>70</c:v>
                </c:pt>
                <c:pt idx="110">
                  <c:v>62</c:v>
                </c:pt>
                <c:pt idx="111">
                  <c:v>59</c:v>
                </c:pt>
                <c:pt idx="112">
                  <c:v>57</c:v>
                </c:pt>
                <c:pt idx="113">
                  <c:v>71</c:v>
                </c:pt>
                <c:pt idx="114">
                  <c:v>62</c:v>
                </c:pt>
                <c:pt idx="115">
                  <c:v>56</c:v>
                </c:pt>
                <c:pt idx="116">
                  <c:v>67</c:v>
                </c:pt>
                <c:pt idx="117">
                  <c:v>48</c:v>
                </c:pt>
                <c:pt idx="118">
                  <c:v>53</c:v>
                </c:pt>
                <c:pt idx="119">
                  <c:v>63</c:v>
                </c:pt>
                <c:pt idx="120">
                  <c:v>75</c:v>
                </c:pt>
                <c:pt idx="121">
                  <c:v>68</c:v>
                </c:pt>
                <c:pt idx="122">
                  <c:v>49</c:v>
                </c:pt>
                <c:pt idx="123">
                  <c:v>55</c:v>
                </c:pt>
                <c:pt idx="124">
                  <c:v>49</c:v>
                </c:pt>
                <c:pt idx="125">
                  <c:v>55</c:v>
                </c:pt>
                <c:pt idx="126">
                  <c:v>58</c:v>
                </c:pt>
                <c:pt idx="127">
                  <c:v>71</c:v>
                </c:pt>
                <c:pt idx="128">
                  <c:v>56</c:v>
                </c:pt>
                <c:pt idx="129">
                  <c:v>55</c:v>
                </c:pt>
                <c:pt idx="130">
                  <c:v>60</c:v>
                </c:pt>
                <c:pt idx="131">
                  <c:v>62</c:v>
                </c:pt>
                <c:pt idx="132">
                  <c:v>63</c:v>
                </c:pt>
                <c:pt idx="133">
                  <c:v>69</c:v>
                </c:pt>
                <c:pt idx="134">
                  <c:v>94</c:v>
                </c:pt>
                <c:pt idx="135">
                  <c:v>61</c:v>
                </c:pt>
                <c:pt idx="136">
                  <c:v>49</c:v>
                </c:pt>
                <c:pt idx="137">
                  <c:v>57</c:v>
                </c:pt>
                <c:pt idx="138">
                  <c:v>46</c:v>
                </c:pt>
                <c:pt idx="139">
                  <c:v>64</c:v>
                </c:pt>
                <c:pt idx="140">
                  <c:v>58</c:v>
                </c:pt>
                <c:pt idx="141">
                  <c:v>71</c:v>
                </c:pt>
                <c:pt idx="142">
                  <c:v>59</c:v>
                </c:pt>
                <c:pt idx="143">
                  <c:v>59</c:v>
                </c:pt>
                <c:pt idx="144">
                  <c:v>56</c:v>
                </c:pt>
                <c:pt idx="145">
                  <c:v>48</c:v>
                </c:pt>
                <c:pt idx="146">
                  <c:v>55</c:v>
                </c:pt>
                <c:pt idx="147">
                  <c:v>54</c:v>
                </c:pt>
                <c:pt idx="148">
                  <c:v>68</c:v>
                </c:pt>
                <c:pt idx="149">
                  <c:v>59</c:v>
                </c:pt>
                <c:pt idx="150">
                  <c:v>50</c:v>
                </c:pt>
                <c:pt idx="151">
                  <c:v>72</c:v>
                </c:pt>
                <c:pt idx="152">
                  <c:v>59</c:v>
                </c:pt>
                <c:pt idx="153">
                  <c:v>51</c:v>
                </c:pt>
                <c:pt idx="154">
                  <c:v>56</c:v>
                </c:pt>
                <c:pt idx="155">
                  <c:v>69</c:v>
                </c:pt>
                <c:pt idx="156">
                  <c:v>61</c:v>
                </c:pt>
                <c:pt idx="157">
                  <c:v>55</c:v>
                </c:pt>
                <c:pt idx="158">
                  <c:v>58</c:v>
                </c:pt>
                <c:pt idx="159">
                  <c:v>65</c:v>
                </c:pt>
                <c:pt idx="160">
                  <c:v>54</c:v>
                </c:pt>
                <c:pt idx="161">
                  <c:v>68</c:v>
                </c:pt>
                <c:pt idx="162">
                  <c:v>61</c:v>
                </c:pt>
                <c:pt idx="163">
                  <c:v>64</c:v>
                </c:pt>
                <c:pt idx="164">
                  <c:v>48</c:v>
                </c:pt>
                <c:pt idx="165">
                  <c:v>73</c:v>
                </c:pt>
                <c:pt idx="166">
                  <c:v>54</c:v>
                </c:pt>
                <c:pt idx="167">
                  <c:v>54</c:v>
                </c:pt>
                <c:pt idx="168">
                  <c:v>56</c:v>
                </c:pt>
                <c:pt idx="169">
                  <c:v>74</c:v>
                </c:pt>
                <c:pt idx="170">
                  <c:v>48</c:v>
                </c:pt>
                <c:pt idx="171">
                  <c:v>51</c:v>
                </c:pt>
                <c:pt idx="172">
                  <c:v>55</c:v>
                </c:pt>
                <c:pt idx="173">
                  <c:v>59</c:v>
                </c:pt>
                <c:pt idx="174">
                  <c:v>62</c:v>
                </c:pt>
                <c:pt idx="175">
                  <c:v>60</c:v>
                </c:pt>
                <c:pt idx="176">
                  <c:v>64</c:v>
                </c:pt>
                <c:pt idx="177">
                  <c:v>71</c:v>
                </c:pt>
                <c:pt idx="178">
                  <c:v>45</c:v>
                </c:pt>
                <c:pt idx="179">
                  <c:v>53</c:v>
                </c:pt>
                <c:pt idx="180">
                  <c:v>53</c:v>
                </c:pt>
                <c:pt idx="181">
                  <c:v>66</c:v>
                </c:pt>
                <c:pt idx="182">
                  <c:v>63</c:v>
                </c:pt>
                <c:pt idx="183">
                  <c:v>93</c:v>
                </c:pt>
                <c:pt idx="184">
                  <c:v>105</c:v>
                </c:pt>
                <c:pt idx="185">
                  <c:v>41</c:v>
                </c:pt>
                <c:pt idx="186">
                  <c:v>58</c:v>
                </c:pt>
                <c:pt idx="187">
                  <c:v>53</c:v>
                </c:pt>
                <c:pt idx="188">
                  <c:v>66</c:v>
                </c:pt>
                <c:pt idx="189">
                  <c:v>58</c:v>
                </c:pt>
                <c:pt idx="190">
                  <c:v>71</c:v>
                </c:pt>
                <c:pt idx="191">
                  <c:v>53</c:v>
                </c:pt>
                <c:pt idx="192">
                  <c:v>58</c:v>
                </c:pt>
                <c:pt idx="193">
                  <c:v>54</c:v>
                </c:pt>
                <c:pt idx="194">
                  <c:v>59</c:v>
                </c:pt>
                <c:pt idx="195">
                  <c:v>62</c:v>
                </c:pt>
                <c:pt idx="196">
                  <c:v>56</c:v>
                </c:pt>
                <c:pt idx="197">
                  <c:v>82</c:v>
                </c:pt>
                <c:pt idx="198">
                  <c:v>54</c:v>
                </c:pt>
                <c:pt idx="199">
                  <c:v>53</c:v>
                </c:pt>
                <c:pt idx="200">
                  <c:v>59</c:v>
                </c:pt>
                <c:pt idx="201">
                  <c:v>55</c:v>
                </c:pt>
                <c:pt idx="202">
                  <c:v>65</c:v>
                </c:pt>
                <c:pt idx="203">
                  <c:v>65</c:v>
                </c:pt>
                <c:pt idx="204">
                  <c:v>75</c:v>
                </c:pt>
                <c:pt idx="205">
                  <c:v>57</c:v>
                </c:pt>
                <c:pt idx="206">
                  <c:v>57</c:v>
                </c:pt>
                <c:pt idx="207">
                  <c:v>53</c:v>
                </c:pt>
                <c:pt idx="208">
                  <c:v>60</c:v>
                </c:pt>
                <c:pt idx="209">
                  <c:v>49</c:v>
                </c:pt>
                <c:pt idx="210">
                  <c:v>67</c:v>
                </c:pt>
                <c:pt idx="211">
                  <c:v>68</c:v>
                </c:pt>
                <c:pt idx="212">
                  <c:v>74</c:v>
                </c:pt>
                <c:pt idx="213">
                  <c:v>48</c:v>
                </c:pt>
                <c:pt idx="214">
                  <c:v>58</c:v>
                </c:pt>
                <c:pt idx="215">
                  <c:v>58</c:v>
                </c:pt>
                <c:pt idx="216">
                  <c:v>60</c:v>
                </c:pt>
                <c:pt idx="217">
                  <c:v>61</c:v>
                </c:pt>
                <c:pt idx="218">
                  <c:v>65</c:v>
                </c:pt>
                <c:pt idx="219">
                  <c:v>69</c:v>
                </c:pt>
                <c:pt idx="220">
                  <c:v>55</c:v>
                </c:pt>
                <c:pt idx="221">
                  <c:v>59</c:v>
                </c:pt>
                <c:pt idx="222">
                  <c:v>64</c:v>
                </c:pt>
                <c:pt idx="223">
                  <c:v>54</c:v>
                </c:pt>
                <c:pt idx="224">
                  <c:v>55</c:v>
                </c:pt>
                <c:pt idx="225">
                  <c:v>81</c:v>
                </c:pt>
                <c:pt idx="226">
                  <c:v>72</c:v>
                </c:pt>
                <c:pt idx="227">
                  <c:v>50</c:v>
                </c:pt>
                <c:pt idx="228">
                  <c:v>62</c:v>
                </c:pt>
                <c:pt idx="229">
                  <c:v>57</c:v>
                </c:pt>
                <c:pt idx="230">
                  <c:v>56</c:v>
                </c:pt>
                <c:pt idx="231">
                  <c:v>55</c:v>
                </c:pt>
                <c:pt idx="232">
                  <c:v>69</c:v>
                </c:pt>
                <c:pt idx="233">
                  <c:v>60</c:v>
                </c:pt>
                <c:pt idx="234">
                  <c:v>48</c:v>
                </c:pt>
                <c:pt idx="235">
                  <c:v>54</c:v>
                </c:pt>
                <c:pt idx="236">
                  <c:v>53</c:v>
                </c:pt>
                <c:pt idx="237">
                  <c:v>59</c:v>
                </c:pt>
                <c:pt idx="238">
                  <c:v>59</c:v>
                </c:pt>
                <c:pt idx="239">
                  <c:v>68</c:v>
                </c:pt>
                <c:pt idx="240">
                  <c:v>60</c:v>
                </c:pt>
                <c:pt idx="241">
                  <c:v>41</c:v>
                </c:pt>
                <c:pt idx="242">
                  <c:v>57</c:v>
                </c:pt>
                <c:pt idx="243">
                  <c:v>61</c:v>
                </c:pt>
                <c:pt idx="244">
                  <c:v>48</c:v>
                </c:pt>
                <c:pt idx="245">
                  <c:v>59</c:v>
                </c:pt>
                <c:pt idx="246">
                  <c:v>66</c:v>
                </c:pt>
                <c:pt idx="247">
                  <c:v>59</c:v>
                </c:pt>
                <c:pt idx="248">
                  <c:v>47</c:v>
                </c:pt>
                <c:pt idx="249">
                  <c:v>60</c:v>
                </c:pt>
                <c:pt idx="250">
                  <c:v>61</c:v>
                </c:pt>
                <c:pt idx="251">
                  <c:v>59</c:v>
                </c:pt>
                <c:pt idx="252">
                  <c:v>62</c:v>
                </c:pt>
                <c:pt idx="253">
                  <c:v>77</c:v>
                </c:pt>
                <c:pt idx="254">
                  <c:v>67</c:v>
                </c:pt>
                <c:pt idx="255">
                  <c:v>49</c:v>
                </c:pt>
                <c:pt idx="256">
                  <c:v>60</c:v>
                </c:pt>
                <c:pt idx="257">
                  <c:v>65</c:v>
                </c:pt>
                <c:pt idx="258">
                  <c:v>61</c:v>
                </c:pt>
                <c:pt idx="259">
                  <c:v>58</c:v>
                </c:pt>
                <c:pt idx="260">
                  <c:v>72</c:v>
                </c:pt>
                <c:pt idx="261">
                  <c:v>59</c:v>
                </c:pt>
                <c:pt idx="262">
                  <c:v>48</c:v>
                </c:pt>
                <c:pt idx="263">
                  <c:v>57</c:v>
                </c:pt>
                <c:pt idx="264">
                  <c:v>54</c:v>
                </c:pt>
                <c:pt idx="265">
                  <c:v>60</c:v>
                </c:pt>
                <c:pt idx="266">
                  <c:v>56</c:v>
                </c:pt>
                <c:pt idx="267">
                  <c:v>61</c:v>
                </c:pt>
                <c:pt idx="268">
                  <c:v>53</c:v>
                </c:pt>
                <c:pt idx="269">
                  <c:v>60</c:v>
                </c:pt>
                <c:pt idx="270">
                  <c:v>62</c:v>
                </c:pt>
                <c:pt idx="271">
                  <c:v>84</c:v>
                </c:pt>
                <c:pt idx="272">
                  <c:v>61</c:v>
                </c:pt>
                <c:pt idx="273">
                  <c:v>61</c:v>
                </c:pt>
                <c:pt idx="274">
                  <c:v>52</c:v>
                </c:pt>
                <c:pt idx="275">
                  <c:v>61</c:v>
                </c:pt>
                <c:pt idx="276">
                  <c:v>61</c:v>
                </c:pt>
                <c:pt idx="277">
                  <c:v>49</c:v>
                </c:pt>
                <c:pt idx="278">
                  <c:v>60</c:v>
                </c:pt>
                <c:pt idx="279">
                  <c:v>61</c:v>
                </c:pt>
                <c:pt idx="280">
                  <c:v>42</c:v>
                </c:pt>
                <c:pt idx="281">
                  <c:v>58</c:v>
                </c:pt>
                <c:pt idx="282">
                  <c:v>57</c:v>
                </c:pt>
                <c:pt idx="283">
                  <c:v>107</c:v>
                </c:pt>
                <c:pt idx="284">
                  <c:v>64</c:v>
                </c:pt>
                <c:pt idx="285">
                  <c:v>55</c:v>
                </c:pt>
                <c:pt idx="286">
                  <c:v>45</c:v>
                </c:pt>
                <c:pt idx="287">
                  <c:v>63</c:v>
                </c:pt>
                <c:pt idx="288">
                  <c:v>56</c:v>
                </c:pt>
                <c:pt idx="289">
                  <c:v>57</c:v>
                </c:pt>
                <c:pt idx="290">
                  <c:v>72</c:v>
                </c:pt>
                <c:pt idx="291">
                  <c:v>59</c:v>
                </c:pt>
                <c:pt idx="292">
                  <c:v>45</c:v>
                </c:pt>
                <c:pt idx="293">
                  <c:v>62</c:v>
                </c:pt>
                <c:pt idx="294">
                  <c:v>63</c:v>
                </c:pt>
                <c:pt idx="295">
                  <c:v>59</c:v>
                </c:pt>
                <c:pt idx="296">
                  <c:v>63</c:v>
                </c:pt>
                <c:pt idx="297">
                  <c:v>69</c:v>
                </c:pt>
                <c:pt idx="298">
                  <c:v>55</c:v>
                </c:pt>
                <c:pt idx="299">
                  <c:v>56</c:v>
                </c:pt>
                <c:pt idx="300">
                  <c:v>49</c:v>
                </c:pt>
                <c:pt idx="301">
                  <c:v>49</c:v>
                </c:pt>
                <c:pt idx="302">
                  <c:v>58</c:v>
                </c:pt>
                <c:pt idx="303">
                  <c:v>73</c:v>
                </c:pt>
                <c:pt idx="304">
                  <c:v>61</c:v>
                </c:pt>
                <c:pt idx="305">
                  <c:v>48</c:v>
                </c:pt>
                <c:pt idx="306">
                  <c:v>61</c:v>
                </c:pt>
                <c:pt idx="307">
                  <c:v>62</c:v>
                </c:pt>
                <c:pt idx="308">
                  <c:v>48</c:v>
                </c:pt>
                <c:pt idx="309">
                  <c:v>59</c:v>
                </c:pt>
                <c:pt idx="310">
                  <c:v>67</c:v>
                </c:pt>
                <c:pt idx="311">
                  <c:v>58</c:v>
                </c:pt>
                <c:pt idx="312">
                  <c:v>45</c:v>
                </c:pt>
                <c:pt idx="313">
                  <c:v>61</c:v>
                </c:pt>
                <c:pt idx="314">
                  <c:v>49</c:v>
                </c:pt>
                <c:pt idx="315">
                  <c:v>46</c:v>
                </c:pt>
                <c:pt idx="316">
                  <c:v>67</c:v>
                </c:pt>
                <c:pt idx="317">
                  <c:v>65</c:v>
                </c:pt>
                <c:pt idx="318">
                  <c:v>61</c:v>
                </c:pt>
                <c:pt idx="319">
                  <c:v>43</c:v>
                </c:pt>
                <c:pt idx="320">
                  <c:v>56</c:v>
                </c:pt>
                <c:pt idx="321">
                  <c:v>52</c:v>
                </c:pt>
                <c:pt idx="322">
                  <c:v>61</c:v>
                </c:pt>
                <c:pt idx="323">
                  <c:v>113</c:v>
                </c:pt>
                <c:pt idx="324">
                  <c:v>115</c:v>
                </c:pt>
                <c:pt idx="325">
                  <c:v>48</c:v>
                </c:pt>
                <c:pt idx="326">
                  <c:v>46</c:v>
                </c:pt>
                <c:pt idx="327">
                  <c:v>60</c:v>
                </c:pt>
                <c:pt idx="328">
                  <c:v>61</c:v>
                </c:pt>
                <c:pt idx="329">
                  <c:v>59</c:v>
                </c:pt>
                <c:pt idx="330">
                  <c:v>56</c:v>
                </c:pt>
                <c:pt idx="331">
                  <c:v>72</c:v>
                </c:pt>
                <c:pt idx="332">
                  <c:v>61</c:v>
                </c:pt>
                <c:pt idx="333">
                  <c:v>55</c:v>
                </c:pt>
                <c:pt idx="334">
                  <c:v>59</c:v>
                </c:pt>
                <c:pt idx="335">
                  <c:v>50</c:v>
                </c:pt>
                <c:pt idx="336">
                  <c:v>65</c:v>
                </c:pt>
                <c:pt idx="337">
                  <c:v>62</c:v>
                </c:pt>
                <c:pt idx="338">
                  <c:v>73</c:v>
                </c:pt>
                <c:pt idx="339">
                  <c:v>56</c:v>
                </c:pt>
                <c:pt idx="340">
                  <c:v>52</c:v>
                </c:pt>
                <c:pt idx="341">
                  <c:v>58</c:v>
                </c:pt>
                <c:pt idx="342">
                  <c:v>58</c:v>
                </c:pt>
                <c:pt idx="343">
                  <c:v>69</c:v>
                </c:pt>
                <c:pt idx="344">
                  <c:v>57</c:v>
                </c:pt>
                <c:pt idx="345">
                  <c:v>76</c:v>
                </c:pt>
                <c:pt idx="346">
                  <c:v>59</c:v>
                </c:pt>
                <c:pt idx="347">
                  <c:v>53</c:v>
                </c:pt>
                <c:pt idx="348">
                  <c:v>55</c:v>
                </c:pt>
                <c:pt idx="349">
                  <c:v>58</c:v>
                </c:pt>
                <c:pt idx="350">
                  <c:v>56</c:v>
                </c:pt>
                <c:pt idx="351">
                  <c:v>56</c:v>
                </c:pt>
                <c:pt idx="352">
                  <c:v>38</c:v>
                </c:pt>
                <c:pt idx="353">
                  <c:v>35</c:v>
                </c:pt>
                <c:pt idx="354">
                  <c:v>39</c:v>
                </c:pt>
                <c:pt idx="355">
                  <c:v>27</c:v>
                </c:pt>
                <c:pt idx="356">
                  <c:v>32</c:v>
                </c:pt>
                <c:pt idx="357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7-4F63-8F84-FF7332A13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3829103"/>
        <c:axId val="1273832015"/>
      </c:barChart>
      <c:catAx>
        <c:axId val="127382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832015"/>
        <c:crosses val="autoZero"/>
        <c:auto val="1"/>
        <c:lblAlgn val="ctr"/>
        <c:lblOffset val="100"/>
        <c:noMultiLvlLbl val="0"/>
      </c:catAx>
      <c:valAx>
        <c:axId val="1273832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82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[pizzas.xlsx]orders!PivotTable7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524759405074365"/>
          <c:y val="0.20309966462525517"/>
          <c:w val="0.76112270341207344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orders!$J$2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orders!$I$3:$I$18</c:f>
              <c:strCache>
                <c:ptCount val="15"/>
                <c:pt idx="0">
                  <c:v>09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</c:strCache>
            </c:strRef>
          </c:cat>
          <c:val>
            <c:numRef>
              <c:f>orders!$J$3:$J$18</c:f>
              <c:numCache>
                <c:formatCode>General</c:formatCode>
                <c:ptCount val="15"/>
                <c:pt idx="0">
                  <c:v>1</c:v>
                </c:pt>
                <c:pt idx="1">
                  <c:v>8</c:v>
                </c:pt>
                <c:pt idx="2">
                  <c:v>1231</c:v>
                </c:pt>
                <c:pt idx="3">
                  <c:v>2520</c:v>
                </c:pt>
                <c:pt idx="4">
                  <c:v>2455</c:v>
                </c:pt>
                <c:pt idx="5">
                  <c:v>1472</c:v>
                </c:pt>
                <c:pt idx="6">
                  <c:v>1468</c:v>
                </c:pt>
                <c:pt idx="7">
                  <c:v>1920</c:v>
                </c:pt>
                <c:pt idx="8">
                  <c:v>2336</c:v>
                </c:pt>
                <c:pt idx="9">
                  <c:v>2399</c:v>
                </c:pt>
                <c:pt idx="10">
                  <c:v>2009</c:v>
                </c:pt>
                <c:pt idx="11">
                  <c:v>1642</c:v>
                </c:pt>
                <c:pt idx="12">
                  <c:v>1198</c:v>
                </c:pt>
                <c:pt idx="13">
                  <c:v>663</c:v>
                </c:pt>
                <c:pt idx="1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6-4A2D-8230-B9C3C65E2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8297087"/>
        <c:axId val="1118299583"/>
      </c:barChart>
      <c:catAx>
        <c:axId val="111829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299583"/>
        <c:crosses val="autoZero"/>
        <c:auto val="1"/>
        <c:lblAlgn val="ctr"/>
        <c:lblOffset val="100"/>
        <c:noMultiLvlLbl val="0"/>
      </c:catAx>
      <c:valAx>
        <c:axId val="111829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29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5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5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9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1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0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56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1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7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7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1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1965DB-7384-4547-8B8D-87EDE6A0684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07868F-0063-40F6-A3BC-C26B05AD7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6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185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Pizza Sales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44435"/>
            <a:ext cx="9144000" cy="3449783"/>
          </a:xfrm>
        </p:spPr>
        <p:txBody>
          <a:bodyPr/>
          <a:lstStyle/>
          <a:p>
            <a:r>
              <a:rPr lang="en-IN" b="1" dirty="0" smtClean="0"/>
              <a:t>Overview:</a:t>
            </a:r>
            <a:endParaRPr lang="en-IN" dirty="0" smtClean="0"/>
          </a:p>
          <a:p>
            <a:r>
              <a:rPr lang="en-IN" dirty="0" smtClean="0"/>
              <a:t>Its small project of pizza place sales where some analysis of questions</a:t>
            </a:r>
          </a:p>
          <a:p>
            <a:r>
              <a:rPr lang="en-IN" dirty="0" smtClean="0"/>
              <a:t> done. Revenue, Customer Visits on day basis, pizzas typically </a:t>
            </a:r>
            <a:r>
              <a:rPr lang="en-IN" smtClean="0"/>
              <a:t>in order</a:t>
            </a:r>
          </a:p>
          <a:p>
            <a:r>
              <a:rPr lang="en-IN" smtClean="0"/>
              <a:t> </a:t>
            </a:r>
            <a:r>
              <a:rPr lang="en-IN" dirty="0" smtClean="0"/>
              <a:t>and peak hours etc. </a:t>
            </a:r>
          </a:p>
          <a:p>
            <a:r>
              <a:rPr lang="en-IN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Recommended Analysis</a:t>
            </a:r>
            <a:endParaRPr lang="en-IN" dirty="0" smtClean="0"/>
          </a:p>
          <a:p>
            <a:pPr lvl="0" fontAlgn="base"/>
            <a:r>
              <a:rPr lang="en-IN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How many customers do we have each day? Are there any peak hours?</a:t>
            </a:r>
            <a:endParaRPr lang="en-IN" dirty="0" smtClean="0"/>
          </a:p>
          <a:p>
            <a:pPr fontAlgn="base"/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6" y="579364"/>
            <a:ext cx="2577378" cy="19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484909"/>
            <a:ext cx="8792789" cy="1357746"/>
          </a:xfrm>
        </p:spPr>
        <p:txBody>
          <a:bodyPr/>
          <a:lstStyle/>
          <a:p>
            <a:r>
              <a:rPr lang="en-IN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 range between 55 to 65 customers visit each day.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001024"/>
              </p:ext>
            </p:extLst>
          </p:nvPr>
        </p:nvGraphicFramePr>
        <p:xfrm>
          <a:off x="484909" y="2092036"/>
          <a:ext cx="11222181" cy="459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5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4" y="862831"/>
            <a:ext cx="9518072" cy="706964"/>
          </a:xfrm>
        </p:spPr>
        <p:txBody>
          <a:bodyPr/>
          <a:lstStyle/>
          <a:p>
            <a:pPr fontAlgn="base"/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IN" sz="2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Peak hours between 12 to 1 pm and 5 pm to 7 pm.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008159"/>
              </p:ext>
            </p:extLst>
          </p:nvPr>
        </p:nvGraphicFramePr>
        <p:xfrm>
          <a:off x="554182" y="2286000"/>
          <a:ext cx="11125200" cy="417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80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498764"/>
            <a:ext cx="11249890" cy="5957454"/>
          </a:xfrm>
        </p:spPr>
        <p:txBody>
          <a:bodyPr>
            <a:normAutofit/>
          </a:bodyPr>
          <a:lstStyle/>
          <a:p>
            <a:pPr lvl="0" fontAlgn="base"/>
            <a:endParaRPr lang="en-IN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lvl="0" fontAlgn="base"/>
            <a:endParaRPr lang="en-IN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fontAlgn="base">
              <a:buNone/>
            </a:pPr>
            <a:endParaRPr lang="en-IN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lvl="0" fontAlgn="base"/>
            <a:endParaRPr lang="en-IN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lvl="0" fontAlgn="base"/>
            <a:endParaRPr lang="en-IN" dirty="0" smtClean="0">
              <a:solidFill>
                <a:schemeClr val="tx1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lvl="0" fontAlgn="base"/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How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many pizzas are typically in an order? Do we have any bestsellers?</a:t>
            </a:r>
            <a:endParaRPr lang="en-IN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using count and average function answer is 2.28 means we can say 3. Typically, 3 pizzas in 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	an 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order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we have bestsellers</a:t>
            </a:r>
            <a:r>
              <a:rPr lang="en-IN" dirty="0">
                <a:solidFill>
                  <a:schemeClr val="tx1"/>
                </a:solidFill>
              </a:rPr>
              <a:t> is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big_meat_s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pizza.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>
              <a:solidFill>
                <a:schemeClr val="tx1"/>
              </a:solidFill>
            </a:endParaRPr>
          </a:p>
          <a:p>
            <a:pPr lvl="0" fontAlgn="base"/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How much money did we make this year? Can we identify any seasonality in the sales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IN" b="1" dirty="0">
              <a:solidFill>
                <a:schemeClr val="tx1"/>
              </a:solidFill>
            </a:endParaRPr>
          </a:p>
          <a:p>
            <a:pPr marL="0" lvl="0" indent="0" fontAlgn="base">
              <a:buNone/>
            </a:pP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--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Total Revenue of the year is 801944.7 USD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0" lvl="0" indent="0" fontAlgn="base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	--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26 November had maximum sales occurred on the occasion of Thanks Giving day.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55700" y="484909"/>
            <a:ext cx="8792789" cy="1357746"/>
          </a:xfrm>
        </p:spPr>
        <p:txBody>
          <a:bodyPr/>
          <a:lstStyle/>
          <a:p>
            <a:r>
              <a:rPr lang="en-IN" sz="2800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3 pizzas in 	an order.</a:t>
            </a:r>
            <a:r>
              <a:rPr lang="en-IN" sz="2800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N" sz="2800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28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Revenue of the year is 801944.7 USD.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953491"/>
            <a:ext cx="11305309" cy="45858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en-IN" dirty="0">
              <a:solidFill>
                <a:schemeClr val="tx1"/>
              </a:solidFill>
            </a:endParaRPr>
          </a:p>
          <a:p>
            <a:pPr lvl="0" fontAlgn="base"/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Are there any pizzas we should take off the menu, or any promotions we could leverage?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	The 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pizzas type- </a:t>
            </a:r>
            <a:r>
              <a:rPr lang="en-IN" dirty="0" err="1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greek_xxl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we should take off the menu for promotions as </a:t>
            </a: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	this 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is having lowest </a:t>
            </a:r>
            <a:endParaRPr lang="en-IN" dirty="0" smtClean="0">
              <a:solidFill>
                <a:schemeClr val="tx1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	selling 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pizza from all.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b="1" dirty="0">
                <a:solidFill>
                  <a:schemeClr val="tx1"/>
                </a:solidFill>
              </a:rPr>
              <a:t>Methodology &amp; Project scope Used:</a:t>
            </a:r>
          </a:p>
          <a:p>
            <a:pPr marL="0" lvl="0" indent="0" fontAlgn="base">
              <a:buNone/>
            </a:pPr>
            <a:r>
              <a:rPr lang="en-IN" dirty="0" smtClean="0">
                <a:solidFill>
                  <a:schemeClr val="tx1"/>
                </a:solidFill>
              </a:rPr>
              <a:t>	Count </a:t>
            </a:r>
            <a:r>
              <a:rPr lang="en-IN" dirty="0">
                <a:solidFill>
                  <a:schemeClr val="tx1"/>
                </a:solidFill>
              </a:rPr>
              <a:t>and average</a:t>
            </a:r>
          </a:p>
          <a:p>
            <a:pPr marL="0" lvl="0" indent="0" fontAlgn="base">
              <a:buNone/>
            </a:pPr>
            <a:r>
              <a:rPr lang="en-IN" dirty="0" smtClean="0">
                <a:solidFill>
                  <a:schemeClr val="tx1"/>
                </a:solidFill>
              </a:rPr>
              <a:t>	Sorting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fontAlgn="base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VLookup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6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6" y="540327"/>
            <a:ext cx="8835712" cy="1496291"/>
          </a:xfrm>
        </p:spPr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2175164"/>
            <a:ext cx="11139054" cy="433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sz="2400" b="1" dirty="0" smtClean="0">
                <a:solidFill>
                  <a:schemeClr val="tx1"/>
                </a:solidFill>
              </a:rPr>
              <a:t>Pizza </a:t>
            </a:r>
            <a:r>
              <a:rPr lang="en-IN" sz="2400" b="1" dirty="0">
                <a:solidFill>
                  <a:schemeClr val="tx1"/>
                </a:solidFill>
              </a:rPr>
              <a:t>place sales record given so from all the details we can conclude </a:t>
            </a:r>
            <a:r>
              <a:rPr lang="en-IN" sz="2400" b="1" dirty="0" smtClean="0">
                <a:solidFill>
                  <a:schemeClr val="tx1"/>
                </a:solidFill>
              </a:rPr>
              <a:t>	some </a:t>
            </a:r>
            <a:r>
              <a:rPr lang="en-IN" sz="2400" b="1" dirty="0">
                <a:solidFill>
                  <a:schemeClr val="tx1"/>
                </a:solidFill>
              </a:rPr>
              <a:t>type of pizza like calabrese_s, ckn_alfredo_s, green_garden_l, </a:t>
            </a:r>
            <a:r>
              <a:rPr lang="en-IN" sz="2400" b="1" dirty="0" smtClean="0">
                <a:solidFill>
                  <a:schemeClr val="tx1"/>
                </a:solidFill>
              </a:rPr>
              <a:t>	the_greek_xxl </a:t>
            </a:r>
            <a:r>
              <a:rPr lang="en-IN" sz="2400" b="1" dirty="0">
                <a:solidFill>
                  <a:schemeClr val="tx1"/>
                </a:solidFill>
              </a:rPr>
              <a:t>need to some kind of offer like by one get one or buy </a:t>
            </a:r>
            <a:r>
              <a:rPr lang="en-IN" sz="2400" b="1" dirty="0" smtClean="0">
                <a:solidFill>
                  <a:schemeClr val="tx1"/>
                </a:solidFill>
              </a:rPr>
              <a:t>   	one pizza </a:t>
            </a:r>
            <a:r>
              <a:rPr lang="en-IN" sz="2400" b="1" dirty="0">
                <a:solidFill>
                  <a:schemeClr val="tx1"/>
                </a:solidFill>
              </a:rPr>
              <a:t>with get free cold drinks etc. 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Project owner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Name: </a:t>
            </a:r>
            <a:r>
              <a:rPr lang="en-IN" dirty="0" err="1">
                <a:solidFill>
                  <a:schemeClr val="tx1"/>
                </a:solidFill>
              </a:rPr>
              <a:t>Shital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Atul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Powar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Date: June 21st, 2023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89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Pizza Sales Report</vt:lpstr>
      <vt:lpstr>In range between 55 to 65 customers visit each day. </vt:lpstr>
      <vt:lpstr>  Peak hours between 12 to 1 pm and 5 pm to 7 pm. </vt:lpstr>
      <vt:lpstr>3 pizzas in  an order. Revenue of the year is 801944.7 USD. 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2023-07-11T07:14:41Z</dcterms:created>
  <dcterms:modified xsi:type="dcterms:W3CDTF">2023-07-11T08:14:34Z</dcterms:modified>
</cp:coreProperties>
</file>