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448" autoAdjust="0"/>
    <p:restoredTop sz="94660"/>
  </p:normalViewPr>
  <p:slideViewPr>
    <p:cSldViewPr>
      <p:cViewPr varScale="1">
        <p:scale>
          <a:sx n="55" d="100"/>
          <a:sy n="55" d="100"/>
        </p:scale>
        <p:origin x="-1241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4639-7F8B-47EC-8D3F-5C248862BE0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6379AFA-2A12-430B-8FDD-DFB5826AF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4639-7F8B-47EC-8D3F-5C248862BE0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9AFA-2A12-430B-8FDD-DFB5826AF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4639-7F8B-47EC-8D3F-5C248862BE0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9AFA-2A12-430B-8FDD-DFB5826AF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4639-7F8B-47EC-8D3F-5C248862BE0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9AFA-2A12-430B-8FDD-DFB5826AF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4639-7F8B-47EC-8D3F-5C248862BE0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6379AFA-2A12-430B-8FDD-DFB5826AF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4639-7F8B-47EC-8D3F-5C248862BE0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9AFA-2A12-430B-8FDD-DFB5826AF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4639-7F8B-47EC-8D3F-5C248862BE0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9AFA-2A12-430B-8FDD-DFB5826AF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4639-7F8B-47EC-8D3F-5C248862BE0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9AFA-2A12-430B-8FDD-DFB5826AF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4639-7F8B-47EC-8D3F-5C248862BE0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9AFA-2A12-430B-8FDD-DFB5826AF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4639-7F8B-47EC-8D3F-5C248862BE0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9AFA-2A12-430B-8FDD-DFB5826AF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4639-7F8B-47EC-8D3F-5C248862BE0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6379AFA-2A12-430B-8FDD-DFB5826AF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984639-7F8B-47EC-8D3F-5C248862BE0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6379AFA-2A12-430B-8FDD-DFB5826AF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1371600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>
                <a:solidFill>
                  <a:srgbClr val="0070C0"/>
                </a:solidFill>
                <a:latin typeface="Aparajita" pitchFamily="18" charset="0"/>
                <a:cs typeface="Aparajita" pitchFamily="18" charset="0"/>
              </a:rPr>
              <a:t>SQL PROJECT ON </a:t>
            </a:r>
            <a:endParaRPr lang="en-US" sz="4400" b="1" i="1" dirty="0">
              <a:solidFill>
                <a:srgbClr val="0070C0"/>
              </a:solidFill>
              <a:latin typeface="Aparajita" pitchFamily="18" charset="0"/>
              <a:cs typeface="Aparajit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31242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>
                <a:solidFill>
                  <a:srgbClr val="C00000"/>
                </a:solidFill>
                <a:latin typeface="Aparajita" pitchFamily="18" charset="0"/>
                <a:cs typeface="Aparajita" pitchFamily="18" charset="0"/>
              </a:rPr>
              <a:t>	COVID LIVE CSV</a:t>
            </a:r>
            <a:endParaRPr lang="en-US" sz="4400" b="1" i="1" dirty="0">
              <a:solidFill>
                <a:srgbClr val="C00000"/>
              </a:solidFill>
              <a:latin typeface="Aparajita" pitchFamily="18" charset="0"/>
              <a:cs typeface="Aparajit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4876800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>
                <a:solidFill>
                  <a:srgbClr val="7030A0"/>
                </a:solidFill>
                <a:latin typeface="Aparajita" pitchFamily="18" charset="0"/>
                <a:cs typeface="Aparajita" pitchFamily="18" charset="0"/>
              </a:rPr>
              <a:t>			FROM KAGGLE</a:t>
            </a:r>
            <a:endParaRPr lang="en-US" sz="4400" b="1" i="1" dirty="0">
              <a:solidFill>
                <a:srgbClr val="7030A0"/>
              </a:solidFill>
              <a:latin typeface="Aparajita" pitchFamily="18" charset="0"/>
              <a:cs typeface="Aparajit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62484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MADE BY SHITAL JADHAV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1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62000"/>
            <a:ext cx="6989552" cy="4626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52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The alter table statement is used to add column in existing table.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7912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Syntax : alter table </a:t>
            </a:r>
            <a:r>
              <a:rPr lang="en-US" sz="2400" b="1" dirty="0" err="1" smtClean="0">
                <a:solidFill>
                  <a:srgbClr val="7030A0"/>
                </a:solidFill>
              </a:rPr>
              <a:t>table_name</a:t>
            </a:r>
            <a:r>
              <a:rPr lang="en-US" sz="2400" b="1" dirty="0" smtClean="0">
                <a:solidFill>
                  <a:srgbClr val="7030A0"/>
                </a:solidFill>
              </a:rPr>
              <a:t> add column </a:t>
            </a:r>
            <a:r>
              <a:rPr lang="en-US" sz="2400" b="1" dirty="0" err="1" smtClean="0">
                <a:solidFill>
                  <a:srgbClr val="7030A0"/>
                </a:solidFill>
              </a:rPr>
              <a:t>column_name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datatype</a:t>
            </a:r>
            <a:r>
              <a:rPr lang="en-US" sz="2400" b="1" dirty="0" smtClean="0">
                <a:solidFill>
                  <a:srgbClr val="7030A0"/>
                </a:solidFill>
              </a:rPr>
              <a:t>;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1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66800"/>
            <a:ext cx="6764991" cy="44662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8100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The drop column command is used to delete a column in an existing table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58674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Syntax : alter table </a:t>
            </a:r>
            <a:r>
              <a:rPr lang="en-US" sz="2400" b="1" dirty="0" err="1" smtClean="0">
                <a:solidFill>
                  <a:srgbClr val="002060"/>
                </a:solidFill>
              </a:rPr>
              <a:t>table_name</a:t>
            </a:r>
            <a:r>
              <a:rPr lang="en-US" sz="2400" b="1" dirty="0" smtClean="0">
                <a:solidFill>
                  <a:srgbClr val="002060"/>
                </a:solidFill>
              </a:rPr>
              <a:t> drop column </a:t>
            </a:r>
            <a:r>
              <a:rPr lang="en-US" sz="2400" b="1" dirty="0" err="1" smtClean="0">
                <a:solidFill>
                  <a:srgbClr val="002060"/>
                </a:solidFill>
              </a:rPr>
              <a:t>column_name</a:t>
            </a:r>
            <a:r>
              <a:rPr lang="en-US" sz="2400" b="1" dirty="0" smtClean="0">
                <a:solidFill>
                  <a:srgbClr val="002060"/>
                </a:solidFill>
              </a:rPr>
              <a:t>;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1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38200"/>
            <a:ext cx="7112477" cy="46933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2286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The sum() function returns the total sum of a numeric column.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57912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Syntax : select sum() from </a:t>
            </a:r>
            <a:r>
              <a:rPr lang="en-US" sz="2400" b="1" dirty="0" err="1" smtClean="0">
                <a:solidFill>
                  <a:srgbClr val="002060"/>
                </a:solidFill>
              </a:rPr>
              <a:t>table_name</a:t>
            </a:r>
            <a:r>
              <a:rPr lang="en-US" sz="2400" b="1" dirty="0" smtClean="0">
                <a:solidFill>
                  <a:srgbClr val="002060"/>
                </a:solidFill>
              </a:rPr>
              <a:t>;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Sum = 22537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1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90600"/>
            <a:ext cx="7010400" cy="46150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3048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 err="1" smtClean="0">
                <a:solidFill>
                  <a:srgbClr val="0070C0"/>
                </a:solidFill>
              </a:rPr>
              <a:t>avg</a:t>
            </a:r>
            <a:r>
              <a:rPr lang="en-US" sz="2400" b="1" dirty="0" smtClean="0">
                <a:solidFill>
                  <a:srgbClr val="0070C0"/>
                </a:solidFill>
              </a:rPr>
              <a:t>() function returns the average value of an expression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Note : null values are ignored.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674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Syntax  : select </a:t>
            </a:r>
            <a:r>
              <a:rPr lang="en-US" sz="2400" b="1" dirty="0" err="1" smtClean="0">
                <a:solidFill>
                  <a:srgbClr val="7030A0"/>
                </a:solidFill>
              </a:rPr>
              <a:t>avg</a:t>
            </a:r>
            <a:r>
              <a:rPr lang="en-US" sz="2400" b="1" dirty="0" smtClean="0">
                <a:solidFill>
                  <a:srgbClr val="7030A0"/>
                </a:solidFill>
              </a:rPr>
              <a:t>() from </a:t>
            </a:r>
            <a:r>
              <a:rPr lang="en-US" sz="2400" b="1" dirty="0" err="1" smtClean="0">
                <a:solidFill>
                  <a:srgbClr val="7030A0"/>
                </a:solidFill>
              </a:rPr>
              <a:t>table_name</a:t>
            </a:r>
            <a:r>
              <a:rPr lang="en-US" sz="2400" b="1" dirty="0" smtClean="0">
                <a:solidFill>
                  <a:srgbClr val="7030A0"/>
                </a:solidFill>
              </a:rPr>
              <a:t>; </a:t>
            </a:r>
          </a:p>
          <a:p>
            <a:pPr algn="ctr"/>
            <a:r>
              <a:rPr lang="en-US" sz="2400" b="1" dirty="0" err="1" smtClean="0">
                <a:solidFill>
                  <a:srgbClr val="7030A0"/>
                </a:solidFill>
              </a:rPr>
              <a:t>avg</a:t>
            </a:r>
            <a:r>
              <a:rPr lang="en-US" sz="2400" b="1" dirty="0" smtClean="0">
                <a:solidFill>
                  <a:srgbClr val="7030A0"/>
                </a:solidFill>
              </a:rPr>
              <a:t> = 97.9869565217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1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24689"/>
            <a:ext cx="7181116" cy="44427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810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The SQL round () function us used to round the value up to a specific decimal places.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60198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Syntax : select round(</a:t>
            </a:r>
            <a:r>
              <a:rPr lang="en-US" sz="2400" b="1" dirty="0" err="1" smtClean="0">
                <a:solidFill>
                  <a:srgbClr val="FF0000"/>
                </a:solidFill>
              </a:rPr>
              <a:t>avg</a:t>
            </a:r>
            <a:r>
              <a:rPr lang="en-US" sz="2400" b="1" dirty="0" smtClean="0">
                <a:solidFill>
                  <a:srgbClr val="FF0000"/>
                </a:solidFill>
              </a:rPr>
              <a:t>(), 3) from </a:t>
            </a:r>
            <a:r>
              <a:rPr lang="en-US" sz="2400" b="1" dirty="0" err="1" smtClean="0">
                <a:solidFill>
                  <a:srgbClr val="FF0000"/>
                </a:solidFill>
              </a:rPr>
              <a:t>table_name</a:t>
            </a:r>
            <a:r>
              <a:rPr lang="en-US" sz="2400" b="1" dirty="0" smtClean="0">
                <a:solidFill>
                  <a:srgbClr val="FF0000"/>
                </a:solidFill>
              </a:rPr>
              <a:t>;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Round() = 97.99.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1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197073" cy="3733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304800"/>
            <a:ext cx="8763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The where clause is used to filter records.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In this condition  between operator is used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The between operator selects values within a given range. The values can be number.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The between operator is inclusive : begin and end values are included.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791200"/>
            <a:ext cx="762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Syntax : select </a:t>
            </a:r>
            <a:r>
              <a:rPr lang="en-US" sz="2400" b="1" dirty="0" err="1" smtClean="0">
                <a:solidFill>
                  <a:srgbClr val="C00000"/>
                </a:solidFill>
              </a:rPr>
              <a:t>column_name</a:t>
            </a:r>
            <a:r>
              <a:rPr lang="en-US" sz="2400" b="1" dirty="0" smtClean="0">
                <a:solidFill>
                  <a:srgbClr val="C00000"/>
                </a:solidFill>
              </a:rPr>
              <a:t>  from </a:t>
            </a:r>
            <a:r>
              <a:rPr lang="en-US" sz="24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400" b="1" dirty="0" smtClean="0">
                <a:solidFill>
                  <a:srgbClr val="C00000"/>
                </a:solidFill>
              </a:rPr>
              <a:t> where column_ name between value 1 and value 2;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2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6941315" cy="4241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381001"/>
            <a:ext cx="899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The SQL max() function returns the largest value of the selected column.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Syntax : select max() from table _name where condition;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0960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Max = 99,509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1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8" y="1219200"/>
            <a:ext cx="6921587" cy="4489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3048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The truncate table command deletes the data inside a table, but not the table itself.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60960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Syntax : truncate table </a:t>
            </a:r>
            <a:r>
              <a:rPr lang="en-US" sz="2400" b="1" dirty="0" err="1" smtClean="0">
                <a:solidFill>
                  <a:srgbClr val="0070C0"/>
                </a:solidFill>
              </a:rPr>
              <a:t>table_name</a:t>
            </a:r>
            <a:r>
              <a:rPr lang="en-US" sz="2400" b="1" dirty="0" smtClean="0">
                <a:solidFill>
                  <a:srgbClr val="0070C0"/>
                </a:solidFill>
              </a:rPr>
              <a:t>;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1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09347"/>
            <a:ext cx="7055635" cy="4329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381000"/>
            <a:ext cx="8153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The drop table command deletes a table in the database.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60960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Syntax : drop table </a:t>
            </a:r>
            <a:r>
              <a:rPr lang="en-US" sz="2400" b="1" dirty="0" err="1" smtClean="0">
                <a:solidFill>
                  <a:srgbClr val="7030A0"/>
                </a:solidFill>
              </a:rPr>
              <a:t>table_name</a:t>
            </a:r>
            <a:r>
              <a:rPr lang="en-US" sz="2400" b="1" dirty="0" smtClean="0">
                <a:solidFill>
                  <a:srgbClr val="7030A0"/>
                </a:solidFill>
              </a:rPr>
              <a:t>;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8382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rgbClr val="C00000"/>
                </a:solidFill>
              </a:rPr>
              <a:t>CONCLUSION</a:t>
            </a:r>
            <a:endParaRPr lang="en-US" sz="4000" b="1" i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2860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7030A0"/>
                </a:solidFill>
              </a:rPr>
              <a:t>We have performed various </a:t>
            </a:r>
            <a:r>
              <a:rPr lang="en-US" sz="3200" b="1" i="1" dirty="0" err="1" smtClean="0">
                <a:solidFill>
                  <a:srgbClr val="7030A0"/>
                </a:solidFill>
              </a:rPr>
              <a:t>filterings</a:t>
            </a:r>
            <a:r>
              <a:rPr lang="en-US" sz="3200" b="1" i="1" dirty="0" smtClean="0">
                <a:solidFill>
                  <a:srgbClr val="7030A0"/>
                </a:solidFill>
              </a:rPr>
              <a:t> or analysis on </a:t>
            </a:r>
            <a:r>
              <a:rPr lang="en-US" sz="3200" b="1" i="1" dirty="0" err="1" smtClean="0">
                <a:solidFill>
                  <a:srgbClr val="7030A0"/>
                </a:solidFill>
              </a:rPr>
              <a:t>covid</a:t>
            </a:r>
            <a:r>
              <a:rPr lang="en-US" sz="3200" b="1" i="1" dirty="0" smtClean="0">
                <a:solidFill>
                  <a:srgbClr val="7030A0"/>
                </a:solidFill>
              </a:rPr>
              <a:t> live </a:t>
            </a:r>
            <a:r>
              <a:rPr lang="en-US" sz="3200" b="1" i="1" dirty="0" err="1" smtClean="0">
                <a:solidFill>
                  <a:srgbClr val="7030A0"/>
                </a:solidFill>
              </a:rPr>
              <a:t>csv</a:t>
            </a:r>
            <a:r>
              <a:rPr lang="en-US" sz="3200" b="1" i="1" dirty="0" smtClean="0">
                <a:solidFill>
                  <a:srgbClr val="7030A0"/>
                </a:solidFill>
              </a:rPr>
              <a:t> dataset using </a:t>
            </a:r>
            <a:r>
              <a:rPr lang="en-US" sz="3200" b="1" i="1" dirty="0" err="1" smtClean="0">
                <a:solidFill>
                  <a:srgbClr val="7030A0"/>
                </a:solidFill>
              </a:rPr>
              <a:t>sql</a:t>
            </a:r>
            <a:r>
              <a:rPr lang="en-US" sz="3200" b="1" i="1" dirty="0" smtClean="0">
                <a:solidFill>
                  <a:srgbClr val="7030A0"/>
                </a:solidFill>
              </a:rPr>
              <a:t> queries.</a:t>
            </a:r>
            <a:endParaRPr lang="en-US" sz="3200" b="1" i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47244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chemeClr val="tx2">
                    <a:lumMod val="75000"/>
                  </a:schemeClr>
                </a:solidFill>
              </a:rPr>
              <a:t>THANK  YOU!</a:t>
            </a:r>
            <a:endParaRPr lang="en-US" sz="4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572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How to import the dataset to </a:t>
            </a:r>
            <a:r>
              <a:rPr lang="en-US" sz="3200" b="1" dirty="0" err="1" smtClean="0">
                <a:solidFill>
                  <a:srgbClr val="7030A0"/>
                </a:solidFill>
              </a:rPr>
              <a:t>mysql</a:t>
            </a:r>
            <a:r>
              <a:rPr lang="en-US" sz="3200" b="1" dirty="0" smtClean="0">
                <a:solidFill>
                  <a:srgbClr val="7030A0"/>
                </a:solidFill>
              </a:rPr>
              <a:t> workbench?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3716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Step 1: create a dataset in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mysql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  workbench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 descr="Screenshot (9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314574"/>
            <a:ext cx="6553200" cy="3686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620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Step 2: use the database.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3" name="Picture 2" descr="Screenshot (9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71650"/>
            <a:ext cx="6874933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Step 3: go to the schemes section and right click on tables  -&gt; select table data import wizard.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Screenshot (9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1200"/>
            <a:ext cx="7086600" cy="39862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858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Step 4: click on next till it is finished.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3" name="Picture 2" descr="Screenshot (9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79248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To see the imported table </a:t>
            </a:r>
            <a:r>
              <a:rPr lang="en-US" sz="2400" b="1" dirty="0" err="1" smtClean="0">
                <a:solidFill>
                  <a:srgbClr val="7030A0"/>
                </a:solidFill>
              </a:rPr>
              <a:t>covid</a:t>
            </a:r>
            <a:r>
              <a:rPr lang="en-US" sz="2400" b="1" dirty="0" smtClean="0">
                <a:solidFill>
                  <a:srgbClr val="7030A0"/>
                </a:solidFill>
              </a:rPr>
              <a:t> live </a:t>
            </a:r>
            <a:r>
              <a:rPr lang="en-US" sz="2400" b="1" dirty="0" err="1" smtClean="0">
                <a:solidFill>
                  <a:srgbClr val="7030A0"/>
                </a:solidFill>
              </a:rPr>
              <a:t>csv</a:t>
            </a:r>
            <a:r>
              <a:rPr lang="en-US" sz="2400" b="1" dirty="0" smtClean="0">
                <a:solidFill>
                  <a:srgbClr val="7030A0"/>
                </a:solidFill>
              </a:rPr>
              <a:t> in my </a:t>
            </a:r>
            <a:r>
              <a:rPr lang="en-US" sz="2400" b="1" dirty="0" err="1" smtClean="0">
                <a:solidFill>
                  <a:srgbClr val="7030A0"/>
                </a:solidFill>
              </a:rPr>
              <a:t>sql</a:t>
            </a:r>
            <a:r>
              <a:rPr lang="en-US" sz="2400" b="1" dirty="0" smtClean="0">
                <a:solidFill>
                  <a:srgbClr val="7030A0"/>
                </a:solidFill>
              </a:rPr>
              <a:t> workbench.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3" name="Picture 2" descr="Screenshot (10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6373894" cy="43926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5715000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The code in the row DQL command is used see the complete table that is stored the data.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Syntax : select * from </a:t>
            </a:r>
            <a:r>
              <a:rPr lang="en-US" sz="2000" b="1" dirty="0" err="1" smtClean="0">
                <a:solidFill>
                  <a:srgbClr val="0070C0"/>
                </a:solidFill>
              </a:rPr>
              <a:t>table_name</a:t>
            </a:r>
            <a:r>
              <a:rPr lang="en-US" sz="2000" b="1" dirty="0" smtClean="0">
                <a:solidFill>
                  <a:srgbClr val="0070C0"/>
                </a:solidFill>
              </a:rPr>
              <a:t>;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0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271821" cy="426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381000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To count the new deaths in the dataset 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To know about your table structure use below query.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Syntax : Select count() from </a:t>
            </a:r>
            <a:r>
              <a:rPr lang="en-US" sz="24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400" b="1" dirty="0" smtClean="0">
                <a:solidFill>
                  <a:srgbClr val="C00000"/>
                </a:solidFill>
              </a:rPr>
              <a:t>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6172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* New deaths = 230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1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7800"/>
            <a:ext cx="6445924" cy="41938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810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The select limit statement is used to return only limited rows.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Syntax : select * from </a:t>
            </a:r>
            <a:r>
              <a:rPr lang="en-US" sz="2400" b="1" dirty="0" err="1" smtClean="0">
                <a:solidFill>
                  <a:srgbClr val="002060"/>
                </a:solidFill>
              </a:rPr>
              <a:t>table_name</a:t>
            </a:r>
            <a:r>
              <a:rPr lang="en-US" sz="2400" b="1" dirty="0" smtClean="0">
                <a:solidFill>
                  <a:srgbClr val="002060"/>
                </a:solidFill>
              </a:rPr>
              <a:t> limit 3;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0198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Only shows 3 rows when limit is apply.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173</TotalTime>
  <Words>447</Words>
  <Application>Microsoft Office PowerPoint</Application>
  <PresentationFormat>On-screen Show (4:3)</PresentationFormat>
  <Paragraphs>48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20</cp:revision>
  <dcterms:created xsi:type="dcterms:W3CDTF">2022-10-20T17:49:25Z</dcterms:created>
  <dcterms:modified xsi:type="dcterms:W3CDTF">2022-11-02T13:10:15Z</dcterms:modified>
</cp:coreProperties>
</file>