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1"/>
  </p:sldMasterIdLst>
  <p:sldIdLst>
    <p:sldId id="256" r:id="rId2"/>
    <p:sldId id="257" r:id="rId3"/>
    <p:sldId id="267" r:id="rId4"/>
    <p:sldId id="274" r:id="rId5"/>
    <p:sldId id="258" r:id="rId6"/>
    <p:sldId id="271" r:id="rId7"/>
    <p:sldId id="272" r:id="rId8"/>
    <p:sldId id="260" r:id="rId9"/>
    <p:sldId id="261" r:id="rId10"/>
    <p:sldId id="259" r:id="rId11"/>
    <p:sldId id="262" r:id="rId12"/>
    <p:sldId id="264" r:id="rId13"/>
    <p:sldId id="266" r:id="rId14"/>
    <p:sldId id="269" r:id="rId15"/>
    <p:sldId id="273" r:id="rId16"/>
    <p:sldId id="26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3730" y="3018503"/>
            <a:ext cx="10638505" cy="212376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1" y="5270088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74D0-1126-4EA9-A919-3C5650BF24BF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D78C-B878-4AAB-B60C-877C19330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38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74D0-1126-4EA9-A919-3C5650BF24BF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D78C-B878-4AAB-B60C-877C19330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9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74D0-1126-4EA9-A919-3C5650BF24BF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D78C-B878-4AAB-B60C-877C19330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028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74D0-1126-4EA9-A919-3C5650BF24BF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D78C-B878-4AAB-B60C-877C193305F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54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759" y="397440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18969"/>
            <a:ext cx="10994760" cy="4552332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74D0-1126-4EA9-A919-3C5650BF24BF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D78C-B878-4AAB-B60C-877C19330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4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7632" y="542050"/>
            <a:ext cx="7800219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363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755" y="1524001"/>
            <a:ext cx="7826476" cy="4727329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74D0-1126-4EA9-A919-3C5650BF24BF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D78C-B878-4AAB-B60C-877C19330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7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74D0-1126-4EA9-A919-3C5650BF24BF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D78C-B878-4AAB-B60C-877C19330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5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74D0-1126-4EA9-A919-3C5650BF24BF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D78C-B878-4AAB-B60C-877C19330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8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450685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227011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85687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227011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85687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74D0-1126-4EA9-A919-3C5650BF24BF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D78C-B878-4AAB-B60C-877C19330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6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74D0-1126-4EA9-A919-3C5650BF24BF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D78C-B878-4AAB-B60C-877C19330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3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74D0-1126-4EA9-A919-3C5650BF24BF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D78C-B878-4AAB-B60C-877C19330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59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74D0-1126-4EA9-A919-3C5650BF24BF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D78C-B878-4AAB-B60C-877C19330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53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74D0-1126-4EA9-A919-3C5650BF24BF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7D78C-B878-4AAB-B60C-877C193305F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7452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  <p:sldLayoutId id="2147484488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24550" y="3779839"/>
            <a:ext cx="307037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Represented by</a:t>
            </a:r>
          </a:p>
          <a:p>
            <a:endParaRPr lang="en-US" b="1" i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sz="2000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Shital Pacharane.</a:t>
            </a:r>
          </a:p>
          <a:p>
            <a:pPr marL="342900" indent="-342900">
              <a:buAutoNum type="arabicPeriod"/>
            </a:pPr>
            <a:r>
              <a:rPr lang="en-US" sz="2000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 Karishma Reddy.</a:t>
            </a:r>
          </a:p>
          <a:p>
            <a:pPr marL="342900" indent="-342900">
              <a:buAutoNum type="arabicPeriod"/>
            </a:pPr>
            <a:r>
              <a:rPr lang="en-US" sz="2000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 Bhavyasri.</a:t>
            </a:r>
          </a:p>
          <a:p>
            <a:pPr marL="342900" indent="-342900">
              <a:buAutoNum type="arabicPeriod"/>
            </a:pPr>
            <a:r>
              <a:rPr lang="en-US" sz="2000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Shaik Mahaboob Basha.</a:t>
            </a:r>
          </a:p>
          <a:p>
            <a:pPr marL="342900" indent="-342900">
              <a:buAutoNum type="arabicPeriod"/>
            </a:pPr>
            <a:r>
              <a:rPr lang="en-US" sz="2000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Pallavi M  S.</a:t>
            </a:r>
          </a:p>
          <a:p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577AF-376B-47E2-B44F-791FE8DA2A9D}"/>
              </a:ext>
            </a:extLst>
          </p:cNvPr>
          <p:cNvSpPr/>
          <p:nvPr/>
        </p:nvSpPr>
        <p:spPr>
          <a:xfrm>
            <a:off x="852994" y="400301"/>
            <a:ext cx="10486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ight"/>
              <a:lightRig rig="threePt" dir="t"/>
            </a:scene3d>
          </a:bodyPr>
          <a:lstStyle/>
          <a:p>
            <a:pPr algn="ctr"/>
            <a:r>
              <a:rPr lang="en-US" sz="5400" b="1" i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AIRLINE  FLIGHT  BOOKING SYSTEM</a:t>
            </a:r>
            <a:endParaRPr lang="en-IN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A8F42D-6E5F-4DB6-BFD1-BA64FFDB8FE8}"/>
              </a:ext>
            </a:extLst>
          </p:cNvPr>
          <p:cNvSpPr txBox="1">
            <a:spLocks/>
          </p:cNvSpPr>
          <p:nvPr/>
        </p:nvSpPr>
        <p:spPr bwMode="auto">
          <a:xfrm>
            <a:off x="93677" y="5335399"/>
            <a:ext cx="8763000" cy="134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  <a:scene3d>
              <a:camera prst="obliqueTopLeft"/>
              <a:lightRig rig="threePt" dir="t"/>
            </a:scene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UNDER THE GUIDANCE OF:                                                                      </a:t>
            </a:r>
            <a:r>
              <a:rPr kumimoji="0" lang="en-US" sz="1800" b="1" i="0" u="none" strike="noStrike" kern="0" normalizeH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kumimoji="0" lang="en-US" sz="2000" b="1" i="0" u="none" strike="noStrike" kern="0" normalizeH="0" noProof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baseline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Shilpa</a:t>
            </a:r>
            <a:r>
              <a:rPr lang="en-US" sz="2000" b="1" kern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Vaidya</a:t>
            </a:r>
            <a:r>
              <a:rPr kumimoji="0" lang="en-US" sz="1800" b="1" i="0" u="none" strike="noStrike" kern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</a:t>
            </a:r>
            <a:b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8034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93F256-2015-434C-A60B-E0667BE72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840" y="1008680"/>
            <a:ext cx="7192379" cy="5763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4C8FB2-AF6F-4E22-A46D-427BBED29246}"/>
              </a:ext>
            </a:extLst>
          </p:cNvPr>
          <p:cNvSpPr/>
          <p:nvPr/>
        </p:nvSpPr>
        <p:spPr>
          <a:xfrm>
            <a:off x="626421" y="3361618"/>
            <a:ext cx="333873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3"/>
                </a:solidFill>
                <a:effectLst/>
              </a:rPr>
              <a:t>View Scheduled </a:t>
            </a:r>
          </a:p>
          <a:p>
            <a:pPr algn="ctr"/>
            <a:r>
              <a:rPr lang="en-US" sz="3600" b="1" cap="none" spc="0" dirty="0">
                <a:ln/>
                <a:solidFill>
                  <a:schemeClr val="accent3"/>
                </a:solidFill>
                <a:effectLst/>
              </a:rPr>
              <a:t>Flights</a:t>
            </a:r>
          </a:p>
        </p:txBody>
      </p:sp>
    </p:spTree>
    <p:extLst>
      <p:ext uri="{BB962C8B-B14F-4D97-AF65-F5344CB8AC3E}">
        <p14:creationId xmlns:p14="http://schemas.microsoft.com/office/powerpoint/2010/main" val="343141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A07FDB-4F70-487D-8C64-40D0520EC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8" y="1006940"/>
            <a:ext cx="7392432" cy="58396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B8DF345-A2C0-43BE-93D6-567DB60434BF}"/>
              </a:ext>
            </a:extLst>
          </p:cNvPr>
          <p:cNvSpPr/>
          <p:nvPr/>
        </p:nvSpPr>
        <p:spPr>
          <a:xfrm>
            <a:off x="817891" y="3512620"/>
            <a:ext cx="32913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Ticket Booking</a:t>
            </a:r>
          </a:p>
        </p:txBody>
      </p:sp>
    </p:spTree>
    <p:extLst>
      <p:ext uri="{BB962C8B-B14F-4D97-AF65-F5344CB8AC3E}">
        <p14:creationId xmlns:p14="http://schemas.microsoft.com/office/powerpoint/2010/main" val="11706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9D8138-D607-40DB-875C-73110BF2F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706" y="1490584"/>
            <a:ext cx="7144747" cy="52871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7B60AE-B574-4D5F-ABB4-57C90A2B9918}"/>
              </a:ext>
            </a:extLst>
          </p:cNvPr>
          <p:cNvSpPr/>
          <p:nvPr/>
        </p:nvSpPr>
        <p:spPr>
          <a:xfrm>
            <a:off x="460496" y="3680400"/>
            <a:ext cx="41906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Ticket Cancellation</a:t>
            </a:r>
          </a:p>
        </p:txBody>
      </p:sp>
    </p:spTree>
    <p:extLst>
      <p:ext uri="{BB962C8B-B14F-4D97-AF65-F5344CB8AC3E}">
        <p14:creationId xmlns:p14="http://schemas.microsoft.com/office/powerpoint/2010/main" val="2175261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32241" y="256147"/>
            <a:ext cx="6589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0070C0"/>
                </a:solidFill>
              </a:rPr>
              <a:t> </a:t>
            </a:r>
            <a:r>
              <a:rPr lang="en-US" sz="36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DATABASE  ENTITY  DIAGRAM</a:t>
            </a:r>
            <a:endParaRPr lang="en-US" sz="3600" b="1" i="1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3" y="1511001"/>
            <a:ext cx="8343900" cy="525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81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02280" y="395607"/>
            <a:ext cx="447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TEAM  OVERVIEW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06" y="2099940"/>
            <a:ext cx="1569992" cy="17987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41009" y="2500591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Ms. Shital Pacharane.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06" y="4473543"/>
            <a:ext cx="1569992" cy="1860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54972" y="5044240"/>
            <a:ext cx="2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Ms. P Bhavyasri.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80" y="2099940"/>
            <a:ext cx="1497705" cy="17111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37480" y="4096441"/>
            <a:ext cx="2356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Ms. T Karishma Reddy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4337" y="5478908"/>
            <a:ext cx="3631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Work –  Recording of Passenger details like Insert, Update, Delete .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8435475" y="4633395"/>
            <a:ext cx="31943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Work –  Recording of Flight Details like Insert, Update, Delete etc.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07545" y="2908389"/>
            <a:ext cx="24912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Work –  Creation of  Login, SignUp, Home Page.</a:t>
            </a:r>
          </a:p>
        </p:txBody>
      </p:sp>
    </p:spTree>
    <p:extLst>
      <p:ext uri="{BB962C8B-B14F-4D97-AF65-F5344CB8AC3E}">
        <p14:creationId xmlns:p14="http://schemas.microsoft.com/office/powerpoint/2010/main" val="347426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DB7C51-97CA-49EA-8593-9687C65E62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05" y="2155617"/>
            <a:ext cx="1457787" cy="1722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6273F2-7B60-41E3-A9FF-33C704300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7" y="4454522"/>
            <a:ext cx="1418189" cy="17223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BB5F20-6D96-4730-88DB-95971B85D196}"/>
              </a:ext>
            </a:extLst>
          </p:cNvPr>
          <p:cNvSpPr/>
          <p:nvPr/>
        </p:nvSpPr>
        <p:spPr>
          <a:xfrm>
            <a:off x="2568766" y="2489048"/>
            <a:ext cx="3123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Mr. Shaik Mahaboob Basha.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60DD51-0847-42DA-A0ED-5414845EF0EC}"/>
              </a:ext>
            </a:extLst>
          </p:cNvPr>
          <p:cNvSpPr/>
          <p:nvPr/>
        </p:nvSpPr>
        <p:spPr>
          <a:xfrm>
            <a:off x="2485742" y="2980067"/>
            <a:ext cx="3638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Work – Cancellation of  Tickets, Cancellation List Display  etc.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AE50F2-A5C5-4582-938E-F8B11CF508AD}"/>
              </a:ext>
            </a:extLst>
          </p:cNvPr>
          <p:cNvSpPr/>
          <p:nvPr/>
        </p:nvSpPr>
        <p:spPr>
          <a:xfrm>
            <a:off x="2626929" y="4702174"/>
            <a:ext cx="1771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Ms. Pallavi M  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41A222-0E4D-438A-AE05-946C55B3DF5C}"/>
              </a:ext>
            </a:extLst>
          </p:cNvPr>
          <p:cNvSpPr/>
          <p:nvPr/>
        </p:nvSpPr>
        <p:spPr>
          <a:xfrm>
            <a:off x="2278189" y="5219807"/>
            <a:ext cx="4081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Work –  Creation of Ticket Booking , Reset , Back.</a:t>
            </a:r>
          </a:p>
        </p:txBody>
      </p:sp>
    </p:spTree>
    <p:extLst>
      <p:ext uri="{BB962C8B-B14F-4D97-AF65-F5344CB8AC3E}">
        <p14:creationId xmlns:p14="http://schemas.microsoft.com/office/powerpoint/2010/main" val="3096933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2912" y="516466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CONCLUSION</a:t>
            </a:r>
            <a:endParaRPr lang="en-US" b="1" i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6073" y="2434106"/>
            <a:ext cx="88993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SzPct val="95000"/>
              <a:buFont typeface="Wingdings" panose="05000000000000000000" pitchFamily="2" charset="2"/>
              <a:buChar char="q"/>
            </a:pPr>
            <a:r>
              <a:rPr lang="en-US" sz="2800" b="1" i="1" dirty="0"/>
              <a:t>  </a:t>
            </a:r>
            <a:r>
              <a:rPr lang="en-US" sz="2800" i="1" dirty="0"/>
              <a:t>Airline Flight Booking system is a online platform, which  enable customers to check the availability of tickets and book their tickets.</a:t>
            </a:r>
          </a:p>
          <a:p>
            <a:endParaRPr lang="en-US" sz="2800" i="1" dirty="0"/>
          </a:p>
          <a:p>
            <a:pPr marL="285750" indent="-285750">
              <a:buClr>
                <a:srgbClr val="002060"/>
              </a:buClr>
              <a:buSzPct val="95000"/>
              <a:buFont typeface="Wingdings" panose="05000000000000000000" pitchFamily="2" charset="2"/>
              <a:buChar char="q"/>
            </a:pPr>
            <a:r>
              <a:rPr lang="en-US" sz="2800" i="1" dirty="0"/>
              <a:t>  It makes the  customer easy to get ticket online instead of     queue up to buy the tickets. </a:t>
            </a:r>
          </a:p>
        </p:txBody>
      </p:sp>
    </p:spTree>
    <p:extLst>
      <p:ext uri="{BB962C8B-B14F-4D97-AF65-F5344CB8AC3E}">
        <p14:creationId xmlns:p14="http://schemas.microsoft.com/office/powerpoint/2010/main" val="2855877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E48369-BD71-47FE-AA2B-748E0BB6D731}"/>
              </a:ext>
            </a:extLst>
          </p:cNvPr>
          <p:cNvSpPr/>
          <p:nvPr/>
        </p:nvSpPr>
        <p:spPr>
          <a:xfrm>
            <a:off x="3327400" y="3255204"/>
            <a:ext cx="50015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bliqueTopRight"/>
              <a:lightRig rig="threePt" dir="t"/>
            </a:scene3d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414799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1251" y="609600"/>
            <a:ext cx="2759978" cy="884349"/>
          </a:xfrm>
        </p:spPr>
        <p:txBody>
          <a:bodyPr>
            <a:normAutofit/>
          </a:bodyPr>
          <a:lstStyle/>
          <a:p>
            <a:r>
              <a:rPr lang="en-US" sz="44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ABSTRACT</a:t>
            </a:r>
            <a:endParaRPr lang="en-US" b="1" i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348682"/>
            <a:ext cx="9525000" cy="4056845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indent="0">
              <a:buClr>
                <a:srgbClr val="002060"/>
              </a:buClr>
              <a:buNone/>
            </a:pPr>
            <a:r>
              <a:rPr lang="en-US" sz="3200" b="1" i="1" dirty="0">
                <a:ln/>
                <a:solidFill>
                  <a:schemeClr val="accent3"/>
                </a:solidFill>
              </a:rPr>
              <a:t>OBJECTIVE </a:t>
            </a:r>
            <a:r>
              <a:rPr lang="en-US" sz="2400" b="1" i="1" dirty="0">
                <a:ln/>
                <a:solidFill>
                  <a:schemeClr val="accent3"/>
                </a:solidFill>
              </a:rPr>
              <a:t>:</a:t>
            </a:r>
          </a:p>
          <a:p>
            <a:pPr marL="0" indent="0">
              <a:buClr>
                <a:srgbClr val="002060"/>
              </a:buClr>
              <a:buNone/>
            </a:pPr>
            <a:endParaRPr lang="en-US" sz="2400" b="1" i="1" dirty="0">
              <a:ln/>
              <a:solidFill>
                <a:schemeClr val="accent3"/>
              </a:solidFill>
            </a:endParaRPr>
          </a:p>
          <a:p>
            <a:pPr>
              <a:buClr>
                <a:srgbClr val="002060"/>
              </a:buClr>
              <a:buSzPct val="95000"/>
              <a:buFont typeface="Wingdings" panose="05000000000000000000" pitchFamily="2" charset="2"/>
              <a:buChar char="q"/>
            </a:pPr>
            <a:r>
              <a:rPr lang="en-US" sz="2400" b="1" i="1" dirty="0">
                <a:ln/>
                <a:solidFill>
                  <a:schemeClr val="accent3"/>
                </a:solidFill>
              </a:rPr>
              <a:t>  </a:t>
            </a:r>
            <a:r>
              <a:rPr lang="en-US" sz="2800" b="1" i="1" dirty="0">
                <a:ln/>
              </a:rPr>
              <a:t>Airline Ticket Booking System contains the details about Flight     Availability, Passenger’s Information, Ticket Booking, Ticket Records, Ticket Cancellation etc.</a:t>
            </a:r>
          </a:p>
          <a:p>
            <a:pPr marL="0" indent="0">
              <a:buClr>
                <a:srgbClr val="002060"/>
              </a:buClr>
              <a:buSzPct val="95000"/>
              <a:buNone/>
            </a:pPr>
            <a:endParaRPr lang="en-US" sz="2800" b="1" dirty="0">
              <a:ln/>
            </a:endParaRPr>
          </a:p>
          <a:p>
            <a:pPr>
              <a:buClr>
                <a:srgbClr val="002060"/>
              </a:buClr>
              <a:buSzPct val="95000"/>
              <a:buFont typeface="Wingdings" panose="05000000000000000000" pitchFamily="2" charset="2"/>
              <a:buChar char="q"/>
            </a:pPr>
            <a:r>
              <a:rPr lang="en-US" sz="2800" b="1" i="1" dirty="0">
                <a:ln/>
              </a:rPr>
              <a:t>   An airline’s inventory contains all flights with their available seats</a:t>
            </a:r>
            <a:r>
              <a:rPr lang="en-US" b="1" dirty="0">
                <a:ln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369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245" y="1921080"/>
            <a:ext cx="2952924" cy="132091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    </a:t>
            </a:r>
            <a:br>
              <a:rPr lang="en-US" b="1" i="1" dirty="0">
                <a:solidFill>
                  <a:srgbClr val="002060"/>
                </a:solidFill>
              </a:rPr>
            </a:br>
            <a:r>
              <a:rPr lang="en-US" b="1" i="1" dirty="0">
                <a:solidFill>
                  <a:srgbClr val="0070C0"/>
                </a:solidFill>
              </a:rP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5509" y="2721879"/>
            <a:ext cx="8204200" cy="3276600"/>
          </a:xfrm>
        </p:spPr>
        <p:txBody>
          <a:bodyPr>
            <a:normAutofit/>
          </a:bodyPr>
          <a:lstStyle/>
          <a:p>
            <a:pPr marL="0" indent="0">
              <a:buClr>
                <a:srgbClr val="002060"/>
              </a:buClr>
              <a:buSzPct val="95000"/>
              <a:buNone/>
            </a:pPr>
            <a:r>
              <a:rPr lang="en-US" dirty="0"/>
              <a:t> </a:t>
            </a:r>
          </a:p>
          <a:p>
            <a:pPr>
              <a:buClr>
                <a:srgbClr val="002060"/>
              </a:buClr>
              <a:buSzPct val="95000"/>
              <a:buFont typeface="Wingdings" panose="05000000000000000000" pitchFamily="2" charset="2"/>
              <a:buChar char="q"/>
            </a:pPr>
            <a:r>
              <a:rPr lang="en-US" sz="2800" dirty="0"/>
              <a:t>Passenger Details</a:t>
            </a:r>
          </a:p>
          <a:p>
            <a:pPr>
              <a:buClr>
                <a:srgbClr val="002060"/>
              </a:buClr>
              <a:buSzPct val="95000"/>
              <a:buFont typeface="Wingdings" panose="05000000000000000000" pitchFamily="2" charset="2"/>
              <a:buChar char="q"/>
            </a:pPr>
            <a:r>
              <a:rPr lang="en-US" sz="2800" dirty="0"/>
              <a:t>Insert Flight Record</a:t>
            </a:r>
          </a:p>
          <a:p>
            <a:pPr>
              <a:buClr>
                <a:srgbClr val="002060"/>
              </a:buClr>
              <a:buSzPct val="95000"/>
              <a:buFont typeface="Wingdings" panose="05000000000000000000" pitchFamily="2" charset="2"/>
              <a:buChar char="q"/>
            </a:pPr>
            <a:r>
              <a:rPr lang="en-US" sz="2800" dirty="0"/>
              <a:t>Ticket Booking </a:t>
            </a:r>
          </a:p>
          <a:p>
            <a:pPr>
              <a:buClr>
                <a:srgbClr val="002060"/>
              </a:buClr>
              <a:buSzPct val="95000"/>
              <a:buFont typeface="Wingdings" panose="05000000000000000000" pitchFamily="2" charset="2"/>
              <a:buChar char="q"/>
            </a:pPr>
            <a:r>
              <a:rPr lang="en-US" sz="2800" dirty="0"/>
              <a:t>Ticket Cancellation</a:t>
            </a:r>
          </a:p>
        </p:txBody>
      </p:sp>
    </p:spTree>
    <p:extLst>
      <p:ext uri="{BB962C8B-B14F-4D97-AF65-F5344CB8AC3E}">
        <p14:creationId xmlns:p14="http://schemas.microsoft.com/office/powerpoint/2010/main" val="77019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AD207A-5766-4AAD-94BD-B521E08F0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7" y="2491870"/>
            <a:ext cx="8073525" cy="39508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A5BF876-30D2-417E-87A2-D31F21E65F41}"/>
              </a:ext>
            </a:extLst>
          </p:cNvPr>
          <p:cNvSpPr txBox="1">
            <a:spLocks/>
          </p:cNvSpPr>
          <p:nvPr/>
        </p:nvSpPr>
        <p:spPr>
          <a:xfrm>
            <a:off x="3179429" y="654340"/>
            <a:ext cx="8791978" cy="198819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APPLICATION WORK FLOW SCREENSHOTS</a:t>
            </a:r>
          </a:p>
        </p:txBody>
      </p:sp>
    </p:spTree>
    <p:extLst>
      <p:ext uri="{BB962C8B-B14F-4D97-AF65-F5344CB8AC3E}">
        <p14:creationId xmlns:p14="http://schemas.microsoft.com/office/powerpoint/2010/main" val="260551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74591" y="801061"/>
            <a:ext cx="4420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LOGIN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1B166-2A0A-48F6-BE42-233A71A81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312" y="2078894"/>
            <a:ext cx="5563376" cy="43470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2279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BA8586-B290-4F2B-AB98-B3DAE1768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082" y="2178922"/>
            <a:ext cx="6457083" cy="36262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C9DF3A0-6FE7-40A0-886D-2F8B3DC2EE26}"/>
              </a:ext>
            </a:extLst>
          </p:cNvPr>
          <p:cNvSpPr/>
          <p:nvPr/>
        </p:nvSpPr>
        <p:spPr>
          <a:xfrm>
            <a:off x="773119" y="3361618"/>
            <a:ext cx="311098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51671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DE0CF5-520F-4DD7-99AA-6CD53A836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701" y="1128186"/>
            <a:ext cx="6258798" cy="56586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4300F1-1C73-44ED-B529-0F128D4EA3E0}"/>
              </a:ext>
            </a:extLst>
          </p:cNvPr>
          <p:cNvSpPr/>
          <p:nvPr/>
        </p:nvSpPr>
        <p:spPr>
          <a:xfrm>
            <a:off x="683185" y="3479064"/>
            <a:ext cx="4500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Passengers</a:t>
            </a:r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 Records</a:t>
            </a:r>
          </a:p>
        </p:txBody>
      </p:sp>
    </p:spTree>
    <p:extLst>
      <p:ext uri="{BB962C8B-B14F-4D97-AF65-F5344CB8AC3E}">
        <p14:creationId xmlns:p14="http://schemas.microsoft.com/office/powerpoint/2010/main" val="242448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D2DA668-B28F-4B78-95C3-1D7AD5784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432" y="1084194"/>
            <a:ext cx="7106642" cy="56967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5206366-8139-4070-9B22-545F5F49EDA5}"/>
              </a:ext>
            </a:extLst>
          </p:cNvPr>
          <p:cNvSpPr/>
          <p:nvPr/>
        </p:nvSpPr>
        <p:spPr>
          <a:xfrm>
            <a:off x="916710" y="3097348"/>
            <a:ext cx="327826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3"/>
                </a:solidFill>
              </a:rPr>
              <a:t>View Passenger </a:t>
            </a:r>
          </a:p>
          <a:p>
            <a:pPr algn="ctr"/>
            <a:r>
              <a:rPr lang="en-US" sz="3600" b="1" dirty="0">
                <a:ln/>
                <a:solidFill>
                  <a:schemeClr val="accent3"/>
                </a:solidFill>
              </a:rPr>
              <a:t>Details</a:t>
            </a:r>
            <a:endParaRPr 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361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FB12AD-34D4-4532-98E5-A76DE4D11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229" y="1805343"/>
            <a:ext cx="5630061" cy="4925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A52308-8D94-489D-AD6C-EFEB1FB82E8A}"/>
              </a:ext>
            </a:extLst>
          </p:cNvPr>
          <p:cNvSpPr/>
          <p:nvPr/>
        </p:nvSpPr>
        <p:spPr>
          <a:xfrm>
            <a:off x="1056705" y="3697178"/>
            <a:ext cx="31660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Flight Records</a:t>
            </a:r>
          </a:p>
        </p:txBody>
      </p:sp>
    </p:spTree>
    <p:extLst>
      <p:ext uri="{BB962C8B-B14F-4D97-AF65-F5344CB8AC3E}">
        <p14:creationId xmlns:p14="http://schemas.microsoft.com/office/powerpoint/2010/main" val="641470454"/>
      </p:ext>
    </p:extLst>
  </p:cSld>
  <p:clrMapOvr>
    <a:masterClrMapping/>
  </p:clrMapOvr>
</p:sld>
</file>

<file path=ppt/theme/theme1.xml><?xml version="1.0" encoding="utf-8"?>
<a:theme xmlns:a="http://schemas.openxmlformats.org/drawingml/2006/main" name="160968-plane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160968-plane-template-16x9</Template>
  <TotalTime>828</TotalTime>
  <Words>248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160968-plane-template-16x9</vt:lpstr>
      <vt:lpstr>PowerPoint Presentation</vt:lpstr>
      <vt:lpstr>ABSTRACT</vt:lpstr>
      <vt:lpstr>     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Jfk,vn,.vm</dc:title>
  <dc:creator>Windows User</dc:creator>
  <cp:lastModifiedBy>venkata siva sai krishna</cp:lastModifiedBy>
  <cp:revision>57</cp:revision>
  <dcterms:created xsi:type="dcterms:W3CDTF">2021-10-18T10:12:24Z</dcterms:created>
  <dcterms:modified xsi:type="dcterms:W3CDTF">2021-10-19T16:35:48Z</dcterms:modified>
</cp:coreProperties>
</file>