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995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9430" y="1284836"/>
            <a:ext cx="6511916" cy="2392456"/>
          </a:xfrm>
        </p:spPr>
        <p:txBody>
          <a:bodyPr/>
          <a:lstStyle/>
          <a:p>
            <a:r>
              <a:rPr lang="en-US" i="1" dirty="0"/>
              <a:t>p</a:t>
            </a:r>
            <a:r>
              <a:rPr lang="en-US" i="1" dirty="0" smtClean="0"/>
              <a:t>i</a:t>
            </a:r>
            <a:r>
              <a:rPr lang="en-US" dirty="0" smtClean="0"/>
              <a:t>-Temperature</a:t>
            </a:r>
            <a:br>
              <a:rPr lang="en-US" dirty="0" smtClean="0"/>
            </a:br>
            <a:r>
              <a:rPr lang="en-US" dirty="0" smtClean="0"/>
              <a:t>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1740"/>
            <a:ext cx="8229600" cy="8908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70933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aim of my project was to create </a:t>
            </a:r>
            <a:r>
              <a:rPr lang="en-US" sz="2800" dirty="0" smtClean="0"/>
              <a:t>a web app that uses the data stored into remote database.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only restriction </a:t>
            </a:r>
            <a:r>
              <a:rPr lang="en-US" sz="2800" dirty="0"/>
              <a:t>on my project was to make </a:t>
            </a:r>
            <a:r>
              <a:rPr lang="en-US" sz="2800" dirty="0" smtClean="0"/>
              <a:t>it as simple as it can, and effective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9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71" y="318893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871" y="1444532"/>
            <a:ext cx="71173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The temperature logger consists of two parts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The first part is database,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myLogger.db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is created into /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var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/www using sqlite3. time and temperature data was populated using given .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csv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file and imported into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myTemp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table. 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Second, 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script called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highchartAPI.php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created to to read the data from table created into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myTemp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from database and reload the data every 5 minutes. This script also includes the html web app which displays the temperatures in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javascript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area chart using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highchart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APIs.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3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2611" y="1278616"/>
            <a:ext cx="7667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prepare the raspberry pi for the web server and database, I had to install some packages like;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Sqlite3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PHP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L</a:t>
            </a:r>
            <a:r>
              <a:rPr lang="en-US" sz="2000" dirty="0" err="1" smtClean="0"/>
              <a:t>ighttpd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After some initialization on installed </a:t>
            </a:r>
            <a:r>
              <a:rPr lang="en-US" sz="2000" dirty="0" err="1" smtClean="0"/>
              <a:t>packeges</a:t>
            </a:r>
            <a:r>
              <a:rPr lang="en-US" sz="2000" dirty="0" smtClean="0"/>
              <a:t>, I had successful communication between web-server and database.</a:t>
            </a:r>
          </a:p>
          <a:p>
            <a:endParaRPr lang="en-US" sz="2000" dirty="0" smtClean="0"/>
          </a:p>
          <a:p>
            <a:r>
              <a:rPr lang="en-US" sz="2000" dirty="0" smtClean="0"/>
              <a:t>I decided to work on raspberry-pi thru SSH since I wanted to access my web page remotely.</a:t>
            </a:r>
          </a:p>
          <a:p>
            <a:endParaRPr lang="en-US" sz="2000" dirty="0" smtClean="0"/>
          </a:p>
          <a:p>
            <a:r>
              <a:rPr lang="en-US" sz="2000" dirty="0" smtClean="0"/>
              <a:t>At one point I had decided to use the Google chart for my web app but than I realize, it was very time consuming.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18871" y="318893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949" y="2038387"/>
            <a:ext cx="77604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Finally without going into more detail I decided to use </a:t>
            </a:r>
            <a:r>
              <a:rPr lang="en-US" sz="2400" dirty="0" err="1" smtClean="0"/>
              <a:t>highcharts</a:t>
            </a:r>
            <a:r>
              <a:rPr lang="en-US" sz="2400" dirty="0" smtClean="0"/>
              <a:t> for my web page.</a:t>
            </a:r>
          </a:p>
          <a:p>
            <a:endParaRPr lang="en-US" sz="2400" dirty="0" smtClean="0"/>
          </a:p>
          <a:p>
            <a:r>
              <a:rPr lang="en-US" sz="2400" dirty="0" smtClean="0"/>
              <a:t>At last, for my web page, I had to write the html web page that includes </a:t>
            </a:r>
            <a:r>
              <a:rPr lang="en-US" sz="2400" dirty="0" err="1" smtClean="0"/>
              <a:t>php</a:t>
            </a:r>
            <a:r>
              <a:rPr lang="en-US" sz="2400" dirty="0" smtClean="0"/>
              <a:t> script to connect to database and retrieve the data from it and plot using </a:t>
            </a:r>
            <a:r>
              <a:rPr lang="en-US" sz="2400" dirty="0" err="1" smtClean="0"/>
              <a:t>highchart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7949" y="694105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7949" y="694105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7949" y="2022708"/>
            <a:ext cx="75726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Thru out the project, major problem was occurred during initialization of </a:t>
            </a:r>
            <a:r>
              <a:rPr lang="en-US" sz="2000" dirty="0" err="1" smtClean="0"/>
              <a:t>highcharts</a:t>
            </a:r>
            <a:r>
              <a:rPr lang="en-US" sz="2000" dirty="0" smtClean="0"/>
              <a:t> and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charts.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Highchart</a:t>
            </a:r>
            <a:r>
              <a:rPr lang="en-US" sz="2000" dirty="0" smtClean="0"/>
              <a:t> requires .</a:t>
            </a:r>
            <a:r>
              <a:rPr lang="en-US" sz="2000" dirty="0" err="1" smtClean="0"/>
              <a:t>js</a:t>
            </a:r>
            <a:r>
              <a:rPr lang="en-US" sz="2000" dirty="0" smtClean="0"/>
              <a:t> library to initialize the </a:t>
            </a:r>
            <a:r>
              <a:rPr lang="en-US" sz="2000" dirty="0" err="1" smtClean="0"/>
              <a:t>highchartAPI</a:t>
            </a:r>
            <a:r>
              <a:rPr lang="en-US" sz="2000" dirty="0" smtClean="0"/>
              <a:t>. I was having issue installing it to raspberry pi.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6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305" y="2163827"/>
            <a:ext cx="7635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project was challenging and interesting at the same time.</a:t>
            </a:r>
          </a:p>
          <a:p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 successfully designed the intended </a:t>
            </a:r>
            <a:r>
              <a:rPr lang="en-US" sz="2400" dirty="0" err="1" smtClean="0"/>
              <a:t>webapp</a:t>
            </a:r>
            <a:r>
              <a:rPr lang="en-US" sz="2400" dirty="0" smtClean="0"/>
              <a:t> that recalls the database for data.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2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b page screen sh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0" y="884781"/>
            <a:ext cx="7713413" cy="57850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62720"/>
            <a:ext cx="8042276" cy="770295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8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1" y="376497"/>
            <a:ext cx="8042276" cy="900181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561" y="1567990"/>
            <a:ext cx="7791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Raspberry pi is very powerful tool that I have came across. My project was relatively simple and easy but I learned lot of stuff that I haven't had knowledge of.</a:t>
            </a:r>
          </a:p>
          <a:p>
            <a:endParaRPr lang="en-US" sz="2000" dirty="0"/>
          </a:p>
          <a:p>
            <a:r>
              <a:rPr lang="en-US" sz="2000" dirty="0" smtClean="0"/>
              <a:t>From this project and course, I developed my skills to the Linux Command Line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dirty="0" smtClean="0"/>
              <a:t> also learned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and python coding skills from this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976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142</TotalTime>
  <Words>398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pi-Temperature Terminal</vt:lpstr>
      <vt:lpstr>Aim</vt:lpstr>
      <vt:lpstr>Procedure</vt:lpstr>
      <vt:lpstr>Procedure</vt:lpstr>
      <vt:lpstr>Procedure</vt:lpstr>
      <vt:lpstr>Complications</vt:lpstr>
      <vt:lpstr>Result</vt:lpstr>
      <vt:lpstr>Output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pi‐Weather Terminal</dc:title>
  <dc:creator>SK</dc:creator>
  <cp:lastModifiedBy>SK</cp:lastModifiedBy>
  <cp:revision>17</cp:revision>
  <dcterms:created xsi:type="dcterms:W3CDTF">2013-11-01T16:24:40Z</dcterms:created>
  <dcterms:modified xsi:type="dcterms:W3CDTF">2013-12-13T17:26:57Z</dcterms:modified>
</cp:coreProperties>
</file>