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6" r:id="rId21"/>
    <p:sldId id="27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7/31/2022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7/31/2022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7/31/2022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7/31/2022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7/31/2022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7/31/2022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7/31/2022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7/31/2022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7/31/2022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7/31/2022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7/31/2022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7/31/2022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youtube.com/" TargetMode="External"/><Relationship Id="rId2" Type="http://schemas.openxmlformats.org/officeDocument/2006/relationships/hyperlink" Target="http://www.google.com/"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
            </a:r>
            <a:br>
              <a:rPr lang="en-IN" dirty="0" smtClean="0"/>
            </a:br>
            <a:r>
              <a:rPr lang="en-IN" dirty="0" smtClean="0"/>
              <a:t>LIBRARY </a:t>
            </a:r>
            <a:br>
              <a:rPr lang="en-IN" dirty="0" smtClean="0"/>
            </a:br>
            <a:r>
              <a:rPr lang="en-IN" dirty="0" smtClean="0"/>
              <a:t>MANAGEMENT SYSTEM</a:t>
            </a:r>
            <a:endParaRPr lang="en-IN" dirty="0"/>
          </a:p>
        </p:txBody>
      </p:sp>
      <p:sp>
        <p:nvSpPr>
          <p:cNvPr id="3" name="Subtitle 2"/>
          <p:cNvSpPr>
            <a:spLocks noGrp="1"/>
          </p:cNvSpPr>
          <p:nvPr>
            <p:ph type="subTitle" idx="1"/>
          </p:nvPr>
        </p:nvSpPr>
        <p:spPr/>
        <p:txBody>
          <a:bodyPr/>
          <a:lstStyle/>
          <a:p>
            <a:r>
              <a:rPr lang="en-IN" b="1" dirty="0" smtClean="0"/>
              <a:t>Presented by:</a:t>
            </a:r>
          </a:p>
          <a:p>
            <a:r>
              <a:rPr lang="en-IN" b="1" dirty="0" smtClean="0"/>
              <a:t>Shital harishchandra gondhali</a:t>
            </a:r>
            <a:endParaRPr lang="en-IN" b="1" dirty="0"/>
          </a:p>
        </p:txBody>
      </p:sp>
    </p:spTree>
    <p:extLst>
      <p:ext uri="{BB962C8B-B14F-4D97-AF65-F5344CB8AC3E}">
        <p14:creationId xmlns:p14="http://schemas.microsoft.com/office/powerpoint/2010/main" val="40563984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buFont typeface="Wingdings" panose="05000000000000000000" pitchFamily="2" charset="2"/>
              <a:buChar char="q"/>
            </a:pPr>
            <a:r>
              <a:rPr lang="en-IN" dirty="0" smtClean="0"/>
              <a:t>Selecting Second Menu: Upgrade Quantity of book</a:t>
            </a:r>
          </a:p>
          <a:p>
            <a:pPr marL="0" indent="0">
              <a:buNone/>
            </a:pPr>
            <a:endParaRPr lang="en-IN" dirty="0"/>
          </a:p>
        </p:txBody>
      </p:sp>
      <p:pic>
        <p:nvPicPr>
          <p:cNvPr id="4" name="Picture 3"/>
          <p:cNvPicPr>
            <a:picLocks noChangeAspect="1"/>
          </p:cNvPicPr>
          <p:nvPr/>
        </p:nvPicPr>
        <p:blipFill>
          <a:blip r:embed="rId2"/>
          <a:stretch>
            <a:fillRect/>
          </a:stretch>
        </p:blipFill>
        <p:spPr>
          <a:xfrm>
            <a:off x="2090058" y="2351315"/>
            <a:ext cx="7430180" cy="2625634"/>
          </a:xfrm>
          <a:prstGeom prst="rect">
            <a:avLst/>
          </a:prstGeom>
        </p:spPr>
      </p:pic>
    </p:spTree>
    <p:extLst>
      <p:ext uri="{BB962C8B-B14F-4D97-AF65-F5344CB8AC3E}">
        <p14:creationId xmlns:p14="http://schemas.microsoft.com/office/powerpoint/2010/main" val="12496015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buFont typeface="Wingdings" panose="05000000000000000000" pitchFamily="2" charset="2"/>
              <a:buChar char="q"/>
            </a:pPr>
            <a:r>
              <a:rPr lang="en-IN" dirty="0" smtClean="0"/>
              <a:t>Selecting Third Menu: Search a Book</a:t>
            </a:r>
          </a:p>
          <a:p>
            <a:pPr marL="0" indent="0">
              <a:buNone/>
            </a:pPr>
            <a:endParaRPr lang="en-IN" dirty="0"/>
          </a:p>
        </p:txBody>
      </p:sp>
      <p:pic>
        <p:nvPicPr>
          <p:cNvPr id="4" name="Picture 3"/>
          <p:cNvPicPr>
            <a:picLocks noChangeAspect="1"/>
          </p:cNvPicPr>
          <p:nvPr/>
        </p:nvPicPr>
        <p:blipFill>
          <a:blip r:embed="rId2"/>
          <a:stretch>
            <a:fillRect/>
          </a:stretch>
        </p:blipFill>
        <p:spPr>
          <a:xfrm>
            <a:off x="1371601" y="2480854"/>
            <a:ext cx="8360092" cy="3124200"/>
          </a:xfrm>
          <a:prstGeom prst="rect">
            <a:avLst/>
          </a:prstGeom>
        </p:spPr>
      </p:pic>
    </p:spTree>
    <p:extLst>
      <p:ext uri="{BB962C8B-B14F-4D97-AF65-F5344CB8AC3E}">
        <p14:creationId xmlns:p14="http://schemas.microsoft.com/office/powerpoint/2010/main" val="23886378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buFont typeface="Wingdings" panose="05000000000000000000" pitchFamily="2" charset="2"/>
              <a:buChar char="q"/>
            </a:pPr>
            <a:r>
              <a:rPr lang="en-IN" dirty="0" smtClean="0"/>
              <a:t>Selecting Fourth Menu: Show All Books</a:t>
            </a:r>
          </a:p>
          <a:p>
            <a:pPr marL="0" indent="0">
              <a:buNone/>
            </a:pPr>
            <a:endParaRPr lang="en-IN" dirty="0"/>
          </a:p>
        </p:txBody>
      </p:sp>
      <p:pic>
        <p:nvPicPr>
          <p:cNvPr id="4" name="Picture 3"/>
          <p:cNvPicPr>
            <a:picLocks noChangeAspect="1"/>
          </p:cNvPicPr>
          <p:nvPr/>
        </p:nvPicPr>
        <p:blipFill>
          <a:blip r:embed="rId2"/>
          <a:stretch>
            <a:fillRect/>
          </a:stretch>
        </p:blipFill>
        <p:spPr>
          <a:xfrm>
            <a:off x="1593669" y="2521131"/>
            <a:ext cx="8238171" cy="2700609"/>
          </a:xfrm>
          <a:prstGeom prst="rect">
            <a:avLst/>
          </a:prstGeom>
        </p:spPr>
      </p:pic>
    </p:spTree>
    <p:extLst>
      <p:ext uri="{BB962C8B-B14F-4D97-AF65-F5344CB8AC3E}">
        <p14:creationId xmlns:p14="http://schemas.microsoft.com/office/powerpoint/2010/main" val="37243340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buFont typeface="Wingdings" panose="05000000000000000000" pitchFamily="2" charset="2"/>
              <a:buChar char="q"/>
            </a:pPr>
            <a:r>
              <a:rPr lang="en-IN" dirty="0" smtClean="0"/>
              <a:t>Selecting Fifth Menu: Register Student</a:t>
            </a:r>
          </a:p>
          <a:p>
            <a:pPr marL="0" indent="0">
              <a:buNone/>
            </a:pPr>
            <a:endParaRPr lang="en-IN" dirty="0"/>
          </a:p>
        </p:txBody>
      </p:sp>
      <p:pic>
        <p:nvPicPr>
          <p:cNvPr id="4" name="Picture 3"/>
          <p:cNvPicPr>
            <a:picLocks noChangeAspect="1"/>
          </p:cNvPicPr>
          <p:nvPr/>
        </p:nvPicPr>
        <p:blipFill>
          <a:blip r:embed="rId2"/>
          <a:stretch>
            <a:fillRect/>
          </a:stretch>
        </p:blipFill>
        <p:spPr>
          <a:xfrm>
            <a:off x="1541418" y="2488882"/>
            <a:ext cx="8566648" cy="2945267"/>
          </a:xfrm>
          <a:prstGeom prst="rect">
            <a:avLst/>
          </a:prstGeom>
        </p:spPr>
      </p:pic>
    </p:spTree>
    <p:extLst>
      <p:ext uri="{BB962C8B-B14F-4D97-AF65-F5344CB8AC3E}">
        <p14:creationId xmlns:p14="http://schemas.microsoft.com/office/powerpoint/2010/main" val="28988368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a:t>Selecting </a:t>
            </a:r>
            <a:r>
              <a:rPr lang="en-US" dirty="0" smtClean="0"/>
              <a:t>Sixth </a:t>
            </a:r>
            <a:r>
              <a:rPr lang="en-US" dirty="0"/>
              <a:t>Menu: </a:t>
            </a:r>
            <a:r>
              <a:rPr lang="en-US" dirty="0" smtClean="0"/>
              <a:t>Show All Registered </a:t>
            </a:r>
            <a:r>
              <a:rPr lang="en-US" dirty="0"/>
              <a:t>Student</a:t>
            </a:r>
          </a:p>
          <a:p>
            <a:endParaRPr lang="en-IN" dirty="0"/>
          </a:p>
        </p:txBody>
      </p:sp>
      <p:pic>
        <p:nvPicPr>
          <p:cNvPr id="4" name="Picture 3"/>
          <p:cNvPicPr>
            <a:picLocks noChangeAspect="1"/>
          </p:cNvPicPr>
          <p:nvPr/>
        </p:nvPicPr>
        <p:blipFill>
          <a:blip r:embed="rId2"/>
          <a:stretch>
            <a:fillRect/>
          </a:stretch>
        </p:blipFill>
        <p:spPr>
          <a:xfrm>
            <a:off x="1267097" y="2640058"/>
            <a:ext cx="8750345" cy="2572022"/>
          </a:xfrm>
          <a:prstGeom prst="rect">
            <a:avLst/>
          </a:prstGeom>
        </p:spPr>
      </p:pic>
    </p:spTree>
    <p:extLst>
      <p:ext uri="{BB962C8B-B14F-4D97-AF65-F5344CB8AC3E}">
        <p14:creationId xmlns:p14="http://schemas.microsoft.com/office/powerpoint/2010/main" val="20670723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1097280" y="1737360"/>
            <a:ext cx="10058400" cy="4023360"/>
          </a:xfrm>
        </p:spPr>
        <p:txBody>
          <a:bodyPr/>
          <a:lstStyle/>
          <a:p>
            <a:pPr>
              <a:buFont typeface="Wingdings" panose="05000000000000000000" pitchFamily="2" charset="2"/>
              <a:buChar char="q"/>
            </a:pPr>
            <a:r>
              <a:rPr lang="en-IN" dirty="0" smtClean="0"/>
              <a:t>Selecting Seventh Menu: Check Out Book</a:t>
            </a:r>
          </a:p>
          <a:p>
            <a:pPr marL="0" indent="0">
              <a:buNone/>
            </a:pPr>
            <a:endParaRPr lang="en-IN" dirty="0"/>
          </a:p>
        </p:txBody>
      </p:sp>
      <p:pic>
        <p:nvPicPr>
          <p:cNvPr id="4" name="Picture 3"/>
          <p:cNvPicPr>
            <a:picLocks noChangeAspect="1"/>
          </p:cNvPicPr>
          <p:nvPr/>
        </p:nvPicPr>
        <p:blipFill>
          <a:blip r:embed="rId2"/>
          <a:stretch>
            <a:fillRect/>
          </a:stretch>
        </p:blipFill>
        <p:spPr>
          <a:xfrm>
            <a:off x="1097281" y="2312126"/>
            <a:ext cx="10058400" cy="3665342"/>
          </a:xfrm>
          <a:prstGeom prst="rect">
            <a:avLst/>
          </a:prstGeom>
        </p:spPr>
      </p:pic>
    </p:spTree>
    <p:extLst>
      <p:ext uri="{BB962C8B-B14F-4D97-AF65-F5344CB8AC3E}">
        <p14:creationId xmlns:p14="http://schemas.microsoft.com/office/powerpoint/2010/main" val="6539534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1436914" y="2312126"/>
            <a:ext cx="9718766" cy="3122023"/>
          </a:xfrm>
          <a:prstGeom prst="rect">
            <a:avLst/>
          </a:prstGeom>
        </p:spPr>
      </p:pic>
    </p:spTree>
    <p:extLst>
      <p:ext uri="{BB962C8B-B14F-4D97-AF65-F5344CB8AC3E}">
        <p14:creationId xmlns:p14="http://schemas.microsoft.com/office/powerpoint/2010/main" val="34644168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6" name="Content Placeholder 5"/>
          <p:cNvPicPr>
            <a:picLocks noGrp="1" noChangeAspect="1"/>
          </p:cNvPicPr>
          <p:nvPr>
            <p:ph idx="1"/>
          </p:nvPr>
        </p:nvPicPr>
        <p:blipFill>
          <a:blip r:embed="rId2"/>
          <a:stretch>
            <a:fillRect/>
          </a:stretch>
        </p:blipFill>
        <p:spPr>
          <a:xfrm>
            <a:off x="1907176" y="2285999"/>
            <a:ext cx="8177349" cy="3004457"/>
          </a:xfrm>
          <a:prstGeom prst="rect">
            <a:avLst/>
          </a:prstGeom>
        </p:spPr>
      </p:pic>
    </p:spTree>
    <p:extLst>
      <p:ext uri="{BB962C8B-B14F-4D97-AF65-F5344CB8AC3E}">
        <p14:creationId xmlns:p14="http://schemas.microsoft.com/office/powerpoint/2010/main" val="41281835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IN" dirty="0"/>
              <a:t>Selecting </a:t>
            </a:r>
            <a:r>
              <a:rPr lang="en-IN" dirty="0" smtClean="0"/>
              <a:t>Eighth Menu</a:t>
            </a:r>
            <a:r>
              <a:rPr lang="en-IN" dirty="0"/>
              <a:t>: </a:t>
            </a:r>
            <a:r>
              <a:rPr lang="en-IN" dirty="0" smtClean="0"/>
              <a:t>Check In Book</a:t>
            </a:r>
          </a:p>
          <a:p>
            <a:pPr marL="0" indent="0">
              <a:buNone/>
            </a:pPr>
            <a:endParaRPr lang="en-IN" dirty="0" smtClean="0"/>
          </a:p>
          <a:p>
            <a:endParaRPr lang="en-IN" dirty="0"/>
          </a:p>
        </p:txBody>
      </p:sp>
      <p:pic>
        <p:nvPicPr>
          <p:cNvPr id="5" name="Picture 4"/>
          <p:cNvPicPr>
            <a:picLocks noChangeAspect="1"/>
          </p:cNvPicPr>
          <p:nvPr/>
        </p:nvPicPr>
        <p:blipFill>
          <a:blip r:embed="rId2"/>
          <a:stretch>
            <a:fillRect/>
          </a:stretch>
        </p:blipFill>
        <p:spPr>
          <a:xfrm>
            <a:off x="1306285" y="2272937"/>
            <a:ext cx="9130937" cy="3383280"/>
          </a:xfrm>
          <a:prstGeom prst="rect">
            <a:avLst/>
          </a:prstGeom>
        </p:spPr>
      </p:pic>
    </p:spTree>
    <p:extLst>
      <p:ext uri="{BB962C8B-B14F-4D97-AF65-F5344CB8AC3E}">
        <p14:creationId xmlns:p14="http://schemas.microsoft.com/office/powerpoint/2010/main" val="21749419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CONCLUSION</a:t>
            </a:r>
            <a:endParaRPr lang="en-IN" dirty="0"/>
          </a:p>
        </p:txBody>
      </p:sp>
      <p:sp>
        <p:nvSpPr>
          <p:cNvPr id="3" name="Content Placeholder 2"/>
          <p:cNvSpPr>
            <a:spLocks noGrp="1"/>
          </p:cNvSpPr>
          <p:nvPr>
            <p:ph idx="1"/>
          </p:nvPr>
        </p:nvSpPr>
        <p:spPr/>
        <p:txBody>
          <a:bodyPr/>
          <a:lstStyle/>
          <a:p>
            <a:pPr lvl="1">
              <a:buFont typeface="Wingdings" panose="05000000000000000000" pitchFamily="2" charset="2"/>
              <a:buChar char="q"/>
            </a:pPr>
            <a:r>
              <a:rPr lang="en-US" dirty="0" smtClean="0"/>
              <a:t>We have seen that,We are ready with making the java project which name is Library management System.</a:t>
            </a:r>
          </a:p>
          <a:p>
            <a:pPr lvl="1">
              <a:buFont typeface="Wingdings" panose="05000000000000000000" pitchFamily="2" charset="2"/>
              <a:buChar char="q"/>
            </a:pPr>
            <a:r>
              <a:rPr lang="en-US" dirty="0"/>
              <a:t>Using this  software any user without having  any knowledge  of  Java could easily  be able to understand  the </a:t>
            </a:r>
            <a:r>
              <a:rPr lang="en-US" dirty="0" smtClean="0"/>
              <a:t>reports  </a:t>
            </a:r>
            <a:r>
              <a:rPr lang="en-US" dirty="0"/>
              <a:t>of  various  transactions  like availability of books, number of copies, </a:t>
            </a:r>
            <a:r>
              <a:rPr lang="en-US" dirty="0" smtClean="0"/>
              <a:t>etc.</a:t>
            </a:r>
          </a:p>
          <a:p>
            <a:pPr lvl="1">
              <a:buFont typeface="Wingdings" panose="05000000000000000000" pitchFamily="2" charset="2"/>
              <a:buChar char="q"/>
            </a:pPr>
            <a:r>
              <a:rPr lang="en-US" dirty="0"/>
              <a:t>Here, Java  based  </a:t>
            </a:r>
            <a:r>
              <a:rPr lang="en-US" dirty="0" smtClean="0"/>
              <a:t>management </a:t>
            </a:r>
            <a:r>
              <a:rPr lang="en-US" dirty="0"/>
              <a:t>system  is  successfully  </a:t>
            </a:r>
            <a:r>
              <a:rPr lang="en-US" dirty="0" smtClean="0"/>
              <a:t>developed..</a:t>
            </a:r>
          </a:p>
          <a:p>
            <a:pPr lvl="1">
              <a:buFont typeface="Wingdings" panose="05000000000000000000" pitchFamily="2" charset="2"/>
              <a:buChar char="q"/>
            </a:pPr>
            <a:endParaRPr lang="en-IN" dirty="0"/>
          </a:p>
        </p:txBody>
      </p:sp>
    </p:spTree>
    <p:extLst>
      <p:ext uri="{BB962C8B-B14F-4D97-AF65-F5344CB8AC3E}">
        <p14:creationId xmlns:p14="http://schemas.microsoft.com/office/powerpoint/2010/main" val="351047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1966" y="221289"/>
            <a:ext cx="10058400" cy="1450757"/>
          </a:xfrm>
        </p:spPr>
        <p:txBody>
          <a:bodyPr/>
          <a:lstStyle/>
          <a:p>
            <a:pPr algn="ctr"/>
            <a:r>
              <a:rPr lang="en-IN" dirty="0" smtClean="0"/>
              <a:t>INTRODUCTION</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smtClean="0"/>
              <a:t> Library </a:t>
            </a:r>
            <a:r>
              <a:rPr lang="en-US" dirty="0"/>
              <a:t>is the collection of different types of </a:t>
            </a:r>
            <a:r>
              <a:rPr lang="en-US" dirty="0" smtClean="0"/>
              <a:t>books. It </a:t>
            </a:r>
            <a:r>
              <a:rPr lang="en-US" dirty="0"/>
              <a:t>provides books for large number </a:t>
            </a:r>
            <a:r>
              <a:rPr lang="en-US" dirty="0" smtClean="0"/>
              <a:t>of</a:t>
            </a:r>
          </a:p>
          <a:p>
            <a:pPr marL="0" indent="0">
              <a:buNone/>
            </a:pPr>
            <a:r>
              <a:rPr lang="en-US" dirty="0"/>
              <a:t> </a:t>
            </a:r>
            <a:r>
              <a:rPr lang="en-US" dirty="0" smtClean="0"/>
              <a:t>    readers.Thus </a:t>
            </a:r>
            <a:r>
              <a:rPr lang="en-US" dirty="0"/>
              <a:t>we need software for managing the </a:t>
            </a:r>
            <a:r>
              <a:rPr lang="en-US" dirty="0" smtClean="0"/>
              <a:t>library.</a:t>
            </a:r>
          </a:p>
          <a:p>
            <a:pPr>
              <a:buFont typeface="Wingdings" panose="05000000000000000000" pitchFamily="2" charset="2"/>
              <a:buChar char="q"/>
            </a:pPr>
            <a:r>
              <a:rPr lang="en-US" dirty="0" smtClean="0"/>
              <a:t> Library </a:t>
            </a:r>
            <a:r>
              <a:rPr lang="en-US" dirty="0"/>
              <a:t>management system software provides the systematic handling the </a:t>
            </a:r>
            <a:r>
              <a:rPr lang="en-US" dirty="0" smtClean="0"/>
              <a:t>records </a:t>
            </a:r>
            <a:r>
              <a:rPr lang="en-US" dirty="0"/>
              <a:t>of </a:t>
            </a:r>
            <a:r>
              <a:rPr lang="en-US" dirty="0" smtClean="0"/>
              <a:t>books         </a:t>
            </a:r>
            <a:r>
              <a:rPr lang="en-US" dirty="0"/>
              <a:t> </a:t>
            </a:r>
            <a:r>
              <a:rPr lang="en-US" dirty="0" smtClean="0"/>
              <a:t>     and readers.</a:t>
            </a:r>
          </a:p>
          <a:p>
            <a:pPr>
              <a:buFont typeface="Wingdings" panose="05000000000000000000" pitchFamily="2" charset="2"/>
              <a:buChar char="q"/>
            </a:pPr>
            <a:r>
              <a:rPr lang="en-US" dirty="0" smtClean="0"/>
              <a:t> A </a:t>
            </a:r>
            <a:r>
              <a:rPr lang="en-US" dirty="0"/>
              <a:t>library management system is software that is designed to manage all the functions </a:t>
            </a:r>
            <a:r>
              <a:rPr lang="en-US" dirty="0" smtClean="0"/>
              <a:t>of  library</a:t>
            </a:r>
            <a:r>
              <a:rPr lang="en-US" dirty="0"/>
              <a:t>.</a:t>
            </a:r>
            <a:endParaRPr lang="en-IN" dirty="0"/>
          </a:p>
        </p:txBody>
      </p:sp>
    </p:spTree>
    <p:extLst>
      <p:ext uri="{BB962C8B-B14F-4D97-AF65-F5344CB8AC3E}">
        <p14:creationId xmlns:p14="http://schemas.microsoft.com/office/powerpoint/2010/main" val="26700526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REFERENCES…</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smtClean="0">
                <a:hlinkClick r:id="rId2"/>
              </a:rPr>
              <a:t>www.google.com</a:t>
            </a:r>
            <a:endParaRPr lang="en-US" dirty="0" smtClean="0"/>
          </a:p>
          <a:p>
            <a:pPr>
              <a:buFont typeface="Wingdings" panose="05000000000000000000" pitchFamily="2" charset="2"/>
              <a:buChar char="q"/>
            </a:pPr>
            <a:r>
              <a:rPr lang="en-US" dirty="0" smtClean="0">
                <a:hlinkClick r:id="rId3"/>
              </a:rPr>
              <a:t>www.youtube.com</a:t>
            </a:r>
            <a:endParaRPr lang="en-US" dirty="0" smtClean="0"/>
          </a:p>
          <a:p>
            <a:pPr marL="0" indent="0">
              <a:buNone/>
            </a:pPr>
            <a:endParaRPr lang="en-IN" dirty="0"/>
          </a:p>
        </p:txBody>
      </p:sp>
    </p:spTree>
    <p:extLst>
      <p:ext uri="{BB962C8B-B14F-4D97-AF65-F5344CB8AC3E}">
        <p14:creationId xmlns:p14="http://schemas.microsoft.com/office/powerpoint/2010/main" val="25208610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3107232" y="1846263"/>
            <a:ext cx="6037861" cy="4022725"/>
          </a:xfrm>
          <a:prstGeom prst="rect">
            <a:avLst/>
          </a:prstGeom>
        </p:spPr>
      </p:pic>
    </p:spTree>
    <p:extLst>
      <p:ext uri="{BB962C8B-B14F-4D97-AF65-F5344CB8AC3E}">
        <p14:creationId xmlns:p14="http://schemas.microsoft.com/office/powerpoint/2010/main" val="3928144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6" name="Content Placeholder 5"/>
          <p:cNvPicPr>
            <a:picLocks noGrp="1" noChangeAspect="1"/>
          </p:cNvPicPr>
          <p:nvPr>
            <p:ph idx="1"/>
          </p:nvPr>
        </p:nvPicPr>
        <p:blipFill>
          <a:blip r:embed="rId2"/>
          <a:stretch>
            <a:fillRect/>
          </a:stretch>
        </p:blipFill>
        <p:spPr>
          <a:xfrm>
            <a:off x="2377440" y="2103120"/>
            <a:ext cx="7458891" cy="3765868"/>
          </a:xfrm>
          <a:prstGeom prst="rect">
            <a:avLst/>
          </a:prstGeom>
        </p:spPr>
      </p:pic>
    </p:spTree>
    <p:extLst>
      <p:ext uri="{BB962C8B-B14F-4D97-AF65-F5344CB8AC3E}">
        <p14:creationId xmlns:p14="http://schemas.microsoft.com/office/powerpoint/2010/main" val="23610891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REQUIREMENTS</a:t>
            </a:r>
            <a:endParaRPr lang="en-IN" dirty="0"/>
          </a:p>
        </p:txBody>
      </p:sp>
      <p:sp>
        <p:nvSpPr>
          <p:cNvPr id="3" name="Content Placeholder 2"/>
          <p:cNvSpPr>
            <a:spLocks noGrp="1"/>
          </p:cNvSpPr>
          <p:nvPr>
            <p:ph idx="1"/>
          </p:nvPr>
        </p:nvSpPr>
        <p:spPr/>
        <p:txBody>
          <a:bodyPr/>
          <a:lstStyle/>
          <a:p>
            <a:r>
              <a:rPr lang="en-IN" dirty="0" smtClean="0"/>
              <a:t>SOFTWARE REQUIREMENTS:</a:t>
            </a:r>
          </a:p>
          <a:p>
            <a:pPr>
              <a:buFont typeface="Wingdings" panose="05000000000000000000" pitchFamily="2" charset="2"/>
              <a:buChar char="q"/>
            </a:pPr>
            <a:r>
              <a:rPr lang="en-IN" dirty="0" smtClean="0"/>
              <a:t>Eclipse IDE </a:t>
            </a:r>
            <a:endParaRPr lang="en-IN" dirty="0"/>
          </a:p>
        </p:txBody>
      </p:sp>
    </p:spTree>
    <p:extLst>
      <p:ext uri="{BB962C8B-B14F-4D97-AF65-F5344CB8AC3E}">
        <p14:creationId xmlns:p14="http://schemas.microsoft.com/office/powerpoint/2010/main" val="39149325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USECASE DIAGRAM </a:t>
            </a:r>
            <a:endParaRPr lang="en-IN" dirty="0"/>
          </a:p>
        </p:txBody>
      </p:sp>
      <p:pic>
        <p:nvPicPr>
          <p:cNvPr id="4" name="Content Placeholder 3"/>
          <p:cNvPicPr>
            <a:picLocks noGrp="1" noChangeAspect="1"/>
          </p:cNvPicPr>
          <p:nvPr>
            <p:ph idx="1"/>
          </p:nvPr>
        </p:nvPicPr>
        <p:blipFill>
          <a:blip r:embed="rId2"/>
          <a:stretch>
            <a:fillRect/>
          </a:stretch>
        </p:blipFill>
        <p:spPr>
          <a:xfrm>
            <a:off x="2690949" y="1846263"/>
            <a:ext cx="6897188" cy="4450034"/>
          </a:xfrm>
          <a:prstGeom prst="rect">
            <a:avLst/>
          </a:prstGeom>
        </p:spPr>
      </p:pic>
    </p:spTree>
    <p:extLst>
      <p:ext uri="{BB962C8B-B14F-4D97-AF65-F5344CB8AC3E}">
        <p14:creationId xmlns:p14="http://schemas.microsoft.com/office/powerpoint/2010/main" val="32256780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CLASS DIAGRAM</a:t>
            </a:r>
            <a:endParaRPr lang="en-IN" dirty="0"/>
          </a:p>
        </p:txBody>
      </p:sp>
      <p:pic>
        <p:nvPicPr>
          <p:cNvPr id="4" name="Content Placeholder 3"/>
          <p:cNvPicPr>
            <a:picLocks noGrp="1" noChangeAspect="1"/>
          </p:cNvPicPr>
          <p:nvPr>
            <p:ph idx="1"/>
          </p:nvPr>
        </p:nvPicPr>
        <p:blipFill>
          <a:blip r:embed="rId2"/>
          <a:stretch>
            <a:fillRect/>
          </a:stretch>
        </p:blipFill>
        <p:spPr>
          <a:xfrm>
            <a:off x="1528353" y="1846263"/>
            <a:ext cx="9522823" cy="4371657"/>
          </a:xfrm>
          <a:prstGeom prst="rect">
            <a:avLst/>
          </a:prstGeom>
        </p:spPr>
      </p:pic>
    </p:spTree>
    <p:extLst>
      <p:ext uri="{BB962C8B-B14F-4D97-AF65-F5344CB8AC3E}">
        <p14:creationId xmlns:p14="http://schemas.microsoft.com/office/powerpoint/2010/main" val="34531960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MODULES</a:t>
            </a:r>
            <a:endParaRPr lang="en-IN" dirty="0"/>
          </a:p>
        </p:txBody>
      </p:sp>
      <p:sp>
        <p:nvSpPr>
          <p:cNvPr id="3" name="Content Placeholder 2"/>
          <p:cNvSpPr>
            <a:spLocks noGrp="1"/>
          </p:cNvSpPr>
          <p:nvPr>
            <p:ph idx="1"/>
          </p:nvPr>
        </p:nvSpPr>
        <p:spPr/>
        <p:txBody>
          <a:bodyPr>
            <a:normAutofit/>
          </a:bodyPr>
          <a:lstStyle/>
          <a:p>
            <a:pPr lvl="1">
              <a:buFont typeface="Wingdings" panose="05000000000000000000" pitchFamily="2" charset="2"/>
              <a:buChar char="q"/>
            </a:pPr>
            <a:r>
              <a:rPr lang="en-US" sz="2000" dirty="0"/>
              <a:t>Library</a:t>
            </a:r>
          </a:p>
          <a:p>
            <a:pPr lvl="1">
              <a:buFont typeface="Wingdings" panose="05000000000000000000" pitchFamily="2" charset="2"/>
              <a:buChar char="q"/>
            </a:pPr>
            <a:r>
              <a:rPr lang="en-US" sz="2000" dirty="0"/>
              <a:t>Students </a:t>
            </a:r>
          </a:p>
          <a:p>
            <a:pPr lvl="1">
              <a:buFont typeface="Wingdings" panose="05000000000000000000" pitchFamily="2" charset="2"/>
              <a:buChar char="q"/>
            </a:pPr>
            <a:r>
              <a:rPr lang="en-US" sz="2000" dirty="0"/>
              <a:t>Student </a:t>
            </a:r>
          </a:p>
          <a:p>
            <a:pPr lvl="1">
              <a:buFont typeface="Wingdings" panose="05000000000000000000" pitchFamily="2" charset="2"/>
              <a:buChar char="q"/>
            </a:pPr>
            <a:r>
              <a:rPr lang="en-US" sz="2000" dirty="0" smtClean="0"/>
              <a:t>Books </a:t>
            </a:r>
            <a:endParaRPr lang="en-US" sz="2000" dirty="0"/>
          </a:p>
          <a:p>
            <a:pPr lvl="1">
              <a:buFont typeface="Wingdings" panose="05000000000000000000" pitchFamily="2" charset="2"/>
              <a:buChar char="q"/>
            </a:pPr>
            <a:r>
              <a:rPr lang="en-US" sz="2000" dirty="0" smtClean="0"/>
              <a:t>Book</a:t>
            </a:r>
          </a:p>
          <a:p>
            <a:pPr marL="201168" lvl="1" indent="0">
              <a:buNone/>
            </a:pPr>
            <a:r>
              <a:rPr lang="en-US" sz="2000" dirty="0" smtClean="0"/>
              <a:t>Above all are the modules for the Library management System.Through all these modules</a:t>
            </a:r>
          </a:p>
          <a:p>
            <a:pPr marL="201168" lvl="1" indent="0">
              <a:buNone/>
            </a:pPr>
            <a:r>
              <a:rPr lang="en-US" sz="2000" dirty="0" smtClean="0"/>
              <a:t>We can perform different </a:t>
            </a:r>
            <a:r>
              <a:rPr lang="en-US" sz="2000" dirty="0" smtClean="0"/>
              <a:t>different</a:t>
            </a:r>
            <a:r>
              <a:rPr lang="en-US" sz="2000" dirty="0" smtClean="0"/>
              <a:t> operations in the library management System.Adding new books,show all the books,upgrade the quantity of the books like this,there are so many options in the system.When students are going to check in book and check out book,they firstly supposed to get registered first,after that they can easily have the book and can return the book also.</a:t>
            </a:r>
            <a:endParaRPr lang="en-IN" sz="2000" dirty="0"/>
          </a:p>
        </p:txBody>
      </p:sp>
    </p:spTree>
    <p:extLst>
      <p:ext uri="{BB962C8B-B14F-4D97-AF65-F5344CB8AC3E}">
        <p14:creationId xmlns:p14="http://schemas.microsoft.com/office/powerpoint/2010/main" val="35414396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OUTPUTS OF PROJECT</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IN" dirty="0" smtClean="0"/>
              <a:t>Showing All Menus:</a:t>
            </a:r>
          </a:p>
          <a:p>
            <a:endParaRPr lang="en-IN" dirty="0"/>
          </a:p>
        </p:txBody>
      </p:sp>
      <p:pic>
        <p:nvPicPr>
          <p:cNvPr id="5" name="Picture 4"/>
          <p:cNvPicPr>
            <a:picLocks noChangeAspect="1"/>
          </p:cNvPicPr>
          <p:nvPr/>
        </p:nvPicPr>
        <p:blipFill>
          <a:blip r:embed="rId2"/>
          <a:stretch>
            <a:fillRect/>
          </a:stretch>
        </p:blipFill>
        <p:spPr>
          <a:xfrm>
            <a:off x="1463040" y="2325423"/>
            <a:ext cx="9588137" cy="3435297"/>
          </a:xfrm>
          <a:prstGeom prst="rect">
            <a:avLst/>
          </a:prstGeom>
        </p:spPr>
      </p:pic>
    </p:spTree>
    <p:extLst>
      <p:ext uri="{BB962C8B-B14F-4D97-AF65-F5344CB8AC3E}">
        <p14:creationId xmlns:p14="http://schemas.microsoft.com/office/powerpoint/2010/main" val="3159888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IN" dirty="0" smtClean="0"/>
              <a:t>Selecting First Menu: Add new Book</a:t>
            </a:r>
          </a:p>
          <a:p>
            <a:pPr marL="0" indent="0">
              <a:buNone/>
            </a:pPr>
            <a:endParaRPr lang="en-IN" dirty="0"/>
          </a:p>
        </p:txBody>
      </p:sp>
      <p:pic>
        <p:nvPicPr>
          <p:cNvPr id="4" name="Picture 3"/>
          <p:cNvPicPr>
            <a:picLocks noChangeAspect="1"/>
          </p:cNvPicPr>
          <p:nvPr/>
        </p:nvPicPr>
        <p:blipFill>
          <a:blip r:embed="rId2"/>
          <a:stretch>
            <a:fillRect/>
          </a:stretch>
        </p:blipFill>
        <p:spPr>
          <a:xfrm>
            <a:off x="1619794" y="2455817"/>
            <a:ext cx="9144000" cy="3521651"/>
          </a:xfrm>
          <a:prstGeom prst="rect">
            <a:avLst/>
          </a:prstGeom>
        </p:spPr>
      </p:pic>
    </p:spTree>
    <p:extLst>
      <p:ext uri="{BB962C8B-B14F-4D97-AF65-F5344CB8AC3E}">
        <p14:creationId xmlns:p14="http://schemas.microsoft.com/office/powerpoint/2010/main" val="2835845277"/>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314</TotalTime>
  <Words>289</Words>
  <Application>Microsoft Office PowerPoint</Application>
  <PresentationFormat>Widescreen</PresentationFormat>
  <Paragraphs>38</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Calibri</vt:lpstr>
      <vt:lpstr>Calibri Light</vt:lpstr>
      <vt:lpstr>Wingdings</vt:lpstr>
      <vt:lpstr>Retrospect</vt:lpstr>
      <vt:lpstr> LIBRARY  MANAGEMENT SYSTEM</vt:lpstr>
      <vt:lpstr>INTRODUCTION</vt:lpstr>
      <vt:lpstr>PowerPoint Presentation</vt:lpstr>
      <vt:lpstr>REQUIREMENTS</vt:lpstr>
      <vt:lpstr>USECASE DIAGRAM </vt:lpstr>
      <vt:lpstr>CLASS DIAGRAM</vt:lpstr>
      <vt:lpstr>MODULES</vt:lpstr>
      <vt:lpstr>OUTPUTS OF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LIBRARY  MANAGEMENT SYSTEM</dc:title>
  <dc:creator>shital</dc:creator>
  <cp:lastModifiedBy>shital</cp:lastModifiedBy>
  <cp:revision>18</cp:revision>
  <dcterms:created xsi:type="dcterms:W3CDTF">2022-07-30T16:49:06Z</dcterms:created>
  <dcterms:modified xsi:type="dcterms:W3CDTF">2022-07-31T11:30:37Z</dcterms:modified>
</cp:coreProperties>
</file>