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21" y="1143000"/>
            <a:ext cx="35433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4" y="2590800"/>
            <a:ext cx="2009775" cy="100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Patil</dc:creator>
  <cp:lastModifiedBy>Narendra Patil</cp:lastModifiedBy>
  <cp:revision>2</cp:revision>
  <dcterms:created xsi:type="dcterms:W3CDTF">2006-08-16T00:00:00Z</dcterms:created>
  <dcterms:modified xsi:type="dcterms:W3CDTF">2013-10-20T03:46:25Z</dcterms:modified>
</cp:coreProperties>
</file>