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Thote" userId="b74c185066786944" providerId="LiveId" clId="{F865DC6F-801F-4A58-92E7-54A14AB667BB}"/>
    <pc:docChg chg="custSel addSld modSld">
      <pc:chgData name="Hemant Thote" userId="b74c185066786944" providerId="LiveId" clId="{F865DC6F-801F-4A58-92E7-54A14AB667BB}" dt="2024-10-26T11:05:38.383" v="23" actId="27636"/>
      <pc:docMkLst>
        <pc:docMk/>
      </pc:docMkLst>
      <pc:sldChg chg="modSp new mod">
        <pc:chgData name="Hemant Thote" userId="b74c185066786944" providerId="LiveId" clId="{F865DC6F-801F-4A58-92E7-54A14AB667BB}" dt="2024-10-26T11:05:38.383" v="23" actId="27636"/>
        <pc:sldMkLst>
          <pc:docMk/>
          <pc:sldMk cId="340876314" sldId="261"/>
        </pc:sldMkLst>
        <pc:spChg chg="mod">
          <ac:chgData name="Hemant Thote" userId="b74c185066786944" providerId="LiveId" clId="{F865DC6F-801F-4A58-92E7-54A14AB667BB}" dt="2024-10-26T11:05:38.383" v="23" actId="27636"/>
          <ac:spMkLst>
            <pc:docMk/>
            <pc:sldMk cId="340876314" sldId="261"/>
            <ac:spMk id="3" creationId="{193D6E1D-A36C-754F-D510-FFF03EDDD8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5830-2E4F-DB1A-D725-6892B746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6E1D-A36C-754F-D510-FFF03EDD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Title Slide: Project name and team members' </a:t>
            </a:r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names.</a:t>
            </a:r>
          </a:p>
          <a:p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Introduction: A concise overview of the problem statement. 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KPIs and Insights: Key performance indicators and insights derived from them.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Excel Dashboards: Showcase the final dashboards developed in Excel.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Tableau Dashboard: Include the Tableau dashboard.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Power BI Dashboard: Present the Power BI dashboard.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SQL Queries Output: Display the output of the SQL queries.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Project Summary: Conclude with a summary of the project, highlighting key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211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Hemant Thote</cp:lastModifiedBy>
  <cp:revision>25</cp:revision>
  <dcterms:created xsi:type="dcterms:W3CDTF">2022-01-08T11:53:28Z</dcterms:created>
  <dcterms:modified xsi:type="dcterms:W3CDTF">2024-10-26T11:05:46Z</dcterms:modified>
</cp:coreProperties>
</file>