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8" r:id="rId5"/>
    <p:sldId id="268" r:id="rId6"/>
    <p:sldId id="269" r:id="rId7"/>
    <p:sldId id="271" r:id="rId8"/>
    <p:sldId id="275" r:id="rId9"/>
    <p:sldId id="272" r:id="rId10"/>
    <p:sldId id="273" r:id="rId11"/>
    <p:sldId id="274" r:id="rId12"/>
    <p:sldId id="276" r:id="rId13"/>
    <p:sldId id="277" r:id="rId14"/>
    <p:sldId id="278" r:id="rId15"/>
    <p:sldId id="283" r:id="rId16"/>
    <p:sldId id="284" r:id="rId17"/>
    <p:sldId id="279" r:id="rId18"/>
    <p:sldId id="280" r:id="rId19"/>
    <p:sldId id="281" r:id="rId20"/>
    <p:sldId id="282"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ABD46-CEC8-4FA6-B0BC-16D0F08331C2}" v="235" dt="2024-09-24T06:53:23.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00" autoAdjust="0"/>
  </p:normalViewPr>
  <p:slideViewPr>
    <p:cSldViewPr>
      <p:cViewPr varScale="1">
        <p:scale>
          <a:sx n="59" d="100"/>
          <a:sy n="59" d="100"/>
        </p:scale>
        <p:origin x="1182"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 Thote" userId="b74c185066786944" providerId="LiveId" clId="{590ABD46-CEC8-4FA6-B0BC-16D0F08331C2}"/>
    <pc:docChg chg="undo custSel addSld delSld modSld">
      <pc:chgData name="Hemant Thote" userId="b74c185066786944" providerId="LiveId" clId="{590ABD46-CEC8-4FA6-B0BC-16D0F08331C2}" dt="2024-09-24T06:53:23.042" v="1318" actId="255"/>
      <pc:docMkLst>
        <pc:docMk/>
      </pc:docMkLst>
      <pc:sldChg chg="addSp modSp mod modAnim">
        <pc:chgData name="Hemant Thote" userId="b74c185066786944" providerId="LiveId" clId="{590ABD46-CEC8-4FA6-B0BC-16D0F08331C2}" dt="2024-09-23T08:18:20.700" v="250"/>
        <pc:sldMkLst>
          <pc:docMk/>
          <pc:sldMk cId="2041341814" sldId="258"/>
        </pc:sldMkLst>
        <pc:spChg chg="add mod">
          <ac:chgData name="Hemant Thote" userId="b74c185066786944" providerId="LiveId" clId="{590ABD46-CEC8-4FA6-B0BC-16D0F08331C2}" dt="2024-09-23T08:18:07.499" v="249" actId="3062"/>
          <ac:spMkLst>
            <pc:docMk/>
            <pc:sldMk cId="2041341814" sldId="258"/>
            <ac:spMk id="2" creationId="{ADF3CD1B-6125-D5C5-991D-BC348728AED6}"/>
          </ac:spMkLst>
        </pc:spChg>
      </pc:sldChg>
      <pc:sldChg chg="addSp delSp modSp del mod chgLayout">
        <pc:chgData name="Hemant Thote" userId="b74c185066786944" providerId="LiveId" clId="{590ABD46-CEC8-4FA6-B0BC-16D0F08331C2}" dt="2024-09-21T10:41:10.160" v="135" actId="47"/>
        <pc:sldMkLst>
          <pc:docMk/>
          <pc:sldMk cId="182260020" sldId="263"/>
        </pc:sldMkLst>
        <pc:spChg chg="mod ord">
          <ac:chgData name="Hemant Thote" userId="b74c185066786944" providerId="LiveId" clId="{590ABD46-CEC8-4FA6-B0BC-16D0F08331C2}" dt="2024-09-21T10:28:33.142" v="53" actId="700"/>
          <ac:spMkLst>
            <pc:docMk/>
            <pc:sldMk cId="182260020" sldId="263"/>
            <ac:spMk id="2" creationId="{00000000-0000-0000-0000-000000000000}"/>
          </ac:spMkLst>
        </pc:spChg>
        <pc:spChg chg="del">
          <ac:chgData name="Hemant Thote" userId="b74c185066786944" providerId="LiveId" clId="{590ABD46-CEC8-4FA6-B0BC-16D0F08331C2}" dt="2024-09-21T10:13:55.639" v="4"/>
          <ac:spMkLst>
            <pc:docMk/>
            <pc:sldMk cId="182260020" sldId="263"/>
            <ac:spMk id="21" creationId="{B852BB1A-918E-9EEF-CEBE-C47A17934084}"/>
          </ac:spMkLst>
        </pc:spChg>
        <pc:spChg chg="add del mod">
          <ac:chgData name="Hemant Thote" userId="b74c185066786944" providerId="LiveId" clId="{590ABD46-CEC8-4FA6-B0BC-16D0F08331C2}" dt="2024-09-21T10:21:23.068" v="29"/>
          <ac:spMkLst>
            <pc:docMk/>
            <pc:sldMk cId="182260020" sldId="263"/>
            <ac:spMk id="26" creationId="{5BD5C9C6-2D5A-F8C6-F30E-E2F982C7117B}"/>
          </ac:spMkLst>
        </pc:spChg>
        <pc:spChg chg="add del mod ord">
          <ac:chgData name="Hemant Thote" userId="b74c185066786944" providerId="LiveId" clId="{590ABD46-CEC8-4FA6-B0BC-16D0F08331C2}" dt="2024-09-21T10:33:28.955" v="73" actId="478"/>
          <ac:spMkLst>
            <pc:docMk/>
            <pc:sldMk cId="182260020" sldId="263"/>
            <ac:spMk id="30" creationId="{B54652E2-1084-D31D-C827-594149875C9E}"/>
          </ac:spMkLst>
        </pc:spChg>
        <pc:spChg chg="add mod">
          <ac:chgData name="Hemant Thote" userId="b74c185066786944" providerId="LiveId" clId="{590ABD46-CEC8-4FA6-B0BC-16D0F08331C2}" dt="2024-09-21T10:33:28.955" v="73" actId="478"/>
          <ac:spMkLst>
            <pc:docMk/>
            <pc:sldMk cId="182260020" sldId="263"/>
            <ac:spMk id="34" creationId="{A27B1382-7A9B-6098-2BF6-9E7B1FE2C3A1}"/>
          </ac:spMkLst>
        </pc:spChg>
        <pc:spChg chg="add del mod">
          <ac:chgData name="Hemant Thote" userId="b74c185066786944" providerId="LiveId" clId="{590ABD46-CEC8-4FA6-B0BC-16D0F08331C2}" dt="2024-09-21T10:35:20.667" v="76" actId="3680"/>
          <ac:spMkLst>
            <pc:docMk/>
            <pc:sldMk cId="182260020" sldId="263"/>
            <ac:spMk id="36" creationId="{CDF8CE8D-E05D-928A-0D87-7DD2DBBFF8F3}"/>
          </ac:spMkLst>
        </pc:spChg>
        <pc:spChg chg="add del mod">
          <ac:chgData name="Hemant Thote" userId="b74c185066786944" providerId="LiveId" clId="{590ABD46-CEC8-4FA6-B0BC-16D0F08331C2}" dt="2024-09-21T10:36:31.504" v="132" actId="478"/>
          <ac:spMkLst>
            <pc:docMk/>
            <pc:sldMk cId="182260020" sldId="263"/>
            <ac:spMk id="39" creationId="{2C30F6AE-C679-ADD3-9CF3-AB6DCF352992}"/>
          </ac:spMkLst>
        </pc:spChg>
        <pc:graphicFrameChg chg="add del">
          <ac:chgData name="Hemant Thote" userId="b74c185066786944" providerId="LiveId" clId="{590ABD46-CEC8-4FA6-B0BC-16D0F08331C2}" dt="2024-09-21T10:21:15.688" v="28" actId="478"/>
          <ac:graphicFrameMkLst>
            <pc:docMk/>
            <pc:sldMk cId="182260020" sldId="263"/>
            <ac:graphicFrameMk id="24" creationId="{4FC0ECD9-B58E-26F9-5A83-6CE9652BEFF7}"/>
          </ac:graphicFrameMkLst>
        </pc:graphicFrameChg>
        <pc:graphicFrameChg chg="add del mod ord modGraphic">
          <ac:chgData name="Hemant Thote" userId="b74c185066786944" providerId="LiveId" clId="{590ABD46-CEC8-4FA6-B0BC-16D0F08331C2}" dt="2024-09-21T10:34:52.887" v="75" actId="478"/>
          <ac:graphicFrameMkLst>
            <pc:docMk/>
            <pc:sldMk cId="182260020" sldId="263"/>
            <ac:graphicFrameMk id="29" creationId="{F9908C49-51A6-0551-C019-C17DDE2EEF57}"/>
          </ac:graphicFrameMkLst>
        </pc:graphicFrameChg>
        <pc:graphicFrameChg chg="add del mod modGraphic">
          <ac:chgData name="Hemant Thote" userId="b74c185066786944" providerId="LiveId" clId="{590ABD46-CEC8-4FA6-B0BC-16D0F08331C2}" dt="2024-09-21T10:32:46.913" v="63" actId="478"/>
          <ac:graphicFrameMkLst>
            <pc:docMk/>
            <pc:sldMk cId="182260020" sldId="263"/>
            <ac:graphicFrameMk id="31" creationId="{5354E26B-3390-8A0C-215E-499107632B57}"/>
          </ac:graphicFrameMkLst>
        </pc:graphicFrameChg>
        <pc:graphicFrameChg chg="add del mod modGraphic">
          <ac:chgData name="Hemant Thote" userId="b74c185066786944" providerId="LiveId" clId="{590ABD46-CEC8-4FA6-B0BC-16D0F08331C2}" dt="2024-09-21T10:33:26.021" v="72" actId="478"/>
          <ac:graphicFrameMkLst>
            <pc:docMk/>
            <pc:sldMk cId="182260020" sldId="263"/>
            <ac:graphicFrameMk id="32" creationId="{C3513C94-D9DB-76E1-2CEE-06DBD85D8DD2}"/>
          </ac:graphicFrameMkLst>
        </pc:graphicFrameChg>
        <pc:graphicFrameChg chg="add del mod ord modGraphic">
          <ac:chgData name="Hemant Thote" userId="b74c185066786944" providerId="LiveId" clId="{590ABD46-CEC8-4FA6-B0BC-16D0F08331C2}" dt="2024-09-21T10:36:31.441" v="131" actId="478"/>
          <ac:graphicFrameMkLst>
            <pc:docMk/>
            <pc:sldMk cId="182260020" sldId="263"/>
            <ac:graphicFrameMk id="37" creationId="{6580B180-50AD-8742-13C8-D3D017B3793D}"/>
          </ac:graphicFrameMkLst>
        </pc:graphicFrameChg>
      </pc:sldChg>
      <pc:sldChg chg="delSp del mod">
        <pc:chgData name="Hemant Thote" userId="b74c185066786944" providerId="LiveId" clId="{590ABD46-CEC8-4FA6-B0BC-16D0F08331C2}" dt="2024-09-21T10:41:12.527" v="136" actId="47"/>
        <pc:sldMkLst>
          <pc:docMk/>
          <pc:sldMk cId="1544840953" sldId="267"/>
        </pc:sldMkLst>
        <pc:spChg chg="del">
          <ac:chgData name="Hemant Thote" userId="b74c185066786944" providerId="LiveId" clId="{590ABD46-CEC8-4FA6-B0BC-16D0F08331C2}" dt="2024-09-21T10:40:35.292" v="133" actId="478"/>
          <ac:spMkLst>
            <pc:docMk/>
            <pc:sldMk cId="1544840953" sldId="267"/>
            <ac:spMk id="6" creationId="{00000000-0000-0000-0000-000000000000}"/>
          </ac:spMkLst>
        </pc:spChg>
      </pc:sldChg>
      <pc:sldChg chg="addSp delSp modSp mod delAnim modAnim">
        <pc:chgData name="Hemant Thote" userId="b74c185066786944" providerId="LiveId" clId="{590ABD46-CEC8-4FA6-B0BC-16D0F08331C2}" dt="2024-09-24T06:53:23.042" v="1318" actId="255"/>
        <pc:sldMkLst>
          <pc:docMk/>
          <pc:sldMk cId="424641335" sldId="268"/>
        </pc:sldMkLst>
        <pc:spChg chg="del mod">
          <ac:chgData name="Hemant Thote" userId="b74c185066786944" providerId="LiveId" clId="{590ABD46-CEC8-4FA6-B0BC-16D0F08331C2}" dt="2024-09-23T09:26:13.392" v="1166" actId="478"/>
          <ac:spMkLst>
            <pc:docMk/>
            <pc:sldMk cId="424641335" sldId="268"/>
            <ac:spMk id="3" creationId="{9416E7C0-914B-F454-8C22-6253825CF735}"/>
          </ac:spMkLst>
        </pc:spChg>
        <pc:spChg chg="mod">
          <ac:chgData name="Hemant Thote" userId="b74c185066786944" providerId="LiveId" clId="{590ABD46-CEC8-4FA6-B0BC-16D0F08331C2}" dt="2024-09-21T10:11:59.823" v="1" actId="14838"/>
          <ac:spMkLst>
            <pc:docMk/>
            <pc:sldMk cId="424641335" sldId="268"/>
            <ac:spMk id="5" creationId="{00000000-0000-0000-0000-000000000000}"/>
          </ac:spMkLst>
        </pc:spChg>
        <pc:spChg chg="add del mod">
          <ac:chgData name="Hemant Thote" userId="b74c185066786944" providerId="LiveId" clId="{590ABD46-CEC8-4FA6-B0BC-16D0F08331C2}" dt="2024-09-23T09:26:21.404" v="1167" actId="478"/>
          <ac:spMkLst>
            <pc:docMk/>
            <pc:sldMk cId="424641335" sldId="268"/>
            <ac:spMk id="6" creationId="{ED345063-BF30-6851-655D-5F6A189FD736}"/>
          </ac:spMkLst>
        </pc:spChg>
        <pc:graphicFrameChg chg="add mod modGraphic">
          <ac:chgData name="Hemant Thote" userId="b74c185066786944" providerId="LiveId" clId="{590ABD46-CEC8-4FA6-B0BC-16D0F08331C2}" dt="2024-09-24T06:53:23.042" v="1318" actId="255"/>
          <ac:graphicFrameMkLst>
            <pc:docMk/>
            <pc:sldMk cId="424641335" sldId="268"/>
            <ac:graphicFrameMk id="2" creationId="{D89E129E-3B59-C08B-9BD3-AF2D7093EFBA}"/>
          </ac:graphicFrameMkLst>
        </pc:graphicFrameChg>
        <pc:picChg chg="mod">
          <ac:chgData name="Hemant Thote" userId="b74c185066786944" providerId="LiveId" clId="{590ABD46-CEC8-4FA6-B0BC-16D0F08331C2}" dt="2024-09-23T08:18:59.535" v="253" actId="14100"/>
          <ac:picMkLst>
            <pc:docMk/>
            <pc:sldMk cId="424641335" sldId="268"/>
            <ac:picMk id="8" creationId="{A1A7DE20-1555-8B2E-57C8-B83E5B68D8D6}"/>
          </ac:picMkLst>
        </pc:picChg>
      </pc:sldChg>
      <pc:sldChg chg="modSp mod">
        <pc:chgData name="Hemant Thote" userId="b74c185066786944" providerId="LiveId" clId="{590ABD46-CEC8-4FA6-B0BC-16D0F08331C2}" dt="2024-09-23T08:20:43.428" v="257" actId="14734"/>
        <pc:sldMkLst>
          <pc:docMk/>
          <pc:sldMk cId="3980665089" sldId="269"/>
        </pc:sldMkLst>
        <pc:graphicFrameChg chg="modGraphic">
          <ac:chgData name="Hemant Thote" userId="b74c185066786944" providerId="LiveId" clId="{590ABD46-CEC8-4FA6-B0BC-16D0F08331C2}" dt="2024-09-23T08:20:43.428" v="257" actId="14734"/>
          <ac:graphicFrameMkLst>
            <pc:docMk/>
            <pc:sldMk cId="3980665089" sldId="269"/>
            <ac:graphicFrameMk id="5" creationId="{42FC6D90-631B-03B4-02BC-5DF9E77692E2}"/>
          </ac:graphicFrameMkLst>
        </pc:graphicFrameChg>
      </pc:sldChg>
      <pc:sldChg chg="modSp mod">
        <pc:chgData name="Hemant Thote" userId="b74c185066786944" providerId="LiveId" clId="{590ABD46-CEC8-4FA6-B0BC-16D0F08331C2}" dt="2024-09-23T14:40:44.207" v="1310" actId="20577"/>
        <pc:sldMkLst>
          <pc:docMk/>
          <pc:sldMk cId="387796998" sldId="272"/>
        </pc:sldMkLst>
        <pc:spChg chg="mod">
          <ac:chgData name="Hemant Thote" userId="b74c185066786944" providerId="LiveId" clId="{590ABD46-CEC8-4FA6-B0BC-16D0F08331C2}" dt="2024-09-21T11:09:21.578" v="218" actId="122"/>
          <ac:spMkLst>
            <pc:docMk/>
            <pc:sldMk cId="387796998" sldId="272"/>
            <ac:spMk id="2" creationId="{00000000-0000-0000-0000-000000000000}"/>
          </ac:spMkLst>
        </pc:spChg>
        <pc:graphicFrameChg chg="modGraphic">
          <ac:chgData name="Hemant Thote" userId="b74c185066786944" providerId="LiveId" clId="{590ABD46-CEC8-4FA6-B0BC-16D0F08331C2}" dt="2024-09-23T14:40:44.207" v="1310" actId="20577"/>
          <ac:graphicFrameMkLst>
            <pc:docMk/>
            <pc:sldMk cId="387796998" sldId="272"/>
            <ac:graphicFrameMk id="3" creationId="{1FCBEBF3-2B6E-7047-395B-52183B1BA804}"/>
          </ac:graphicFrameMkLst>
        </pc:graphicFrameChg>
      </pc:sldChg>
      <pc:sldChg chg="modSp mod">
        <pc:chgData name="Hemant Thote" userId="b74c185066786944" providerId="LiveId" clId="{590ABD46-CEC8-4FA6-B0BC-16D0F08331C2}" dt="2024-09-21T11:09:30.615" v="219" actId="122"/>
        <pc:sldMkLst>
          <pc:docMk/>
          <pc:sldMk cId="1248881486" sldId="273"/>
        </pc:sldMkLst>
        <pc:spChg chg="mod">
          <ac:chgData name="Hemant Thote" userId="b74c185066786944" providerId="LiveId" clId="{590ABD46-CEC8-4FA6-B0BC-16D0F08331C2}" dt="2024-09-21T11:09:30.615" v="219" actId="122"/>
          <ac:spMkLst>
            <pc:docMk/>
            <pc:sldMk cId="1248881486" sldId="273"/>
            <ac:spMk id="2" creationId="{00000000-0000-0000-0000-000000000000}"/>
          </ac:spMkLst>
        </pc:spChg>
      </pc:sldChg>
      <pc:sldChg chg="modSp mod">
        <pc:chgData name="Hemant Thote" userId="b74c185066786944" providerId="LiveId" clId="{590ABD46-CEC8-4FA6-B0BC-16D0F08331C2}" dt="2024-09-21T11:09:07.716" v="217" actId="122"/>
        <pc:sldMkLst>
          <pc:docMk/>
          <pc:sldMk cId="1558892093" sldId="275"/>
        </pc:sldMkLst>
        <pc:spChg chg="mod">
          <ac:chgData name="Hemant Thote" userId="b74c185066786944" providerId="LiveId" clId="{590ABD46-CEC8-4FA6-B0BC-16D0F08331C2}" dt="2024-09-21T11:09:07.716" v="217" actId="122"/>
          <ac:spMkLst>
            <pc:docMk/>
            <pc:sldMk cId="1558892093" sldId="275"/>
            <ac:spMk id="2" creationId="{00000000-0000-0000-0000-000000000000}"/>
          </ac:spMkLst>
        </pc:spChg>
      </pc:sldChg>
      <pc:sldChg chg="addSp delSp modSp mod">
        <pc:chgData name="Hemant Thote" userId="b74c185066786944" providerId="LiveId" clId="{590ABD46-CEC8-4FA6-B0BC-16D0F08331C2}" dt="2024-09-23T14:41:04.137" v="1311" actId="1076"/>
        <pc:sldMkLst>
          <pc:docMk/>
          <pc:sldMk cId="2329429942" sldId="276"/>
        </pc:sldMkLst>
        <pc:spChg chg="mod">
          <ac:chgData name="Hemant Thote" userId="b74c185066786944" providerId="LiveId" clId="{590ABD46-CEC8-4FA6-B0BC-16D0F08331C2}" dt="2024-09-21T11:10:21.209" v="222" actId="122"/>
          <ac:spMkLst>
            <pc:docMk/>
            <pc:sldMk cId="2329429942" sldId="276"/>
            <ac:spMk id="2" creationId="{00000000-0000-0000-0000-000000000000}"/>
          </ac:spMkLst>
        </pc:spChg>
        <pc:spChg chg="mod">
          <ac:chgData name="Hemant Thote" userId="b74c185066786944" providerId="LiveId" clId="{590ABD46-CEC8-4FA6-B0BC-16D0F08331C2}" dt="2024-09-23T14:41:04.137" v="1311" actId="1076"/>
          <ac:spMkLst>
            <pc:docMk/>
            <pc:sldMk cId="2329429942" sldId="276"/>
            <ac:spMk id="5" creationId="{C133D504-C6DC-AC6D-3E17-DC204A5DA132}"/>
          </ac:spMkLst>
        </pc:spChg>
        <pc:graphicFrameChg chg="add del modGraphic">
          <ac:chgData name="Hemant Thote" userId="b74c185066786944" providerId="LiveId" clId="{590ABD46-CEC8-4FA6-B0BC-16D0F08331C2}" dt="2024-09-23T09:24:42.440" v="1062" actId="1032"/>
          <ac:graphicFrameMkLst>
            <pc:docMk/>
            <pc:sldMk cId="2329429942" sldId="276"/>
            <ac:graphicFrameMk id="3" creationId="{89F34C2E-6D45-2FE5-0DCF-FE3C820AEFC0}"/>
          </ac:graphicFrameMkLst>
        </pc:graphicFrameChg>
      </pc:sldChg>
      <pc:sldChg chg="addSp delSp modSp new mod">
        <pc:chgData name="Hemant Thote" userId="b74c185066786944" providerId="LiveId" clId="{590ABD46-CEC8-4FA6-B0BC-16D0F08331C2}" dt="2024-09-23T09:05:54.599" v="876" actId="207"/>
        <pc:sldMkLst>
          <pc:docMk/>
          <pc:sldMk cId="4183307394" sldId="277"/>
        </pc:sldMkLst>
        <pc:spChg chg="mod">
          <ac:chgData name="Hemant Thote" userId="b74c185066786944" providerId="LiveId" clId="{590ABD46-CEC8-4FA6-B0BC-16D0F08331C2}" dt="2024-09-23T09:05:54.599" v="876" actId="207"/>
          <ac:spMkLst>
            <pc:docMk/>
            <pc:sldMk cId="4183307394" sldId="277"/>
            <ac:spMk id="2" creationId="{5A2AC766-8FB3-8773-2F20-381851F75094}"/>
          </ac:spMkLst>
        </pc:spChg>
        <pc:spChg chg="del">
          <ac:chgData name="Hemant Thote" userId="b74c185066786944" providerId="LiveId" clId="{590ABD46-CEC8-4FA6-B0BC-16D0F08331C2}" dt="2024-09-21T10:41:24.397" v="137"/>
          <ac:spMkLst>
            <pc:docMk/>
            <pc:sldMk cId="4183307394" sldId="277"/>
            <ac:spMk id="3" creationId="{6A682C2B-3D90-0970-99CC-B021A6558DB3}"/>
          </ac:spMkLst>
        </pc:spChg>
        <pc:spChg chg="add del mod">
          <ac:chgData name="Hemant Thote" userId="b74c185066786944" providerId="LiveId" clId="{590ABD46-CEC8-4FA6-B0BC-16D0F08331C2}" dt="2024-09-23T08:24:07.876" v="275" actId="1957"/>
          <ac:spMkLst>
            <pc:docMk/>
            <pc:sldMk cId="4183307394" sldId="277"/>
            <ac:spMk id="4" creationId="{83264671-0DE5-A3FB-7767-AF91AE09EA44}"/>
          </ac:spMkLst>
        </pc:spChg>
        <pc:spChg chg="add del mod">
          <ac:chgData name="Hemant Thote" userId="b74c185066786944" providerId="LiveId" clId="{590ABD46-CEC8-4FA6-B0BC-16D0F08331C2}" dt="2024-09-23T08:29:12.844" v="296"/>
          <ac:spMkLst>
            <pc:docMk/>
            <pc:sldMk cId="4183307394" sldId="277"/>
            <ac:spMk id="11" creationId="{6AE7048B-423C-EF1F-7500-D9CD76DC73E7}"/>
          </ac:spMkLst>
        </pc:spChg>
        <pc:spChg chg="add mod">
          <ac:chgData name="Hemant Thote" userId="b74c185066786944" providerId="LiveId" clId="{590ABD46-CEC8-4FA6-B0BC-16D0F08331C2}" dt="2024-09-23T08:30:31.258" v="297" actId="767"/>
          <ac:spMkLst>
            <pc:docMk/>
            <pc:sldMk cId="4183307394" sldId="277"/>
            <ac:spMk id="12" creationId="{885261AF-D345-DEF0-F38D-7FE9422B550E}"/>
          </ac:spMkLst>
        </pc:spChg>
        <pc:spChg chg="add mod">
          <ac:chgData name="Hemant Thote" userId="b74c185066786944" providerId="LiveId" clId="{590ABD46-CEC8-4FA6-B0BC-16D0F08331C2}" dt="2024-09-23T08:31:27.135" v="314" actId="20577"/>
          <ac:spMkLst>
            <pc:docMk/>
            <pc:sldMk cId="4183307394" sldId="277"/>
            <ac:spMk id="13" creationId="{7B8ECF7B-A5DE-4433-9693-C3330122AE7C}"/>
          </ac:spMkLst>
        </pc:spChg>
        <pc:graphicFrameChg chg="add del mod modGraphic">
          <ac:chgData name="Hemant Thote" userId="b74c185066786944" providerId="LiveId" clId="{590ABD46-CEC8-4FA6-B0BC-16D0F08331C2}" dt="2024-09-23T08:22:14.334" v="262" actId="478"/>
          <ac:graphicFrameMkLst>
            <pc:docMk/>
            <pc:sldMk cId="4183307394" sldId="277"/>
            <ac:graphicFrameMk id="6" creationId="{96704A05-A78A-F22D-06CB-11397BE65B30}"/>
          </ac:graphicFrameMkLst>
        </pc:graphicFrameChg>
        <pc:graphicFrameChg chg="add mod">
          <ac:chgData name="Hemant Thote" userId="b74c185066786944" providerId="LiveId" clId="{590ABD46-CEC8-4FA6-B0BC-16D0F08331C2}" dt="2024-09-23T08:33:56.396" v="330" actId="14100"/>
          <ac:graphicFrameMkLst>
            <pc:docMk/>
            <pc:sldMk cId="4183307394" sldId="277"/>
            <ac:graphicFrameMk id="10" creationId="{F6907E26-ED53-E977-53CE-BC569F608192}"/>
          </ac:graphicFrameMkLst>
        </pc:graphicFrameChg>
      </pc:sldChg>
      <pc:sldChg chg="addSp delSp modSp new del mod">
        <pc:chgData name="Hemant Thote" userId="b74c185066786944" providerId="LiveId" clId="{590ABD46-CEC8-4FA6-B0BC-16D0F08331C2}" dt="2024-09-21T10:57:37.125" v="200" actId="2696"/>
        <pc:sldMkLst>
          <pc:docMk/>
          <pc:sldMk cId="758565716" sldId="278"/>
        </pc:sldMkLst>
        <pc:spChg chg="del">
          <ac:chgData name="Hemant Thote" userId="b74c185066786944" providerId="LiveId" clId="{590ABD46-CEC8-4FA6-B0BC-16D0F08331C2}" dt="2024-09-21T10:48:40.866" v="189" actId="1957"/>
          <ac:spMkLst>
            <pc:docMk/>
            <pc:sldMk cId="758565716" sldId="278"/>
            <ac:spMk id="3" creationId="{CE4316C4-C687-074F-5AC1-C147DC8CE403}"/>
          </ac:spMkLst>
        </pc:spChg>
        <pc:spChg chg="add del mod">
          <ac:chgData name="Hemant Thote" userId="b74c185066786944" providerId="LiveId" clId="{590ABD46-CEC8-4FA6-B0BC-16D0F08331C2}" dt="2024-09-21T10:53:10.555" v="199"/>
          <ac:spMkLst>
            <pc:docMk/>
            <pc:sldMk cId="758565716" sldId="278"/>
            <ac:spMk id="8" creationId="{83F399A3-AAD0-FC3E-F9DD-5F849E93EBC4}"/>
          </ac:spMkLst>
        </pc:spChg>
        <pc:graphicFrameChg chg="add del mod">
          <ac:chgData name="Hemant Thote" userId="b74c185066786944" providerId="LiveId" clId="{590ABD46-CEC8-4FA6-B0BC-16D0F08331C2}" dt="2024-09-21T10:52:50.360" v="198" actId="478"/>
          <ac:graphicFrameMkLst>
            <pc:docMk/>
            <pc:sldMk cId="758565716" sldId="278"/>
            <ac:graphicFrameMk id="6" creationId="{87530DCA-3600-674E-7898-AB1F2B370FDC}"/>
          </ac:graphicFrameMkLst>
        </pc:graphicFrameChg>
        <pc:graphicFrameChg chg="add mod">
          <ac:chgData name="Hemant Thote" userId="b74c185066786944" providerId="LiveId" clId="{590ABD46-CEC8-4FA6-B0BC-16D0F08331C2}" dt="2024-09-21T10:53:10.555" v="199"/>
          <ac:graphicFrameMkLst>
            <pc:docMk/>
            <pc:sldMk cId="758565716" sldId="278"/>
            <ac:graphicFrameMk id="9" creationId="{8DDDF54B-FCAE-BE3C-84CD-26A00C2173C2}"/>
          </ac:graphicFrameMkLst>
        </pc:graphicFrameChg>
      </pc:sldChg>
      <pc:sldChg chg="addSp delSp modSp new mod">
        <pc:chgData name="Hemant Thote" userId="b74c185066786944" providerId="LiveId" clId="{590ABD46-CEC8-4FA6-B0BC-16D0F08331C2}" dt="2024-09-23T09:06:16.289" v="889" actId="20577"/>
        <pc:sldMkLst>
          <pc:docMk/>
          <pc:sldMk cId="1717076779" sldId="278"/>
        </pc:sldMkLst>
        <pc:spChg chg="mod">
          <ac:chgData name="Hemant Thote" userId="b74c185066786944" providerId="LiveId" clId="{590ABD46-CEC8-4FA6-B0BC-16D0F08331C2}" dt="2024-09-23T09:06:16.289" v="889" actId="20577"/>
          <ac:spMkLst>
            <pc:docMk/>
            <pc:sldMk cId="1717076779" sldId="278"/>
            <ac:spMk id="2" creationId="{A2BFC619-F5F3-0672-A11B-9AFB0311B75A}"/>
          </ac:spMkLst>
        </pc:spChg>
        <pc:spChg chg="del">
          <ac:chgData name="Hemant Thote" userId="b74c185066786944" providerId="LiveId" clId="{590ABD46-CEC8-4FA6-B0BC-16D0F08331C2}" dt="2024-09-21T11:00:45.795" v="203" actId="1957"/>
          <ac:spMkLst>
            <pc:docMk/>
            <pc:sldMk cId="1717076779" sldId="278"/>
            <ac:spMk id="3" creationId="{4A1BE3C9-8932-F57B-1C74-C6D6B55AD0EC}"/>
          </ac:spMkLst>
        </pc:spChg>
        <pc:spChg chg="add mod">
          <ac:chgData name="Hemant Thote" userId="b74c185066786944" providerId="LiveId" clId="{590ABD46-CEC8-4FA6-B0BC-16D0F08331C2}" dt="2024-09-23T08:38:54.711" v="371" actId="14100"/>
          <ac:spMkLst>
            <pc:docMk/>
            <pc:sldMk cId="1717076779" sldId="278"/>
            <ac:spMk id="6" creationId="{7E824CA4-51E5-1061-FAC4-28EDB5AD8E9F}"/>
          </ac:spMkLst>
        </pc:spChg>
        <pc:spChg chg="add del mod">
          <ac:chgData name="Hemant Thote" userId="b74c185066786944" providerId="LiveId" clId="{590ABD46-CEC8-4FA6-B0BC-16D0F08331C2}" dt="2024-09-23T08:34:50.104" v="337" actId="1957"/>
          <ac:spMkLst>
            <pc:docMk/>
            <pc:sldMk cId="1717076779" sldId="278"/>
            <ac:spMk id="8" creationId="{219911D6-F667-4399-676B-FE9F5A265160}"/>
          </ac:spMkLst>
        </pc:spChg>
        <pc:graphicFrameChg chg="add mod">
          <ac:chgData name="Hemant Thote" userId="b74c185066786944" providerId="LiveId" clId="{590ABD46-CEC8-4FA6-B0BC-16D0F08331C2}" dt="2024-09-23T08:37:39.801" v="359" actId="1076"/>
          <ac:graphicFrameMkLst>
            <pc:docMk/>
            <pc:sldMk cId="1717076779" sldId="278"/>
            <ac:graphicFrameMk id="5" creationId="{1081FF70-2317-A1DF-DADE-C03768DD13BD}"/>
          </ac:graphicFrameMkLst>
        </pc:graphicFrameChg>
        <pc:graphicFrameChg chg="add del mod">
          <ac:chgData name="Hemant Thote" userId="b74c185066786944" providerId="LiveId" clId="{590ABD46-CEC8-4FA6-B0BC-16D0F08331C2}" dt="2024-09-21T11:04:16.825" v="216" actId="478"/>
          <ac:graphicFrameMkLst>
            <pc:docMk/>
            <pc:sldMk cId="1717076779" sldId="278"/>
            <ac:graphicFrameMk id="6" creationId="{11755624-5A72-6ECA-B457-26BC9B56CEF4}"/>
          </ac:graphicFrameMkLst>
        </pc:graphicFrameChg>
      </pc:sldChg>
      <pc:sldChg chg="modSp new mod">
        <pc:chgData name="Hemant Thote" userId="b74c185066786944" providerId="LiveId" clId="{590ABD46-CEC8-4FA6-B0BC-16D0F08331C2}" dt="2024-09-23T09:21:52.476" v="1056" actId="122"/>
        <pc:sldMkLst>
          <pc:docMk/>
          <pc:sldMk cId="1081088977" sldId="279"/>
        </pc:sldMkLst>
        <pc:spChg chg="mod">
          <ac:chgData name="Hemant Thote" userId="b74c185066786944" providerId="LiveId" clId="{590ABD46-CEC8-4FA6-B0BC-16D0F08331C2}" dt="2024-09-23T09:21:52.476" v="1056" actId="122"/>
          <ac:spMkLst>
            <pc:docMk/>
            <pc:sldMk cId="1081088977" sldId="279"/>
            <ac:spMk id="2" creationId="{40539AA7-8092-FB77-B948-76B7681896B7}"/>
          </ac:spMkLst>
        </pc:spChg>
        <pc:spChg chg="mod">
          <ac:chgData name="Hemant Thote" userId="b74c185066786944" providerId="LiveId" clId="{590ABD46-CEC8-4FA6-B0BC-16D0F08331C2}" dt="2024-09-23T08:52:46.062" v="444" actId="27636"/>
          <ac:spMkLst>
            <pc:docMk/>
            <pc:sldMk cId="1081088977" sldId="279"/>
            <ac:spMk id="3" creationId="{9CDF7E3C-2E6D-70BB-E87D-735052494810}"/>
          </ac:spMkLst>
        </pc:spChg>
      </pc:sldChg>
      <pc:sldChg chg="addSp delSp modSp add del mod">
        <pc:chgData name="Hemant Thote" userId="b74c185066786944" providerId="LiveId" clId="{590ABD46-CEC8-4FA6-B0BC-16D0F08331C2}" dt="2024-09-23T09:01:44.909" v="867" actId="47"/>
        <pc:sldMkLst>
          <pc:docMk/>
          <pc:sldMk cId="1186057922" sldId="280"/>
        </pc:sldMkLst>
        <pc:spChg chg="del mod">
          <ac:chgData name="Hemant Thote" userId="b74c185066786944" providerId="LiveId" clId="{590ABD46-CEC8-4FA6-B0BC-16D0F08331C2}" dt="2024-09-23T08:54:01.293" v="448"/>
          <ac:spMkLst>
            <pc:docMk/>
            <pc:sldMk cId="1186057922" sldId="280"/>
            <ac:spMk id="3" creationId="{9CDF7E3C-2E6D-70BB-E87D-735052494810}"/>
          </ac:spMkLst>
        </pc:spChg>
        <pc:spChg chg="add">
          <ac:chgData name="Hemant Thote" userId="b74c185066786944" providerId="LiveId" clId="{590ABD46-CEC8-4FA6-B0BC-16D0F08331C2}" dt="2024-09-23T08:53:28.538" v="447"/>
          <ac:spMkLst>
            <pc:docMk/>
            <pc:sldMk cId="1186057922" sldId="280"/>
            <ac:spMk id="4" creationId="{2AC1E87B-03C0-E4EC-6D90-D87661F58FB8}"/>
          </ac:spMkLst>
        </pc:spChg>
        <pc:spChg chg="add">
          <ac:chgData name="Hemant Thote" userId="b74c185066786944" providerId="LiveId" clId="{590ABD46-CEC8-4FA6-B0BC-16D0F08331C2}" dt="2024-09-23T08:53:28.538" v="447"/>
          <ac:spMkLst>
            <pc:docMk/>
            <pc:sldMk cId="1186057922" sldId="280"/>
            <ac:spMk id="5" creationId="{A2723DB8-615E-4188-FA3B-82F0C63FB35E}"/>
          </ac:spMkLst>
        </pc:spChg>
        <pc:spChg chg="add">
          <ac:chgData name="Hemant Thote" userId="b74c185066786944" providerId="LiveId" clId="{590ABD46-CEC8-4FA6-B0BC-16D0F08331C2}" dt="2024-09-23T08:53:28.538" v="447"/>
          <ac:spMkLst>
            <pc:docMk/>
            <pc:sldMk cId="1186057922" sldId="280"/>
            <ac:spMk id="6" creationId="{2B004348-B005-CEC3-E0BE-3D9B9B989B7D}"/>
          </ac:spMkLst>
        </pc:spChg>
        <pc:spChg chg="add">
          <ac:chgData name="Hemant Thote" userId="b74c185066786944" providerId="LiveId" clId="{590ABD46-CEC8-4FA6-B0BC-16D0F08331C2}" dt="2024-09-23T08:53:28.538" v="447"/>
          <ac:spMkLst>
            <pc:docMk/>
            <pc:sldMk cId="1186057922" sldId="280"/>
            <ac:spMk id="7" creationId="{23724E6A-762D-2E79-1112-301BE395ABDE}"/>
          </ac:spMkLst>
        </pc:spChg>
        <pc:spChg chg="add">
          <ac:chgData name="Hemant Thote" userId="b74c185066786944" providerId="LiveId" clId="{590ABD46-CEC8-4FA6-B0BC-16D0F08331C2}" dt="2024-09-23T08:53:28.538" v="447"/>
          <ac:spMkLst>
            <pc:docMk/>
            <pc:sldMk cId="1186057922" sldId="280"/>
            <ac:spMk id="8" creationId="{C29331DE-9B41-ECEA-E175-022F8CF6C4C9}"/>
          </ac:spMkLst>
        </pc:spChg>
        <pc:spChg chg="add del mod">
          <ac:chgData name="Hemant Thote" userId="b74c185066786944" providerId="LiveId" clId="{590ABD46-CEC8-4FA6-B0BC-16D0F08331C2}" dt="2024-09-23T08:57:37.079" v="762" actId="478"/>
          <ac:spMkLst>
            <pc:docMk/>
            <pc:sldMk cId="1186057922" sldId="280"/>
            <ac:spMk id="9" creationId="{9581F4B4-175B-6E88-CC6E-31ACC2CBF0FB}"/>
          </ac:spMkLst>
        </pc:spChg>
        <pc:spChg chg="add del mod">
          <ac:chgData name="Hemant Thote" userId="b74c185066786944" providerId="LiveId" clId="{590ABD46-CEC8-4FA6-B0BC-16D0F08331C2}" dt="2024-09-23T09:01:31.486" v="865" actId="478"/>
          <ac:spMkLst>
            <pc:docMk/>
            <pc:sldMk cId="1186057922" sldId="280"/>
            <ac:spMk id="10" creationId="{CBA76228-9D38-BCCB-CDB6-36941DAE8583}"/>
          </ac:spMkLst>
        </pc:spChg>
        <pc:spChg chg="add del">
          <ac:chgData name="Hemant Thote" userId="b74c185066786944" providerId="LiveId" clId="{590ABD46-CEC8-4FA6-B0BC-16D0F08331C2}" dt="2024-09-23T08:57:54.775" v="765" actId="478"/>
          <ac:spMkLst>
            <pc:docMk/>
            <pc:sldMk cId="1186057922" sldId="280"/>
            <ac:spMk id="11" creationId="{04E6732E-A539-5F85-D540-E8B655339D91}"/>
          </ac:spMkLst>
        </pc:spChg>
        <pc:spChg chg="add del mod">
          <ac:chgData name="Hemant Thote" userId="b74c185066786944" providerId="LiveId" clId="{590ABD46-CEC8-4FA6-B0BC-16D0F08331C2}" dt="2024-09-23T08:57:28.317" v="761" actId="21"/>
          <ac:spMkLst>
            <pc:docMk/>
            <pc:sldMk cId="1186057922" sldId="280"/>
            <ac:spMk id="12" creationId="{3A7E7C85-4216-C628-E858-137054E469AD}"/>
          </ac:spMkLst>
        </pc:spChg>
      </pc:sldChg>
      <pc:sldChg chg="new del">
        <pc:chgData name="Hemant Thote" userId="b74c185066786944" providerId="LiveId" clId="{590ABD46-CEC8-4FA6-B0BC-16D0F08331C2}" dt="2024-09-23T09:08:09.182" v="891" actId="47"/>
        <pc:sldMkLst>
          <pc:docMk/>
          <pc:sldMk cId="2149219484" sldId="280"/>
        </pc:sldMkLst>
      </pc:sldChg>
      <pc:sldChg chg="addSp delSp modSp add mod">
        <pc:chgData name="Hemant Thote" userId="b74c185066786944" providerId="LiveId" clId="{590ABD46-CEC8-4FA6-B0BC-16D0F08331C2}" dt="2024-09-23T09:22:00.154" v="1057" actId="122"/>
        <pc:sldMkLst>
          <pc:docMk/>
          <pc:sldMk cId="4215792970" sldId="280"/>
        </pc:sldMkLst>
        <pc:spChg chg="mod">
          <ac:chgData name="Hemant Thote" userId="b74c185066786944" providerId="LiveId" clId="{590ABD46-CEC8-4FA6-B0BC-16D0F08331C2}" dt="2024-09-23T09:22:00.154" v="1057" actId="122"/>
          <ac:spMkLst>
            <pc:docMk/>
            <pc:sldMk cId="4215792970" sldId="280"/>
            <ac:spMk id="2" creationId="{40539AA7-8092-FB77-B948-76B7681896B7}"/>
          </ac:spMkLst>
        </pc:spChg>
        <pc:spChg chg="mod">
          <ac:chgData name="Hemant Thote" userId="b74c185066786944" providerId="LiveId" clId="{590ABD46-CEC8-4FA6-B0BC-16D0F08331C2}" dt="2024-09-23T09:15:43.607" v="978" actId="20577"/>
          <ac:spMkLst>
            <pc:docMk/>
            <pc:sldMk cId="4215792970" sldId="280"/>
            <ac:spMk id="3" creationId="{9CDF7E3C-2E6D-70BB-E87D-735052494810}"/>
          </ac:spMkLst>
        </pc:spChg>
        <pc:spChg chg="add mod">
          <ac:chgData name="Hemant Thote" userId="b74c185066786944" providerId="LiveId" clId="{590ABD46-CEC8-4FA6-B0BC-16D0F08331C2}" dt="2024-09-23T09:09:41.570" v="898"/>
          <ac:spMkLst>
            <pc:docMk/>
            <pc:sldMk cId="4215792970" sldId="280"/>
            <ac:spMk id="9" creationId="{6E2FC31E-D212-A949-8A2E-FB69AEC609C9}"/>
          </ac:spMkLst>
        </pc:spChg>
        <pc:spChg chg="add mod">
          <ac:chgData name="Hemant Thote" userId="b74c185066786944" providerId="LiveId" clId="{590ABD46-CEC8-4FA6-B0BC-16D0F08331C2}" dt="2024-09-23T09:09:41.570" v="898"/>
          <ac:spMkLst>
            <pc:docMk/>
            <pc:sldMk cId="4215792970" sldId="280"/>
            <ac:spMk id="10" creationId="{C634335D-1A94-9557-74EA-0DC644B951A5}"/>
          </ac:spMkLst>
        </pc:spChg>
        <pc:spChg chg="add mod">
          <ac:chgData name="Hemant Thote" userId="b74c185066786944" providerId="LiveId" clId="{590ABD46-CEC8-4FA6-B0BC-16D0F08331C2}" dt="2024-09-23T09:09:41.570" v="898"/>
          <ac:spMkLst>
            <pc:docMk/>
            <pc:sldMk cId="4215792970" sldId="280"/>
            <ac:spMk id="11" creationId="{54702D1F-4951-3301-ECAD-A76B460AF6B1}"/>
          </ac:spMkLst>
        </pc:spChg>
        <pc:spChg chg="add mod">
          <ac:chgData name="Hemant Thote" userId="b74c185066786944" providerId="LiveId" clId="{590ABD46-CEC8-4FA6-B0BC-16D0F08331C2}" dt="2024-09-23T09:09:41.570" v="898"/>
          <ac:spMkLst>
            <pc:docMk/>
            <pc:sldMk cId="4215792970" sldId="280"/>
            <ac:spMk id="12" creationId="{42D9D4D2-7894-27E0-F978-DE479F0B7EC0}"/>
          </ac:spMkLst>
        </pc:spChg>
        <pc:spChg chg="add mod">
          <ac:chgData name="Hemant Thote" userId="b74c185066786944" providerId="LiveId" clId="{590ABD46-CEC8-4FA6-B0BC-16D0F08331C2}" dt="2024-09-23T09:09:41.570" v="898"/>
          <ac:spMkLst>
            <pc:docMk/>
            <pc:sldMk cId="4215792970" sldId="280"/>
            <ac:spMk id="13" creationId="{D0F20A43-F183-4999-27AD-1D58C7F8DDDE}"/>
          </ac:spMkLst>
        </pc:spChg>
        <pc:spChg chg="add mod">
          <ac:chgData name="Hemant Thote" userId="b74c185066786944" providerId="LiveId" clId="{590ABD46-CEC8-4FA6-B0BC-16D0F08331C2}" dt="2024-09-23T09:09:41.570" v="898"/>
          <ac:spMkLst>
            <pc:docMk/>
            <pc:sldMk cId="4215792970" sldId="280"/>
            <ac:spMk id="14" creationId="{62AB1338-DBF5-09B6-D37F-4B2281397D57}"/>
          </ac:spMkLst>
        </pc:spChg>
        <pc:spChg chg="add mod">
          <ac:chgData name="Hemant Thote" userId="b74c185066786944" providerId="LiveId" clId="{590ABD46-CEC8-4FA6-B0BC-16D0F08331C2}" dt="2024-09-23T09:09:41.570" v="898"/>
          <ac:spMkLst>
            <pc:docMk/>
            <pc:sldMk cId="4215792970" sldId="280"/>
            <ac:spMk id="15" creationId="{00E0AD2F-E07A-F5ED-AEA6-77603F9A58F5}"/>
          </ac:spMkLst>
        </pc:spChg>
        <pc:spChg chg="add del mod">
          <ac:chgData name="Hemant Thote" userId="b74c185066786944" providerId="LiveId" clId="{590ABD46-CEC8-4FA6-B0BC-16D0F08331C2}" dt="2024-09-23T09:11:02.002" v="903"/>
          <ac:spMkLst>
            <pc:docMk/>
            <pc:sldMk cId="4215792970" sldId="280"/>
            <ac:spMk id="16" creationId="{21CD36C7-96D2-B454-692E-4EAD3FD6EA47}"/>
          </ac:spMkLst>
        </pc:spChg>
        <pc:graphicFrameChg chg="add mod">
          <ac:chgData name="Hemant Thote" userId="b74c185066786944" providerId="LiveId" clId="{590ABD46-CEC8-4FA6-B0BC-16D0F08331C2}" dt="2024-09-23T09:09:37.023" v="897"/>
          <ac:graphicFrameMkLst>
            <pc:docMk/>
            <pc:sldMk cId="4215792970" sldId="280"/>
            <ac:graphicFrameMk id="4" creationId="{2CC62577-9427-61C5-AAF8-337AC70B8F57}"/>
          </ac:graphicFrameMkLst>
        </pc:graphicFrameChg>
        <pc:graphicFrameChg chg="add mod">
          <ac:chgData name="Hemant Thote" userId="b74c185066786944" providerId="LiveId" clId="{590ABD46-CEC8-4FA6-B0BC-16D0F08331C2}" dt="2024-09-23T09:09:37.023" v="897"/>
          <ac:graphicFrameMkLst>
            <pc:docMk/>
            <pc:sldMk cId="4215792970" sldId="280"/>
            <ac:graphicFrameMk id="5" creationId="{213B6AA2-325E-7CB6-050E-4971ED1740B2}"/>
          </ac:graphicFrameMkLst>
        </pc:graphicFrameChg>
        <pc:graphicFrameChg chg="add mod">
          <ac:chgData name="Hemant Thote" userId="b74c185066786944" providerId="LiveId" clId="{590ABD46-CEC8-4FA6-B0BC-16D0F08331C2}" dt="2024-09-23T09:09:37.023" v="897"/>
          <ac:graphicFrameMkLst>
            <pc:docMk/>
            <pc:sldMk cId="4215792970" sldId="280"/>
            <ac:graphicFrameMk id="6" creationId="{CDDF67C4-8DA0-45CF-4B8A-30AB0D74B8AE}"/>
          </ac:graphicFrameMkLst>
        </pc:graphicFrameChg>
        <pc:graphicFrameChg chg="add mod">
          <ac:chgData name="Hemant Thote" userId="b74c185066786944" providerId="LiveId" clId="{590ABD46-CEC8-4FA6-B0BC-16D0F08331C2}" dt="2024-09-23T09:09:37.023" v="897"/>
          <ac:graphicFrameMkLst>
            <pc:docMk/>
            <pc:sldMk cId="4215792970" sldId="280"/>
            <ac:graphicFrameMk id="7" creationId="{71AFAFFE-CFCC-1347-ED00-890B9BB71206}"/>
          </ac:graphicFrameMkLst>
        </pc:graphicFrameChg>
        <pc:graphicFrameChg chg="add mod">
          <ac:chgData name="Hemant Thote" userId="b74c185066786944" providerId="LiveId" clId="{590ABD46-CEC8-4FA6-B0BC-16D0F08331C2}" dt="2024-09-23T09:09:37.023" v="897"/>
          <ac:graphicFrameMkLst>
            <pc:docMk/>
            <pc:sldMk cId="4215792970" sldId="280"/>
            <ac:graphicFrameMk id="8" creationId="{CC4222F3-6C29-8E58-7928-7853761C775C}"/>
          </ac:graphicFrameMkLst>
        </pc:graphicFrameChg>
      </pc:sldChg>
      <pc:sldChg chg="addSp delSp modSp new mod">
        <pc:chgData name="Hemant Thote" userId="b74c185066786944" providerId="LiveId" clId="{590ABD46-CEC8-4FA6-B0BC-16D0F08331C2}" dt="2024-09-23T09:22:18.458" v="1060" actId="14838"/>
        <pc:sldMkLst>
          <pc:docMk/>
          <pc:sldMk cId="2786457441" sldId="281"/>
        </pc:sldMkLst>
        <pc:spChg chg="mod">
          <ac:chgData name="Hemant Thote" userId="b74c185066786944" providerId="LiveId" clId="{590ABD46-CEC8-4FA6-B0BC-16D0F08331C2}" dt="2024-09-23T09:22:18.458" v="1060" actId="14838"/>
          <ac:spMkLst>
            <pc:docMk/>
            <pc:sldMk cId="2786457441" sldId="281"/>
            <ac:spMk id="2" creationId="{B13594B8-EAD9-9A6F-9BBE-A9C238AFCA44}"/>
          </ac:spMkLst>
        </pc:spChg>
        <pc:spChg chg="add del">
          <ac:chgData name="Hemant Thote" userId="b74c185066786944" providerId="LiveId" clId="{590ABD46-CEC8-4FA6-B0BC-16D0F08331C2}" dt="2024-09-23T09:18:24.829" v="1002"/>
          <ac:spMkLst>
            <pc:docMk/>
            <pc:sldMk cId="2786457441" sldId="281"/>
            <ac:spMk id="3" creationId="{155BF6A6-5310-44C4-B050-D3D2A6F27D3F}"/>
          </ac:spMkLst>
        </pc:spChg>
        <pc:spChg chg="add mod">
          <ac:chgData name="Hemant Thote" userId="b74c185066786944" providerId="LiveId" clId="{590ABD46-CEC8-4FA6-B0BC-16D0F08331C2}" dt="2024-09-23T09:18:04.586" v="1001"/>
          <ac:spMkLst>
            <pc:docMk/>
            <pc:sldMk cId="2786457441" sldId="281"/>
            <ac:spMk id="10" creationId="{A5AA4CDD-3E8B-E213-C4FA-45327D035633}"/>
          </ac:spMkLst>
        </pc:spChg>
        <pc:spChg chg="add mod">
          <ac:chgData name="Hemant Thote" userId="b74c185066786944" providerId="LiveId" clId="{590ABD46-CEC8-4FA6-B0BC-16D0F08331C2}" dt="2024-09-23T09:18:04.586" v="1001"/>
          <ac:spMkLst>
            <pc:docMk/>
            <pc:sldMk cId="2786457441" sldId="281"/>
            <ac:spMk id="11" creationId="{A7E1FEF7-81F8-A04F-9418-5776CDC2ABAA}"/>
          </ac:spMkLst>
        </pc:spChg>
        <pc:spChg chg="add mod">
          <ac:chgData name="Hemant Thote" userId="b74c185066786944" providerId="LiveId" clId="{590ABD46-CEC8-4FA6-B0BC-16D0F08331C2}" dt="2024-09-23T09:18:04.586" v="1001"/>
          <ac:spMkLst>
            <pc:docMk/>
            <pc:sldMk cId="2786457441" sldId="281"/>
            <ac:spMk id="12" creationId="{EF5EDAC0-C7BA-34A8-36ED-1D9B8FC6609F}"/>
          </ac:spMkLst>
        </pc:spChg>
        <pc:spChg chg="add mod">
          <ac:chgData name="Hemant Thote" userId="b74c185066786944" providerId="LiveId" clId="{590ABD46-CEC8-4FA6-B0BC-16D0F08331C2}" dt="2024-09-23T09:18:04.586" v="1001"/>
          <ac:spMkLst>
            <pc:docMk/>
            <pc:sldMk cId="2786457441" sldId="281"/>
            <ac:spMk id="13" creationId="{352B806B-AE6F-BFF5-CAC1-BC42701DA6CA}"/>
          </ac:spMkLst>
        </pc:spChg>
        <pc:spChg chg="add mod">
          <ac:chgData name="Hemant Thote" userId="b74c185066786944" providerId="LiveId" clId="{590ABD46-CEC8-4FA6-B0BC-16D0F08331C2}" dt="2024-09-23T09:18:04.586" v="1001"/>
          <ac:spMkLst>
            <pc:docMk/>
            <pc:sldMk cId="2786457441" sldId="281"/>
            <ac:spMk id="14" creationId="{7EB30E88-5D5C-E5A6-5CE0-4531E662BF0A}"/>
          </ac:spMkLst>
        </pc:spChg>
        <pc:spChg chg="add mod">
          <ac:chgData name="Hemant Thote" userId="b74c185066786944" providerId="LiveId" clId="{590ABD46-CEC8-4FA6-B0BC-16D0F08331C2}" dt="2024-09-23T09:18:04.586" v="1001"/>
          <ac:spMkLst>
            <pc:docMk/>
            <pc:sldMk cId="2786457441" sldId="281"/>
            <ac:spMk id="15" creationId="{35EC0599-4254-AAE5-B4EF-7FA1E298FB5B}"/>
          </ac:spMkLst>
        </pc:spChg>
        <pc:spChg chg="add mod">
          <ac:chgData name="Hemant Thote" userId="b74c185066786944" providerId="LiveId" clId="{590ABD46-CEC8-4FA6-B0BC-16D0F08331C2}" dt="2024-09-23T09:18:04.586" v="1001"/>
          <ac:spMkLst>
            <pc:docMk/>
            <pc:sldMk cId="2786457441" sldId="281"/>
            <ac:spMk id="16" creationId="{94BE0D8E-A460-F05C-40DE-3FE1337C582E}"/>
          </ac:spMkLst>
        </pc:spChg>
        <pc:spChg chg="add mod">
          <ac:chgData name="Hemant Thote" userId="b74c185066786944" providerId="LiveId" clId="{590ABD46-CEC8-4FA6-B0BC-16D0F08331C2}" dt="2024-09-23T09:18:04.586" v="1001"/>
          <ac:spMkLst>
            <pc:docMk/>
            <pc:sldMk cId="2786457441" sldId="281"/>
            <ac:spMk id="17" creationId="{25FCD07E-84A5-83DC-838E-232480211354}"/>
          </ac:spMkLst>
        </pc:spChg>
        <pc:spChg chg="add mod">
          <ac:chgData name="Hemant Thote" userId="b74c185066786944" providerId="LiveId" clId="{590ABD46-CEC8-4FA6-B0BC-16D0F08331C2}" dt="2024-09-23T09:18:04.586" v="1001"/>
          <ac:spMkLst>
            <pc:docMk/>
            <pc:sldMk cId="2786457441" sldId="281"/>
            <ac:spMk id="18" creationId="{ECBAE24D-3370-6F89-AC9D-ECFAFCCB6888}"/>
          </ac:spMkLst>
        </pc:spChg>
        <pc:spChg chg="add mod">
          <ac:chgData name="Hemant Thote" userId="b74c185066786944" providerId="LiveId" clId="{590ABD46-CEC8-4FA6-B0BC-16D0F08331C2}" dt="2024-09-23T09:18:04.586" v="1001"/>
          <ac:spMkLst>
            <pc:docMk/>
            <pc:sldMk cId="2786457441" sldId="281"/>
            <ac:spMk id="19" creationId="{8D059DFC-4CB4-FEC6-E5BA-BDCD791095AE}"/>
          </ac:spMkLst>
        </pc:spChg>
        <pc:spChg chg="add mod">
          <ac:chgData name="Hemant Thote" userId="b74c185066786944" providerId="LiveId" clId="{590ABD46-CEC8-4FA6-B0BC-16D0F08331C2}" dt="2024-09-23T09:18:04.586" v="1001"/>
          <ac:spMkLst>
            <pc:docMk/>
            <pc:sldMk cId="2786457441" sldId="281"/>
            <ac:spMk id="20" creationId="{CD7CDAA4-2849-7BEF-60F5-510B2BDF5430}"/>
          </ac:spMkLst>
        </pc:spChg>
        <pc:spChg chg="add mod">
          <ac:chgData name="Hemant Thote" userId="b74c185066786944" providerId="LiveId" clId="{590ABD46-CEC8-4FA6-B0BC-16D0F08331C2}" dt="2024-09-23T09:18:04.586" v="1001"/>
          <ac:spMkLst>
            <pc:docMk/>
            <pc:sldMk cId="2786457441" sldId="281"/>
            <ac:spMk id="21" creationId="{06BB8958-2622-7A03-607F-A1AAE3E3F427}"/>
          </ac:spMkLst>
        </pc:spChg>
        <pc:spChg chg="add mod">
          <ac:chgData name="Hemant Thote" userId="b74c185066786944" providerId="LiveId" clId="{590ABD46-CEC8-4FA6-B0BC-16D0F08331C2}" dt="2024-09-23T09:18:04.586" v="1001"/>
          <ac:spMkLst>
            <pc:docMk/>
            <pc:sldMk cId="2786457441" sldId="281"/>
            <ac:spMk id="22" creationId="{75BB179A-9EF1-931D-1A1B-B223239B6CD7}"/>
          </ac:spMkLst>
        </pc:spChg>
        <pc:spChg chg="add mod">
          <ac:chgData name="Hemant Thote" userId="b74c185066786944" providerId="LiveId" clId="{590ABD46-CEC8-4FA6-B0BC-16D0F08331C2}" dt="2024-09-23T09:18:04.586" v="1001"/>
          <ac:spMkLst>
            <pc:docMk/>
            <pc:sldMk cId="2786457441" sldId="281"/>
            <ac:spMk id="23" creationId="{387682C4-049F-7387-79B0-78B44D164210}"/>
          </ac:spMkLst>
        </pc:spChg>
        <pc:spChg chg="add mod">
          <ac:chgData name="Hemant Thote" userId="b74c185066786944" providerId="LiveId" clId="{590ABD46-CEC8-4FA6-B0BC-16D0F08331C2}" dt="2024-09-23T09:18:04.586" v="1001"/>
          <ac:spMkLst>
            <pc:docMk/>
            <pc:sldMk cId="2786457441" sldId="281"/>
            <ac:spMk id="24" creationId="{71381CA0-3DAE-2B71-EBED-2365D7EDA400}"/>
          </ac:spMkLst>
        </pc:spChg>
        <pc:spChg chg="add mod">
          <ac:chgData name="Hemant Thote" userId="b74c185066786944" providerId="LiveId" clId="{590ABD46-CEC8-4FA6-B0BC-16D0F08331C2}" dt="2024-09-23T09:18:04.586" v="1001"/>
          <ac:spMkLst>
            <pc:docMk/>
            <pc:sldMk cId="2786457441" sldId="281"/>
            <ac:spMk id="25" creationId="{1E66CE75-EDA0-3A57-2989-CF344695A86E}"/>
          </ac:spMkLst>
        </pc:spChg>
        <pc:spChg chg="add mod">
          <ac:chgData name="Hemant Thote" userId="b74c185066786944" providerId="LiveId" clId="{590ABD46-CEC8-4FA6-B0BC-16D0F08331C2}" dt="2024-09-23T09:18:04.586" v="1001"/>
          <ac:spMkLst>
            <pc:docMk/>
            <pc:sldMk cId="2786457441" sldId="281"/>
            <ac:spMk id="26" creationId="{FCB26FDB-90D6-9945-7348-DCBB20DC5716}"/>
          </ac:spMkLst>
        </pc:spChg>
        <pc:spChg chg="add mod">
          <ac:chgData name="Hemant Thote" userId="b74c185066786944" providerId="LiveId" clId="{590ABD46-CEC8-4FA6-B0BC-16D0F08331C2}" dt="2024-09-23T09:18:04.586" v="1001"/>
          <ac:spMkLst>
            <pc:docMk/>
            <pc:sldMk cId="2786457441" sldId="281"/>
            <ac:spMk id="27" creationId="{1B5ED72E-E197-CA09-BF86-054F8EBD2C51}"/>
          </ac:spMkLst>
        </pc:spChg>
        <pc:spChg chg="add mod">
          <ac:chgData name="Hemant Thote" userId="b74c185066786944" providerId="LiveId" clId="{590ABD46-CEC8-4FA6-B0BC-16D0F08331C2}" dt="2024-09-23T09:18:04.586" v="1001"/>
          <ac:spMkLst>
            <pc:docMk/>
            <pc:sldMk cId="2786457441" sldId="281"/>
            <ac:spMk id="28" creationId="{67DF3F8A-ACB5-36F9-62D6-158BAC4F41E2}"/>
          </ac:spMkLst>
        </pc:spChg>
        <pc:spChg chg="add mod">
          <ac:chgData name="Hemant Thote" userId="b74c185066786944" providerId="LiveId" clId="{590ABD46-CEC8-4FA6-B0BC-16D0F08331C2}" dt="2024-09-23T09:18:04.586" v="1001"/>
          <ac:spMkLst>
            <pc:docMk/>
            <pc:sldMk cId="2786457441" sldId="281"/>
            <ac:spMk id="29" creationId="{9A324A7C-86B0-2126-E3C6-8EE8C47A31DB}"/>
          </ac:spMkLst>
        </pc:spChg>
        <pc:spChg chg="add mod">
          <ac:chgData name="Hemant Thote" userId="b74c185066786944" providerId="LiveId" clId="{590ABD46-CEC8-4FA6-B0BC-16D0F08331C2}" dt="2024-09-23T09:18:04.586" v="1001"/>
          <ac:spMkLst>
            <pc:docMk/>
            <pc:sldMk cId="2786457441" sldId="281"/>
            <ac:spMk id="30" creationId="{67135378-5204-785E-B61F-2B13FF5C7102}"/>
          </ac:spMkLst>
        </pc:spChg>
        <pc:spChg chg="add mod">
          <ac:chgData name="Hemant Thote" userId="b74c185066786944" providerId="LiveId" clId="{590ABD46-CEC8-4FA6-B0BC-16D0F08331C2}" dt="2024-09-23T09:18:04.586" v="1001"/>
          <ac:spMkLst>
            <pc:docMk/>
            <pc:sldMk cId="2786457441" sldId="281"/>
            <ac:spMk id="31" creationId="{2CB0DC51-F6F5-0A94-6AFE-4ABD20F3092B}"/>
          </ac:spMkLst>
        </pc:spChg>
        <pc:spChg chg="add mod">
          <ac:chgData name="Hemant Thote" userId="b74c185066786944" providerId="LiveId" clId="{590ABD46-CEC8-4FA6-B0BC-16D0F08331C2}" dt="2024-09-23T09:18:04.586" v="1001"/>
          <ac:spMkLst>
            <pc:docMk/>
            <pc:sldMk cId="2786457441" sldId="281"/>
            <ac:spMk id="32" creationId="{BEEA54C3-A019-1981-50D1-D397446983EB}"/>
          </ac:spMkLst>
        </pc:spChg>
        <pc:spChg chg="add mod">
          <ac:chgData name="Hemant Thote" userId="b74c185066786944" providerId="LiveId" clId="{590ABD46-CEC8-4FA6-B0BC-16D0F08331C2}" dt="2024-09-23T09:18:04.586" v="1001"/>
          <ac:spMkLst>
            <pc:docMk/>
            <pc:sldMk cId="2786457441" sldId="281"/>
            <ac:spMk id="33" creationId="{6CCE0DFB-4FD5-B404-FEC0-B7B46E44BB4C}"/>
          </ac:spMkLst>
        </pc:spChg>
        <pc:spChg chg="add mod">
          <ac:chgData name="Hemant Thote" userId="b74c185066786944" providerId="LiveId" clId="{590ABD46-CEC8-4FA6-B0BC-16D0F08331C2}" dt="2024-09-23T09:18:04.586" v="1001"/>
          <ac:spMkLst>
            <pc:docMk/>
            <pc:sldMk cId="2786457441" sldId="281"/>
            <ac:spMk id="34" creationId="{C2F15BEE-136A-FB29-EBBD-552AA9C9728E}"/>
          </ac:spMkLst>
        </pc:spChg>
        <pc:spChg chg="add mod">
          <ac:chgData name="Hemant Thote" userId="b74c185066786944" providerId="LiveId" clId="{590ABD46-CEC8-4FA6-B0BC-16D0F08331C2}" dt="2024-09-23T09:18:04.586" v="1001"/>
          <ac:spMkLst>
            <pc:docMk/>
            <pc:sldMk cId="2786457441" sldId="281"/>
            <ac:spMk id="35" creationId="{6271BC41-90AB-BFB3-C34E-0A9D3CD6CF1A}"/>
          </ac:spMkLst>
        </pc:spChg>
        <pc:spChg chg="add mod">
          <ac:chgData name="Hemant Thote" userId="b74c185066786944" providerId="LiveId" clId="{590ABD46-CEC8-4FA6-B0BC-16D0F08331C2}" dt="2024-09-23T09:18:04.586" v="1001"/>
          <ac:spMkLst>
            <pc:docMk/>
            <pc:sldMk cId="2786457441" sldId="281"/>
            <ac:spMk id="36" creationId="{98A830C8-FFC4-2136-9C02-04C816A10415}"/>
          </ac:spMkLst>
        </pc:spChg>
        <pc:spChg chg="add mod">
          <ac:chgData name="Hemant Thote" userId="b74c185066786944" providerId="LiveId" clId="{590ABD46-CEC8-4FA6-B0BC-16D0F08331C2}" dt="2024-09-23T09:18:04.586" v="1001"/>
          <ac:spMkLst>
            <pc:docMk/>
            <pc:sldMk cId="2786457441" sldId="281"/>
            <ac:spMk id="37" creationId="{88F2820E-E355-A7F1-1E32-20F8C5AB5086}"/>
          </ac:spMkLst>
        </pc:spChg>
        <pc:spChg chg="add mod">
          <ac:chgData name="Hemant Thote" userId="b74c185066786944" providerId="LiveId" clId="{590ABD46-CEC8-4FA6-B0BC-16D0F08331C2}" dt="2024-09-23T09:18:04.586" v="1001"/>
          <ac:spMkLst>
            <pc:docMk/>
            <pc:sldMk cId="2786457441" sldId="281"/>
            <ac:spMk id="38" creationId="{46011877-6F91-A28C-B8B1-53B865E63415}"/>
          </ac:spMkLst>
        </pc:spChg>
        <pc:spChg chg="add mod">
          <ac:chgData name="Hemant Thote" userId="b74c185066786944" providerId="LiveId" clId="{590ABD46-CEC8-4FA6-B0BC-16D0F08331C2}" dt="2024-09-23T09:18:04.586" v="1001"/>
          <ac:spMkLst>
            <pc:docMk/>
            <pc:sldMk cId="2786457441" sldId="281"/>
            <ac:spMk id="39" creationId="{F966F84E-1B6D-747B-98D7-97FBC8D64C7F}"/>
          </ac:spMkLst>
        </pc:spChg>
        <pc:spChg chg="add mod">
          <ac:chgData name="Hemant Thote" userId="b74c185066786944" providerId="LiveId" clId="{590ABD46-CEC8-4FA6-B0BC-16D0F08331C2}" dt="2024-09-23T09:18:04.586" v="1001"/>
          <ac:spMkLst>
            <pc:docMk/>
            <pc:sldMk cId="2786457441" sldId="281"/>
            <ac:spMk id="40" creationId="{5C698001-74FD-3B25-DB67-996F9578333B}"/>
          </ac:spMkLst>
        </pc:spChg>
        <pc:spChg chg="add mod">
          <ac:chgData name="Hemant Thote" userId="b74c185066786944" providerId="LiveId" clId="{590ABD46-CEC8-4FA6-B0BC-16D0F08331C2}" dt="2024-09-23T09:18:04.586" v="1001"/>
          <ac:spMkLst>
            <pc:docMk/>
            <pc:sldMk cId="2786457441" sldId="281"/>
            <ac:spMk id="41" creationId="{7F2E4CEE-F7EF-96FF-8BB3-2143E013330A}"/>
          </ac:spMkLst>
        </pc:spChg>
        <pc:spChg chg="add mod">
          <ac:chgData name="Hemant Thote" userId="b74c185066786944" providerId="LiveId" clId="{590ABD46-CEC8-4FA6-B0BC-16D0F08331C2}" dt="2024-09-23T09:18:04.586" v="1001"/>
          <ac:spMkLst>
            <pc:docMk/>
            <pc:sldMk cId="2786457441" sldId="281"/>
            <ac:spMk id="42" creationId="{BB667C96-57AB-9233-3B0A-4FCF550D5138}"/>
          </ac:spMkLst>
        </pc:spChg>
        <pc:spChg chg="add mod">
          <ac:chgData name="Hemant Thote" userId="b74c185066786944" providerId="LiveId" clId="{590ABD46-CEC8-4FA6-B0BC-16D0F08331C2}" dt="2024-09-23T09:18:04.586" v="1001"/>
          <ac:spMkLst>
            <pc:docMk/>
            <pc:sldMk cId="2786457441" sldId="281"/>
            <ac:spMk id="43" creationId="{8FE332FC-5748-28D8-63FF-A1EEF8C87352}"/>
          </ac:spMkLst>
        </pc:spChg>
        <pc:spChg chg="add mod">
          <ac:chgData name="Hemant Thote" userId="b74c185066786944" providerId="LiveId" clId="{590ABD46-CEC8-4FA6-B0BC-16D0F08331C2}" dt="2024-09-23T09:18:04.586" v="1001"/>
          <ac:spMkLst>
            <pc:docMk/>
            <pc:sldMk cId="2786457441" sldId="281"/>
            <ac:spMk id="44" creationId="{BD6228A1-9701-DA12-9586-7E19BFBEB3C6}"/>
          </ac:spMkLst>
        </pc:spChg>
        <pc:spChg chg="add mod">
          <ac:chgData name="Hemant Thote" userId="b74c185066786944" providerId="LiveId" clId="{590ABD46-CEC8-4FA6-B0BC-16D0F08331C2}" dt="2024-09-23T09:18:04.586" v="1001"/>
          <ac:spMkLst>
            <pc:docMk/>
            <pc:sldMk cId="2786457441" sldId="281"/>
            <ac:spMk id="45" creationId="{5E8F4B04-27A3-ABFE-E347-A852962E2E2A}"/>
          </ac:spMkLst>
        </pc:spChg>
        <pc:spChg chg="add mod">
          <ac:chgData name="Hemant Thote" userId="b74c185066786944" providerId="LiveId" clId="{590ABD46-CEC8-4FA6-B0BC-16D0F08331C2}" dt="2024-09-23T09:18:04.586" v="1001"/>
          <ac:spMkLst>
            <pc:docMk/>
            <pc:sldMk cId="2786457441" sldId="281"/>
            <ac:spMk id="46" creationId="{5B879176-8395-AB1E-084B-CCFD0011CB7D}"/>
          </ac:spMkLst>
        </pc:spChg>
        <pc:spChg chg="add mod">
          <ac:chgData name="Hemant Thote" userId="b74c185066786944" providerId="LiveId" clId="{590ABD46-CEC8-4FA6-B0BC-16D0F08331C2}" dt="2024-09-23T09:18:04.586" v="1001"/>
          <ac:spMkLst>
            <pc:docMk/>
            <pc:sldMk cId="2786457441" sldId="281"/>
            <ac:spMk id="47" creationId="{904407B8-22D4-568F-AC01-AE4506870DB7}"/>
          </ac:spMkLst>
        </pc:spChg>
        <pc:spChg chg="add mod">
          <ac:chgData name="Hemant Thote" userId="b74c185066786944" providerId="LiveId" clId="{590ABD46-CEC8-4FA6-B0BC-16D0F08331C2}" dt="2024-09-23T09:18:04.586" v="1001"/>
          <ac:spMkLst>
            <pc:docMk/>
            <pc:sldMk cId="2786457441" sldId="281"/>
            <ac:spMk id="48" creationId="{4AF8E04D-B757-0C8C-8BC8-6CADDB34E5D2}"/>
          </ac:spMkLst>
        </pc:spChg>
        <pc:spChg chg="add mod">
          <ac:chgData name="Hemant Thote" userId="b74c185066786944" providerId="LiveId" clId="{590ABD46-CEC8-4FA6-B0BC-16D0F08331C2}" dt="2024-09-23T09:18:04.586" v="1001"/>
          <ac:spMkLst>
            <pc:docMk/>
            <pc:sldMk cId="2786457441" sldId="281"/>
            <ac:spMk id="49" creationId="{95544CB8-B8E4-BC5D-89CE-8CA7A9F413A6}"/>
          </ac:spMkLst>
        </pc:spChg>
        <pc:spChg chg="add mod">
          <ac:chgData name="Hemant Thote" userId="b74c185066786944" providerId="LiveId" clId="{590ABD46-CEC8-4FA6-B0BC-16D0F08331C2}" dt="2024-09-23T09:18:04.586" v="1001"/>
          <ac:spMkLst>
            <pc:docMk/>
            <pc:sldMk cId="2786457441" sldId="281"/>
            <ac:spMk id="50" creationId="{06FE6217-0B99-A25B-30B1-0DBD5D0C6194}"/>
          </ac:spMkLst>
        </pc:spChg>
        <pc:spChg chg="add mod">
          <ac:chgData name="Hemant Thote" userId="b74c185066786944" providerId="LiveId" clId="{590ABD46-CEC8-4FA6-B0BC-16D0F08331C2}" dt="2024-09-23T09:18:04.586" v="1001"/>
          <ac:spMkLst>
            <pc:docMk/>
            <pc:sldMk cId="2786457441" sldId="281"/>
            <ac:spMk id="51" creationId="{3A045016-CDC0-1C27-B9DE-78C275D306C7}"/>
          </ac:spMkLst>
        </pc:spChg>
        <pc:spChg chg="add mod">
          <ac:chgData name="Hemant Thote" userId="b74c185066786944" providerId="LiveId" clId="{590ABD46-CEC8-4FA6-B0BC-16D0F08331C2}" dt="2024-09-23T09:18:04.586" v="1001"/>
          <ac:spMkLst>
            <pc:docMk/>
            <pc:sldMk cId="2786457441" sldId="281"/>
            <ac:spMk id="52" creationId="{CC63842A-8B8F-5249-0CA0-E1471611D4E4}"/>
          </ac:spMkLst>
        </pc:spChg>
        <pc:spChg chg="add mod">
          <ac:chgData name="Hemant Thote" userId="b74c185066786944" providerId="LiveId" clId="{590ABD46-CEC8-4FA6-B0BC-16D0F08331C2}" dt="2024-09-23T09:18:04.586" v="1001"/>
          <ac:spMkLst>
            <pc:docMk/>
            <pc:sldMk cId="2786457441" sldId="281"/>
            <ac:spMk id="53" creationId="{C78B91BD-73E4-E46C-FE20-6A5E774D9D6D}"/>
          </ac:spMkLst>
        </pc:spChg>
        <pc:spChg chg="add mod">
          <ac:chgData name="Hemant Thote" userId="b74c185066786944" providerId="LiveId" clId="{590ABD46-CEC8-4FA6-B0BC-16D0F08331C2}" dt="2024-09-23T09:18:04.586" v="1001"/>
          <ac:spMkLst>
            <pc:docMk/>
            <pc:sldMk cId="2786457441" sldId="281"/>
            <ac:spMk id="54" creationId="{F571FB6C-EE32-6AED-BA74-F320C3F2A3A1}"/>
          </ac:spMkLst>
        </pc:spChg>
        <pc:spChg chg="add mod">
          <ac:chgData name="Hemant Thote" userId="b74c185066786944" providerId="LiveId" clId="{590ABD46-CEC8-4FA6-B0BC-16D0F08331C2}" dt="2024-09-23T09:18:04.586" v="1001"/>
          <ac:spMkLst>
            <pc:docMk/>
            <pc:sldMk cId="2786457441" sldId="281"/>
            <ac:spMk id="55" creationId="{D0EAA37C-2EDF-3087-C12F-B9FAD8659A83}"/>
          </ac:spMkLst>
        </pc:spChg>
        <pc:spChg chg="add mod">
          <ac:chgData name="Hemant Thote" userId="b74c185066786944" providerId="LiveId" clId="{590ABD46-CEC8-4FA6-B0BC-16D0F08331C2}" dt="2024-09-23T09:18:04.586" v="1001"/>
          <ac:spMkLst>
            <pc:docMk/>
            <pc:sldMk cId="2786457441" sldId="281"/>
            <ac:spMk id="56" creationId="{9E7D6284-4E6A-7530-9079-3777E6C8BD8B}"/>
          </ac:spMkLst>
        </pc:spChg>
        <pc:spChg chg="add mod">
          <ac:chgData name="Hemant Thote" userId="b74c185066786944" providerId="LiveId" clId="{590ABD46-CEC8-4FA6-B0BC-16D0F08331C2}" dt="2024-09-23T09:18:04.586" v="1001"/>
          <ac:spMkLst>
            <pc:docMk/>
            <pc:sldMk cId="2786457441" sldId="281"/>
            <ac:spMk id="57" creationId="{5FA1FCBD-42B8-435D-7FFF-14A2158F8060}"/>
          </ac:spMkLst>
        </pc:spChg>
        <pc:spChg chg="add mod">
          <ac:chgData name="Hemant Thote" userId="b74c185066786944" providerId="LiveId" clId="{590ABD46-CEC8-4FA6-B0BC-16D0F08331C2}" dt="2024-09-23T09:18:04.586" v="1001"/>
          <ac:spMkLst>
            <pc:docMk/>
            <pc:sldMk cId="2786457441" sldId="281"/>
            <ac:spMk id="58" creationId="{77E4A661-A254-B0E0-F65C-588041B34938}"/>
          </ac:spMkLst>
        </pc:spChg>
        <pc:spChg chg="add del">
          <ac:chgData name="Hemant Thote" userId="b74c185066786944" providerId="LiveId" clId="{590ABD46-CEC8-4FA6-B0BC-16D0F08331C2}" dt="2024-09-23T09:18:27.368" v="1003" actId="478"/>
          <ac:spMkLst>
            <pc:docMk/>
            <pc:sldMk cId="2786457441" sldId="281"/>
            <ac:spMk id="60" creationId="{8F9C61E7-DD9A-D4E5-A79D-0D47C2A4905E}"/>
          </ac:spMkLst>
        </pc:spChg>
        <pc:spChg chg="add del mod">
          <ac:chgData name="Hemant Thote" userId="b74c185066786944" providerId="LiveId" clId="{590ABD46-CEC8-4FA6-B0BC-16D0F08331C2}" dt="2024-09-23T09:18:30.447" v="1004"/>
          <ac:spMkLst>
            <pc:docMk/>
            <pc:sldMk cId="2786457441" sldId="281"/>
            <ac:spMk id="61" creationId="{B350E81C-677B-AA92-62F5-67D3BFA80F6F}"/>
          </ac:spMkLst>
        </pc:spChg>
        <pc:spChg chg="add del mod">
          <ac:chgData name="Hemant Thote" userId="b74c185066786944" providerId="LiveId" clId="{590ABD46-CEC8-4FA6-B0BC-16D0F08331C2}" dt="2024-09-23T09:18:33.812" v="1005" actId="478"/>
          <ac:spMkLst>
            <pc:docMk/>
            <pc:sldMk cId="2786457441" sldId="281"/>
            <ac:spMk id="63" creationId="{5D9FC54D-C4B3-A72C-C547-F359A25873DF}"/>
          </ac:spMkLst>
        </pc:spChg>
        <pc:spChg chg="add del mod">
          <ac:chgData name="Hemant Thote" userId="b74c185066786944" providerId="LiveId" clId="{590ABD46-CEC8-4FA6-B0BC-16D0F08331C2}" dt="2024-09-23T09:18:36.367" v="1006"/>
          <ac:spMkLst>
            <pc:docMk/>
            <pc:sldMk cId="2786457441" sldId="281"/>
            <ac:spMk id="64" creationId="{26527D7D-CC56-7D4E-DA42-4F78B42D6F5A}"/>
          </ac:spMkLst>
        </pc:spChg>
        <pc:spChg chg="add del mod">
          <ac:chgData name="Hemant Thote" userId="b74c185066786944" providerId="LiveId" clId="{590ABD46-CEC8-4FA6-B0BC-16D0F08331C2}" dt="2024-09-23T09:18:49.914" v="1009" actId="478"/>
          <ac:spMkLst>
            <pc:docMk/>
            <pc:sldMk cId="2786457441" sldId="281"/>
            <ac:spMk id="66" creationId="{2447F250-2223-6D11-0B85-D22758AFD4A2}"/>
          </ac:spMkLst>
        </pc:spChg>
        <pc:graphicFrameChg chg="add mod">
          <ac:chgData name="Hemant Thote" userId="b74c185066786944" providerId="LiveId" clId="{590ABD46-CEC8-4FA6-B0BC-16D0F08331C2}" dt="2024-09-23T09:18:04.586" v="1001"/>
          <ac:graphicFrameMkLst>
            <pc:docMk/>
            <pc:sldMk cId="2786457441" sldId="281"/>
            <ac:graphicFrameMk id="4" creationId="{DCDF3D8A-8C3A-6B8D-CA3D-1A5DFEFA2106}"/>
          </ac:graphicFrameMkLst>
        </pc:graphicFrameChg>
        <pc:graphicFrameChg chg="add mod">
          <ac:chgData name="Hemant Thote" userId="b74c185066786944" providerId="LiveId" clId="{590ABD46-CEC8-4FA6-B0BC-16D0F08331C2}" dt="2024-09-23T09:17:58.514" v="1000"/>
          <ac:graphicFrameMkLst>
            <pc:docMk/>
            <pc:sldMk cId="2786457441" sldId="281"/>
            <ac:graphicFrameMk id="5" creationId="{1AC8990E-6934-417B-9BE8-9261FD66230E}"/>
          </ac:graphicFrameMkLst>
        </pc:graphicFrameChg>
        <pc:graphicFrameChg chg="add mod">
          <ac:chgData name="Hemant Thote" userId="b74c185066786944" providerId="LiveId" clId="{590ABD46-CEC8-4FA6-B0BC-16D0F08331C2}" dt="2024-09-23T09:17:58.514" v="1000"/>
          <ac:graphicFrameMkLst>
            <pc:docMk/>
            <pc:sldMk cId="2786457441" sldId="281"/>
            <ac:graphicFrameMk id="6" creationId="{3C72621A-9AD6-817C-2290-BC0A68E11F7C}"/>
          </ac:graphicFrameMkLst>
        </pc:graphicFrameChg>
        <pc:graphicFrameChg chg="add mod">
          <ac:chgData name="Hemant Thote" userId="b74c185066786944" providerId="LiveId" clId="{590ABD46-CEC8-4FA6-B0BC-16D0F08331C2}" dt="2024-09-23T09:17:58.514" v="1000"/>
          <ac:graphicFrameMkLst>
            <pc:docMk/>
            <pc:sldMk cId="2786457441" sldId="281"/>
            <ac:graphicFrameMk id="7" creationId="{50C48E2B-A7C0-43DF-59FA-D07FBF79AE81}"/>
          </ac:graphicFrameMkLst>
        </pc:graphicFrameChg>
        <pc:graphicFrameChg chg="add mod">
          <ac:chgData name="Hemant Thote" userId="b74c185066786944" providerId="LiveId" clId="{590ABD46-CEC8-4FA6-B0BC-16D0F08331C2}" dt="2024-09-23T09:17:58.514" v="1000"/>
          <ac:graphicFrameMkLst>
            <pc:docMk/>
            <pc:sldMk cId="2786457441" sldId="281"/>
            <ac:graphicFrameMk id="8" creationId="{3E463548-BD5E-9A14-CAF6-42E665499CA8}"/>
          </ac:graphicFrameMkLst>
        </pc:graphicFrameChg>
        <pc:graphicFrameChg chg="add mod">
          <ac:chgData name="Hemant Thote" userId="b74c185066786944" providerId="LiveId" clId="{590ABD46-CEC8-4FA6-B0BC-16D0F08331C2}" dt="2024-09-23T09:17:58.514" v="1000"/>
          <ac:graphicFrameMkLst>
            <pc:docMk/>
            <pc:sldMk cId="2786457441" sldId="281"/>
            <ac:graphicFrameMk id="9" creationId="{2CCDCC5E-F7C1-0F77-15A4-A4A9E34CDFC6}"/>
          </ac:graphicFrameMkLst>
        </pc:graphicFrameChg>
        <pc:graphicFrameChg chg="add del mod">
          <ac:chgData name="Hemant Thote" userId="b74c185066786944" providerId="LiveId" clId="{590ABD46-CEC8-4FA6-B0BC-16D0F08331C2}" dt="2024-09-23T09:18:27.368" v="1003" actId="478"/>
          <ac:graphicFrameMkLst>
            <pc:docMk/>
            <pc:sldMk cId="2786457441" sldId="281"/>
            <ac:graphicFrameMk id="59" creationId="{CFE16092-2E19-3A53-8ED1-F88F15C2DFB5}"/>
          </ac:graphicFrameMkLst>
        </pc:graphicFrameChg>
        <pc:graphicFrameChg chg="add del mod">
          <ac:chgData name="Hemant Thote" userId="b74c185066786944" providerId="LiveId" clId="{590ABD46-CEC8-4FA6-B0BC-16D0F08331C2}" dt="2024-09-23T09:18:33.812" v="1005" actId="478"/>
          <ac:graphicFrameMkLst>
            <pc:docMk/>
            <pc:sldMk cId="2786457441" sldId="281"/>
            <ac:graphicFrameMk id="62" creationId="{BFC485E9-7E88-37D3-73C1-9F76B56E3893}"/>
          </ac:graphicFrameMkLst>
        </pc:graphicFrameChg>
        <pc:graphicFrameChg chg="add mod modGraphic">
          <ac:chgData name="Hemant Thote" userId="b74c185066786944" providerId="LiveId" clId="{590ABD46-CEC8-4FA6-B0BC-16D0F08331C2}" dt="2024-09-23T09:21:03.759" v="1037" actId="14734"/>
          <ac:graphicFrameMkLst>
            <pc:docMk/>
            <pc:sldMk cId="2786457441" sldId="281"/>
            <ac:graphicFrameMk id="65" creationId="{F3574B3C-DDE6-DEB2-24EC-AE0740C9BB52}"/>
          </ac:graphicFrameMkLst>
        </pc:graphicFrameChg>
      </pc:sldChg>
      <pc:sldChg chg="add del">
        <pc:chgData name="Hemant Thote" userId="b74c185066786944" providerId="LiveId" clId="{590ABD46-CEC8-4FA6-B0BC-16D0F08331C2}" dt="2024-09-23T09:01:49.681" v="868" actId="47"/>
        <pc:sldMkLst>
          <pc:docMk/>
          <pc:sldMk cId="3936475202" sldId="281"/>
        </pc:sldMkLst>
      </pc:sldChg>
      <pc:sldChg chg="modSp new mod">
        <pc:chgData name="Hemant Thote" userId="b74c185066786944" providerId="LiveId" clId="{590ABD46-CEC8-4FA6-B0BC-16D0F08331C2}" dt="2024-09-23T09:37:10.942" v="1233" actId="122"/>
        <pc:sldMkLst>
          <pc:docMk/>
          <pc:sldMk cId="4264291224" sldId="282"/>
        </pc:sldMkLst>
        <pc:spChg chg="mod">
          <ac:chgData name="Hemant Thote" userId="b74c185066786944" providerId="LiveId" clId="{590ABD46-CEC8-4FA6-B0BC-16D0F08331C2}" dt="2024-09-23T09:37:10.942" v="1233" actId="122"/>
          <ac:spMkLst>
            <pc:docMk/>
            <pc:sldMk cId="4264291224" sldId="282"/>
            <ac:spMk id="2" creationId="{56D3410A-8D86-A68C-2450-ABFDE8A79C55}"/>
          </ac:spMkLst>
        </pc:spChg>
        <pc:spChg chg="mod">
          <ac:chgData name="Hemant Thote" userId="b74c185066786944" providerId="LiveId" clId="{590ABD46-CEC8-4FA6-B0BC-16D0F08331C2}" dt="2024-09-23T09:36:32.911" v="1216" actId="20577"/>
          <ac:spMkLst>
            <pc:docMk/>
            <pc:sldMk cId="4264291224" sldId="282"/>
            <ac:spMk id="3" creationId="{2D4764C9-33D3-0B7B-9D14-93DAABE6E7F7}"/>
          </ac:spMkLst>
        </pc:spChg>
      </pc:sldChg>
      <pc:sldChg chg="modSp new mod">
        <pc:chgData name="Hemant Thote" userId="b74c185066786944" providerId="LiveId" clId="{590ABD46-CEC8-4FA6-B0BC-16D0F08331C2}" dt="2024-09-23T09:52:10.386" v="1248" actId="20577"/>
        <pc:sldMkLst>
          <pc:docMk/>
          <pc:sldMk cId="1690600278" sldId="283"/>
        </pc:sldMkLst>
        <pc:spChg chg="mod">
          <ac:chgData name="Hemant Thote" userId="b74c185066786944" providerId="LiveId" clId="{590ABD46-CEC8-4FA6-B0BC-16D0F08331C2}" dt="2024-09-23T09:37:35.965" v="1244" actId="20577"/>
          <ac:spMkLst>
            <pc:docMk/>
            <pc:sldMk cId="1690600278" sldId="283"/>
            <ac:spMk id="2" creationId="{A8F67DF9-B67B-E788-09D4-7F280834A11C}"/>
          </ac:spMkLst>
        </pc:spChg>
        <pc:spChg chg="mod">
          <ac:chgData name="Hemant Thote" userId="b74c185066786944" providerId="LiveId" clId="{590ABD46-CEC8-4FA6-B0BC-16D0F08331C2}" dt="2024-09-23T09:52:10.386" v="1248" actId="20577"/>
          <ac:spMkLst>
            <pc:docMk/>
            <pc:sldMk cId="1690600278" sldId="283"/>
            <ac:spMk id="3" creationId="{E7413905-503B-9E2A-D576-80DBBE72DFFA}"/>
          </ac:spMkLst>
        </pc:spChg>
      </pc:sldChg>
      <pc:sldChg chg="addSp delSp modSp new mod">
        <pc:chgData name="Hemant Thote" userId="b74c185066786944" providerId="LiveId" clId="{590ABD46-CEC8-4FA6-B0BC-16D0F08331C2}" dt="2024-09-23T14:24:44.726" v="1303" actId="1076"/>
        <pc:sldMkLst>
          <pc:docMk/>
          <pc:sldMk cId="1155873824" sldId="284"/>
        </pc:sldMkLst>
        <pc:spChg chg="del">
          <ac:chgData name="Hemant Thote" userId="b74c185066786944" providerId="LiveId" clId="{590ABD46-CEC8-4FA6-B0BC-16D0F08331C2}" dt="2024-09-23T14:18:49.633" v="1252" actId="478"/>
          <ac:spMkLst>
            <pc:docMk/>
            <pc:sldMk cId="1155873824" sldId="284"/>
            <ac:spMk id="2" creationId="{3AEBDE76-1444-D6BE-AE14-074B9A73A2FB}"/>
          </ac:spMkLst>
        </pc:spChg>
        <pc:spChg chg="del">
          <ac:chgData name="Hemant Thote" userId="b74c185066786944" providerId="LiveId" clId="{590ABD46-CEC8-4FA6-B0BC-16D0F08331C2}" dt="2024-09-23T14:18:38.884" v="1250"/>
          <ac:spMkLst>
            <pc:docMk/>
            <pc:sldMk cId="1155873824" sldId="284"/>
            <ac:spMk id="3" creationId="{EDCFD899-F0A4-BFB0-DEFC-3E9821C08CA8}"/>
          </ac:spMkLst>
        </pc:spChg>
        <pc:picChg chg="add mod">
          <ac:chgData name="Hemant Thote" userId="b74c185066786944" providerId="LiveId" clId="{590ABD46-CEC8-4FA6-B0BC-16D0F08331C2}" dt="2024-09-23T14:24:44.726" v="1303" actId="1076"/>
          <ac:picMkLst>
            <pc:docMk/>
            <pc:sldMk cId="1155873824" sldId="284"/>
            <ac:picMk id="4" creationId="{5716E483-7B14-C059-F480-59D7D86BD715}"/>
          </ac:picMkLst>
        </pc:picChg>
        <pc:picChg chg="add mod">
          <ac:chgData name="Hemant Thote" userId="b74c185066786944" providerId="LiveId" clId="{590ABD46-CEC8-4FA6-B0BC-16D0F08331C2}" dt="2024-09-23T14:23:29.563" v="1289" actId="208"/>
          <ac:picMkLst>
            <pc:docMk/>
            <pc:sldMk cId="1155873824" sldId="284"/>
            <ac:picMk id="5" creationId="{6A471DF4-EAAB-A45B-1903-82E02F8E343D}"/>
          </ac:picMkLst>
        </pc:picChg>
        <pc:picChg chg="add mod">
          <ac:chgData name="Hemant Thote" userId="b74c185066786944" providerId="LiveId" clId="{590ABD46-CEC8-4FA6-B0BC-16D0F08331C2}" dt="2024-09-23T14:24:31.531" v="1301" actId="14100"/>
          <ac:picMkLst>
            <pc:docMk/>
            <pc:sldMk cId="1155873824" sldId="284"/>
            <ac:picMk id="6" creationId="{77EEE91E-F50E-E4DB-C7E5-52546524009A}"/>
          </ac:picMkLst>
        </pc:picChg>
        <pc:picChg chg="add mod">
          <ac:chgData name="Hemant Thote" userId="b74c185066786944" providerId="LiveId" clId="{590ABD46-CEC8-4FA6-B0BC-16D0F08331C2}" dt="2024-09-23T14:24:20.086" v="1299" actId="14100"/>
          <ac:picMkLst>
            <pc:docMk/>
            <pc:sldMk cId="1155873824" sldId="284"/>
            <ac:picMk id="7" creationId="{A143F994-B4F0-0311-48D7-A6147BA1795A}"/>
          </ac:picMkLst>
        </pc:picChg>
        <pc:picChg chg="add mod">
          <ac:chgData name="Hemant Thote" userId="b74c185066786944" providerId="LiveId" clId="{590ABD46-CEC8-4FA6-B0BC-16D0F08331C2}" dt="2024-09-23T14:24:11.595" v="1297" actId="14100"/>
          <ac:picMkLst>
            <pc:docMk/>
            <pc:sldMk cId="1155873824" sldId="284"/>
            <ac:picMk id="8" creationId="{7714BC11-6121-E992-ED13-176C808EBDAB}"/>
          </ac:picMkLst>
        </pc:picChg>
        <pc:picChg chg="add mod">
          <ac:chgData name="Hemant Thote" userId="b74c185066786944" providerId="LiveId" clId="{590ABD46-CEC8-4FA6-B0BC-16D0F08331C2}" dt="2024-09-23T14:24:23.720" v="1300" actId="14100"/>
          <ac:picMkLst>
            <pc:docMk/>
            <pc:sldMk cId="1155873824" sldId="284"/>
            <ac:picMk id="9" creationId="{EEF6BDD2-B9C3-130F-75C2-D47E374C773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 of RestaurantID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7B71-4375-94B4-F3CFE6B7CE3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7B71-4375-94B4-F3CFE6B7CE3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8401-4809-A18B-47FFFA8C7426}"/>
              </c:ext>
            </c:extLst>
          </c:dPt>
          <c:dLbls>
            <c:dLbl>
              <c:idx val="0"/>
              <c:layout>
                <c:manualLayout>
                  <c:x val="0.14814823928258969"/>
                  <c:y val="-4.1666666666666664E-2"/>
                </c:manualLayout>
              </c:layout>
              <c:spPr>
                <a:xfrm>
                  <a:off x="4289978" y="3891794"/>
                  <a:ext cx="716903" cy="454868"/>
                </a:xfrm>
                <a:solidFill>
                  <a:prstClr val="white"/>
                </a:solidFill>
                <a:ln w="9525" cap="flat" cmpd="sng" algn="ctr">
                  <a:solidFill>
                    <a:srgbClr val="89C01C"/>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8671"/>
                        <a:gd name="adj2" fmla="val -116641"/>
                      </a:avLst>
                    </a:prstGeom>
                    <a:noFill/>
                    <a:ln>
                      <a:noFill/>
                    </a:ln>
                  </c15:spPr>
                  <c15:layout>
                    <c:manualLayout>
                      <c:w val="0.13066929133858265"/>
                      <c:h val="9.94899387576553E-2"/>
                    </c:manualLayout>
                  </c15:layout>
                </c:ext>
                <c:ext xmlns:c16="http://schemas.microsoft.com/office/drawing/2014/chart" uri="{C3380CC4-5D6E-409C-BE32-E72D297353CC}">
                  <c16:uniqueId val="{00000003-7B71-4375-94B4-F3CFE6B7CE3F}"/>
                </c:ext>
              </c:extLst>
            </c:dLbl>
            <c:dLbl>
              <c:idx val="1"/>
              <c:layout>
                <c:manualLayout>
                  <c:x val="-1.9675925925925923E-2"/>
                  <c:y val="1.1111111111111112E-2"/>
                </c:manualLayout>
              </c:layout>
              <c:spPr>
                <a:solidFill>
                  <a:prstClr val="white"/>
                </a:solidFill>
                <a:ln>
                  <a:solidFill>
                    <a:srgbClr val="89C01C"/>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386756342957131"/>
                      <c:h val="9.94899387576553E-2"/>
                    </c:manualLayout>
                  </c15:layout>
                </c:ext>
                <c:ext xmlns:c16="http://schemas.microsoft.com/office/drawing/2014/chart" uri="{C3380CC4-5D6E-409C-BE32-E72D297353CC}">
                  <c16:uniqueId val="{00000002-7B71-4375-94B4-F3CFE6B7CE3F}"/>
                </c:ext>
              </c:extLst>
            </c:dLbl>
            <c:dLbl>
              <c:idx val="2"/>
              <c:spPr>
                <a:solidFill>
                  <a:prstClr val="white"/>
                </a:solidFill>
                <a:ln>
                  <a:solidFill>
                    <a:srgbClr val="89C01C"/>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0-8401-4809-A18B-47FFFA8C7426}"/>
                </c:ext>
              </c:extLst>
            </c:dLbl>
            <c:spPr>
              <a:solidFill>
                <a:prstClr val="white"/>
              </a:solidFill>
              <a:ln>
                <a:solidFill>
                  <a:srgbClr val="89C01C"/>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2"/>
                <c:pt idx="0">
                  <c:v>No</c:v>
                </c:pt>
                <c:pt idx="1">
                  <c:v>Yes</c:v>
                </c:pt>
              </c:strCache>
            </c:strRef>
          </c:cat>
          <c:val>
            <c:numRef>
              <c:f>Sheet1!$B$2:$B$4</c:f>
              <c:numCache>
                <c:formatCode>General</c:formatCode>
                <c:ptCount val="3"/>
                <c:pt idx="0">
                  <c:v>8393</c:v>
                </c:pt>
                <c:pt idx="1">
                  <c:v>1158</c:v>
                </c:pt>
              </c:numCache>
            </c:numRef>
          </c:val>
          <c:extLst>
            <c:ext xmlns:c16="http://schemas.microsoft.com/office/drawing/2014/chart" uri="{C3380CC4-5D6E-409C-BE32-E72D297353CC}">
              <c16:uniqueId val="{00000000-7B71-4375-94B4-F3CFE6B7CE3F}"/>
            </c:ext>
          </c:extLst>
        </c:ser>
        <c:ser>
          <c:idx val="1"/>
          <c:order val="1"/>
          <c:tx>
            <c:strRef>
              <c:f>Sheet1!$C$1</c:f>
              <c:strCache>
                <c:ptCount val="1"/>
                <c:pt idx="0">
                  <c:v>Count of RestaurantID2</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401-4809-A18B-47FFFA8C742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8401-4809-A18B-47FFFA8C742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401-4809-A18B-47FFFA8C7426}"/>
              </c:ext>
            </c:extLst>
          </c:dPt>
          <c:dLbls>
            <c:dLbl>
              <c:idx val="0"/>
              <c:spPr>
                <a:solidFill>
                  <a:schemeClr val="lt1"/>
                </a:solidFill>
                <a:ln>
                  <a:solidFill>
                    <a:schemeClr val="accent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8401-4809-A18B-47FFFA8C7426}"/>
                </c:ext>
              </c:extLst>
            </c:dLbl>
            <c:dLbl>
              <c:idx val="1"/>
              <c:spPr>
                <a:solidFill>
                  <a:schemeClr val="lt1"/>
                </a:solidFill>
                <a:ln>
                  <a:solidFill>
                    <a:schemeClr val="accent2"/>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8401-4809-A18B-47FFFA8C7426}"/>
                </c:ext>
              </c:extLst>
            </c:dLbl>
            <c:dLbl>
              <c:idx val="2"/>
              <c:spPr>
                <a:solidFill>
                  <a:schemeClr val="lt1"/>
                </a:solidFill>
                <a:ln>
                  <a:solidFill>
                    <a:schemeClr val="accent3"/>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8401-4809-A18B-47FFFA8C7426}"/>
                </c:ext>
              </c:extLst>
            </c:dLbl>
            <c:spPr>
              <a:solidFill>
                <a:prstClr val="white"/>
              </a:solidFill>
              <a:ln>
                <a:solidFill>
                  <a:srgbClr val="FCB22C"/>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2"/>
                <c:pt idx="0">
                  <c:v>No</c:v>
                </c:pt>
                <c:pt idx="1">
                  <c:v>Yes</c:v>
                </c:pt>
              </c:strCache>
            </c:strRef>
          </c:cat>
          <c:val>
            <c:numRef>
              <c:f>Sheet1!$C$2:$C$4</c:f>
              <c:numCache>
                <c:formatCode>0.00%</c:formatCode>
                <c:ptCount val="3"/>
                <c:pt idx="0">
                  <c:v>0.87875615118835726</c:v>
                </c:pt>
                <c:pt idx="1">
                  <c:v>0.12124384881164275</c:v>
                </c:pt>
              </c:numCache>
            </c:numRef>
          </c:val>
          <c:extLst>
            <c:ext xmlns:c16="http://schemas.microsoft.com/office/drawing/2014/chart" uri="{C3380CC4-5D6E-409C-BE32-E72D297353CC}">
              <c16:uniqueId val="{00000001-7B71-4375-94B4-F3CFE6B7CE3F}"/>
            </c:ext>
          </c:extLst>
        </c:ser>
        <c:dLbls>
          <c:dLblPos val="outEnd"/>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Count of RestaurantID</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EE32-4702-988E-4F3BCE8E5F4E}"/>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2-EE32-4702-988E-4F3BCE8E5F4E}"/>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0-6E9F-41DE-A3A2-AF2A44FA3825}"/>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1-6E9F-41DE-A3A2-AF2A44FA3825}"/>
              </c:ext>
            </c:extLst>
          </c:dPt>
          <c:dLbls>
            <c:dLbl>
              <c:idx val="0"/>
              <c:layout>
                <c:manualLayout>
                  <c:x val="0"/>
                  <c:y val="2.4999999999999897E-2"/>
                </c:manualLayout>
              </c:layout>
              <c:spPr>
                <a:solidFill>
                  <a:prstClr val="white">
                    <a:alpha val="90000"/>
                  </a:prstClr>
                </a:solidFill>
                <a:ln w="12700" cap="flat" cmpd="sng" algn="ctr">
                  <a:solidFill>
                    <a:srgbClr val="89C01C"/>
                  </a:solidFill>
                  <a:round/>
                </a:ln>
                <a:effectLst>
                  <a:outerShdw blurRad="50800" dist="38100" dir="2700000" algn="tl" rotWithShape="0">
                    <a:srgbClr val="89C01C">
                      <a:lumMod val="75000"/>
                      <a:alpha val="40000"/>
                    </a:srgbClr>
                  </a:outerShdw>
                </a:effectLst>
              </c:spPr>
              <c:txPr>
                <a:bodyPr rot="0" spcFirstLastPara="1" vertOverflow="clip" horzOverflow="clip" vert="horz" wrap="square" lIns="38100" tIns="19050" rIns="38100" bIns="19050" anchor="ctr" anchorCtr="1">
                  <a:noAutofit/>
                </a:bodyPr>
                <a:lstStyle/>
                <a:p>
                  <a:pPr>
                    <a:defRPr sz="1330" b="0"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15:layout>
                    <c:manualLayout>
                      <c:w val="0.14111313511184237"/>
                      <c:h val="0.12448993875765529"/>
                    </c:manualLayout>
                  </c15:layout>
                </c:ext>
                <c:ext xmlns:c16="http://schemas.microsoft.com/office/drawing/2014/chart" uri="{C3380CC4-5D6E-409C-BE32-E72D297353CC}">
                  <c16:uniqueId val="{00000001-EE32-4702-988E-4F3BCE8E5F4E}"/>
                </c:ext>
              </c:extLst>
            </c:dLbl>
            <c:dLbl>
              <c:idx val="1"/>
              <c:layout>
                <c:manualLayout>
                  <c:x val="-3.7312453480628418E-3"/>
                  <c:y val="-7.2222222222222243E-2"/>
                </c:manualLayout>
              </c:layout>
              <c:spPr>
                <a:solidFill>
                  <a:prstClr val="white">
                    <a:alpha val="90000"/>
                  </a:prstClr>
                </a:solidFill>
                <a:ln w="12700" cap="flat" cmpd="sng" algn="ctr">
                  <a:solidFill>
                    <a:srgbClr val="89C01C"/>
                  </a:solidFill>
                  <a:round/>
                </a:ln>
                <a:effectLst>
                  <a:outerShdw blurRad="50800" dist="38100" dir="2700000" algn="tl" rotWithShape="0">
                    <a:srgbClr val="89C01C">
                      <a:lumMod val="75000"/>
                      <a:alpha val="40000"/>
                    </a:srgbClr>
                  </a:outerShdw>
                </a:effectLst>
              </c:spPr>
              <c:txPr>
                <a:bodyPr rot="0" spcFirstLastPara="1" vertOverflow="clip" horzOverflow="clip" vert="horz" wrap="square" lIns="38100" tIns="19050" rIns="38100" bIns="19050" anchor="ctr" anchorCtr="1">
                  <a:noAutofit/>
                </a:bodyPr>
                <a:lstStyle/>
                <a:p>
                  <a:pPr>
                    <a:defRPr sz="1330" b="0" i="0" u="none" strike="noStrike" kern="1200" baseline="0">
                      <a:solidFill>
                        <a:schemeClr val="accent2"/>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15:layout>
                    <c:manualLayout>
                      <c:w val="0.1638269283503741"/>
                      <c:h val="0.1328232720909886"/>
                    </c:manualLayout>
                  </c15:layout>
                </c:ext>
                <c:ext xmlns:c16="http://schemas.microsoft.com/office/drawing/2014/chart" uri="{C3380CC4-5D6E-409C-BE32-E72D297353CC}">
                  <c16:uniqueId val="{00000002-EE32-4702-988E-4F3BCE8E5F4E}"/>
                </c:ext>
              </c:extLst>
            </c:dLbl>
            <c:dLbl>
              <c:idx val="2"/>
              <c:spPr>
                <a:solidFill>
                  <a:prstClr val="white">
                    <a:alpha val="90000"/>
                  </a:prstClr>
                </a:solidFill>
                <a:ln w="12700" cap="flat" cmpd="sng" algn="ctr">
                  <a:solidFill>
                    <a:srgbClr val="89C01C"/>
                  </a:solidFill>
                  <a:round/>
                </a:ln>
                <a:effectLst>
                  <a:outerShdw blurRad="50800" dist="38100" dir="2700000" algn="tl" rotWithShape="0">
                    <a:srgbClr val="89C01C">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0-6E9F-41DE-A3A2-AF2A44FA3825}"/>
                </c:ext>
              </c:extLst>
            </c:dLbl>
            <c:dLbl>
              <c:idx val="3"/>
              <c:spPr>
                <a:solidFill>
                  <a:prstClr val="white">
                    <a:alpha val="90000"/>
                  </a:prstClr>
                </a:solidFill>
                <a:ln w="12700" cap="flat" cmpd="sng" algn="ctr">
                  <a:solidFill>
                    <a:srgbClr val="89C01C"/>
                  </a:solidFill>
                  <a:round/>
                </a:ln>
                <a:effectLst>
                  <a:outerShdw blurRad="50800" dist="38100" dir="2700000" algn="tl" rotWithShape="0">
                    <a:srgbClr val="89C01C">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1-6E9F-41DE-A3A2-AF2A44FA3825}"/>
                </c:ext>
              </c:extLst>
            </c:dLbl>
            <c:spPr>
              <a:solidFill>
                <a:prstClr val="white">
                  <a:alpha val="90000"/>
                </a:prstClr>
              </a:solidFill>
              <a:ln w="12700" cap="flat" cmpd="sng" algn="ctr">
                <a:solidFill>
                  <a:srgbClr val="89C01C"/>
                </a:solidFill>
                <a:round/>
              </a:ln>
              <a:effectLst>
                <a:outerShdw blurRad="50800" dist="38100" dir="2700000" algn="tl" rotWithShape="0">
                  <a:srgbClr val="89C01C">
                    <a:lumMod val="75000"/>
                    <a:alpha val="40000"/>
                  </a:srgbClr>
                </a:outerShdw>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s>
          <c:cat>
            <c:strRef>
              <c:f>Sheet1!$A$2:$A$5</c:f>
              <c:strCache>
                <c:ptCount val="2"/>
                <c:pt idx="0">
                  <c:v>No</c:v>
                </c:pt>
                <c:pt idx="1">
                  <c:v>Yes</c:v>
                </c:pt>
              </c:strCache>
            </c:strRef>
          </c:cat>
          <c:val>
            <c:numRef>
              <c:f>Sheet1!$B$2:$B$5</c:f>
              <c:numCache>
                <c:formatCode>0.00%</c:formatCode>
                <c:ptCount val="4"/>
                <c:pt idx="0">
                  <c:v>0.74337765678986489</c:v>
                </c:pt>
                <c:pt idx="1">
                  <c:v>0.25662234321013505</c:v>
                </c:pt>
              </c:numCache>
            </c:numRef>
          </c:val>
          <c:extLst>
            <c:ext xmlns:c16="http://schemas.microsoft.com/office/drawing/2014/chart" uri="{C3380CC4-5D6E-409C-BE32-E72D297353CC}">
              <c16:uniqueId val="{00000000-EE32-4702-988E-4F3BCE8E5F4E}"/>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5D2009-D8F6-4D47-B940-BAC3A8A92499}" type="doc">
      <dgm:prSet loTypeId="urn:microsoft.com/office/officeart/2008/layout/AlternatingHexagons" loCatId="list" qsTypeId="urn:microsoft.com/office/officeart/2005/8/quickstyle/3d1" qsCatId="3D" csTypeId="urn:microsoft.com/office/officeart/2005/8/colors/colorful4" csCatId="colorful" phldr="1"/>
      <dgm:spPr/>
      <dgm:t>
        <a:bodyPr/>
        <a:lstStyle/>
        <a:p>
          <a:endParaRPr lang="en-US"/>
        </a:p>
      </dgm:t>
    </dgm:pt>
    <dgm:pt modelId="{50FAEEB4-7661-4305-9490-B5DA8FDF36BC}">
      <dgm:prSet phldrT="[Text]" custT="1"/>
      <dgm:spPr/>
      <dgm:t>
        <a:bodyPr/>
        <a:lstStyle/>
        <a:p>
          <a:r>
            <a:rPr lang="en-US" sz="1600" dirty="0"/>
            <a:t>Data Overview</a:t>
          </a:r>
        </a:p>
      </dgm:t>
    </dgm:pt>
    <dgm:pt modelId="{C1A390EF-F040-4326-A525-37537E75EB5C}" type="parTrans" cxnId="{928F90E4-9C98-4DB9-9EA6-DE5C100A69B2}">
      <dgm:prSet/>
      <dgm:spPr/>
      <dgm:t>
        <a:bodyPr/>
        <a:lstStyle/>
        <a:p>
          <a:endParaRPr lang="en-US"/>
        </a:p>
      </dgm:t>
    </dgm:pt>
    <dgm:pt modelId="{EF877254-E902-44CA-ABDA-76EE44AEEBF9}" type="sibTrans" cxnId="{928F90E4-9C98-4DB9-9EA6-DE5C100A69B2}">
      <dgm:prSet custT="1"/>
      <dgm:spPr/>
      <dgm:t>
        <a:bodyPr/>
        <a:lstStyle/>
        <a:p>
          <a:r>
            <a:rPr lang="en-US" sz="1800" dirty="0"/>
            <a:t>Introduction</a:t>
          </a:r>
        </a:p>
      </dgm:t>
    </dgm:pt>
    <dgm:pt modelId="{B4AADF5E-3CE7-42C0-80DD-D238ECC4811A}">
      <dgm:prSet phldrT="[Text]"/>
      <dgm:spPr/>
      <dgm:t>
        <a:bodyPr/>
        <a:lstStyle/>
        <a:p>
          <a:r>
            <a:rPr lang="en-US" dirty="0"/>
            <a:t>Objectives : KPI’s</a:t>
          </a:r>
        </a:p>
      </dgm:t>
    </dgm:pt>
    <dgm:pt modelId="{0FFC2A66-EC08-4B8F-BF28-0AF3B989D8C3}" type="parTrans" cxnId="{1675EA07-C4AE-4F42-9145-FA4E488F76B5}">
      <dgm:prSet/>
      <dgm:spPr/>
      <dgm:t>
        <a:bodyPr/>
        <a:lstStyle/>
        <a:p>
          <a:endParaRPr lang="en-US"/>
        </a:p>
      </dgm:t>
    </dgm:pt>
    <dgm:pt modelId="{CA219A36-370E-4D1B-AF78-6D5A1952D37C}" type="sibTrans" cxnId="{1675EA07-C4AE-4F42-9145-FA4E488F76B5}">
      <dgm:prSet custT="1"/>
      <dgm:spPr/>
      <dgm:t>
        <a:bodyPr/>
        <a:lstStyle/>
        <a:p>
          <a:r>
            <a:rPr lang="en-US" sz="2000" dirty="0"/>
            <a:t>Analysis</a:t>
          </a:r>
          <a:endParaRPr lang="en-US" sz="2200" dirty="0"/>
        </a:p>
      </dgm:t>
    </dgm:pt>
    <dgm:pt modelId="{C86ED8E7-C5F2-4FC5-AC73-90C08B729105}">
      <dgm:prSet phldrT="[Text]"/>
      <dgm:spPr/>
      <dgm:t>
        <a:bodyPr/>
        <a:lstStyle/>
        <a:p>
          <a:r>
            <a:rPr lang="en-US" dirty="0"/>
            <a:t>Conclusion</a:t>
          </a:r>
        </a:p>
      </dgm:t>
    </dgm:pt>
    <dgm:pt modelId="{B67441C0-8FA3-48B7-BAC3-622CA055A90E}" type="parTrans" cxnId="{A3643706-4628-4E27-8243-E3B1F91D69F3}">
      <dgm:prSet/>
      <dgm:spPr/>
      <dgm:t>
        <a:bodyPr/>
        <a:lstStyle/>
        <a:p>
          <a:endParaRPr lang="en-US"/>
        </a:p>
      </dgm:t>
    </dgm:pt>
    <dgm:pt modelId="{5341C655-530C-4C93-B1F5-7E7E3A4F3FAC}" type="sibTrans" cxnId="{A3643706-4628-4E27-8243-E3B1F91D69F3}">
      <dgm:prSet custT="1"/>
      <dgm:spPr/>
      <dgm:t>
        <a:bodyPr/>
        <a:lstStyle/>
        <a:p>
          <a:r>
            <a:rPr lang="en-US" sz="1400" dirty="0"/>
            <a:t>Recommendations &amp; Insights</a:t>
          </a:r>
        </a:p>
      </dgm:t>
    </dgm:pt>
    <dgm:pt modelId="{1BF80BA8-9E5D-4017-A323-2753378F2A19}" type="pres">
      <dgm:prSet presAssocID="{B65D2009-D8F6-4D47-B940-BAC3A8A92499}" presName="Name0" presStyleCnt="0">
        <dgm:presLayoutVars>
          <dgm:chMax/>
          <dgm:chPref/>
          <dgm:dir/>
          <dgm:animLvl val="lvl"/>
        </dgm:presLayoutVars>
      </dgm:prSet>
      <dgm:spPr/>
    </dgm:pt>
    <dgm:pt modelId="{E07F1A2A-3562-4558-91C6-DBB7F696033A}" type="pres">
      <dgm:prSet presAssocID="{50FAEEB4-7661-4305-9490-B5DA8FDF36BC}" presName="composite" presStyleCnt="0"/>
      <dgm:spPr/>
    </dgm:pt>
    <dgm:pt modelId="{A1B042F3-B353-472A-A41C-48AB40E81D02}" type="pres">
      <dgm:prSet presAssocID="{50FAEEB4-7661-4305-9490-B5DA8FDF36BC}" presName="Parent1" presStyleLbl="node1" presStyleIdx="0" presStyleCnt="6">
        <dgm:presLayoutVars>
          <dgm:chMax val="1"/>
          <dgm:chPref val="1"/>
          <dgm:bulletEnabled val="1"/>
        </dgm:presLayoutVars>
      </dgm:prSet>
      <dgm:spPr/>
    </dgm:pt>
    <dgm:pt modelId="{4EA63461-CE5E-4658-9774-8F97A4933890}" type="pres">
      <dgm:prSet presAssocID="{50FAEEB4-7661-4305-9490-B5DA8FDF36BC}" presName="Childtext1" presStyleLbl="revTx" presStyleIdx="0" presStyleCnt="3">
        <dgm:presLayoutVars>
          <dgm:chMax val="0"/>
          <dgm:chPref val="0"/>
          <dgm:bulletEnabled val="1"/>
        </dgm:presLayoutVars>
      </dgm:prSet>
      <dgm:spPr/>
    </dgm:pt>
    <dgm:pt modelId="{51623BE7-E278-40A0-952F-10E1C275FF2E}" type="pres">
      <dgm:prSet presAssocID="{50FAEEB4-7661-4305-9490-B5DA8FDF36BC}" presName="BalanceSpacing" presStyleCnt="0"/>
      <dgm:spPr/>
    </dgm:pt>
    <dgm:pt modelId="{9C154DE8-CABA-4D2D-9E38-F086C33B4CCC}" type="pres">
      <dgm:prSet presAssocID="{50FAEEB4-7661-4305-9490-B5DA8FDF36BC}" presName="BalanceSpacing1" presStyleCnt="0"/>
      <dgm:spPr/>
    </dgm:pt>
    <dgm:pt modelId="{346BFD57-0590-4D37-AB39-F0C5AFDE7B04}" type="pres">
      <dgm:prSet presAssocID="{EF877254-E902-44CA-ABDA-76EE44AEEBF9}" presName="Accent1Text" presStyleLbl="node1" presStyleIdx="1" presStyleCnt="6"/>
      <dgm:spPr/>
    </dgm:pt>
    <dgm:pt modelId="{82C5EDCF-3CA6-4C11-8097-A4AD189F5ABC}" type="pres">
      <dgm:prSet presAssocID="{EF877254-E902-44CA-ABDA-76EE44AEEBF9}" presName="spaceBetweenRectangles" presStyleCnt="0"/>
      <dgm:spPr/>
    </dgm:pt>
    <dgm:pt modelId="{97CEACF2-0F81-4D43-882F-72B34C2097EB}" type="pres">
      <dgm:prSet presAssocID="{B4AADF5E-3CE7-42C0-80DD-D238ECC4811A}" presName="composite" presStyleCnt="0"/>
      <dgm:spPr/>
    </dgm:pt>
    <dgm:pt modelId="{DBA0C0C1-14D6-4C62-9067-8DD6F1567CAA}" type="pres">
      <dgm:prSet presAssocID="{B4AADF5E-3CE7-42C0-80DD-D238ECC4811A}" presName="Parent1" presStyleLbl="node1" presStyleIdx="2" presStyleCnt="6">
        <dgm:presLayoutVars>
          <dgm:chMax val="1"/>
          <dgm:chPref val="1"/>
          <dgm:bulletEnabled val="1"/>
        </dgm:presLayoutVars>
      </dgm:prSet>
      <dgm:spPr/>
    </dgm:pt>
    <dgm:pt modelId="{7307896F-BF8B-47ED-8098-84DA70A56A26}" type="pres">
      <dgm:prSet presAssocID="{B4AADF5E-3CE7-42C0-80DD-D238ECC4811A}" presName="Childtext1" presStyleLbl="revTx" presStyleIdx="1" presStyleCnt="3">
        <dgm:presLayoutVars>
          <dgm:chMax val="0"/>
          <dgm:chPref val="0"/>
          <dgm:bulletEnabled val="1"/>
        </dgm:presLayoutVars>
      </dgm:prSet>
      <dgm:spPr/>
    </dgm:pt>
    <dgm:pt modelId="{938587F3-70C9-4704-9FE9-50CB86A7E941}" type="pres">
      <dgm:prSet presAssocID="{B4AADF5E-3CE7-42C0-80DD-D238ECC4811A}" presName="BalanceSpacing" presStyleCnt="0"/>
      <dgm:spPr/>
    </dgm:pt>
    <dgm:pt modelId="{43174D8F-BF13-4194-A729-221690D70FDF}" type="pres">
      <dgm:prSet presAssocID="{B4AADF5E-3CE7-42C0-80DD-D238ECC4811A}" presName="BalanceSpacing1" presStyleCnt="0"/>
      <dgm:spPr/>
    </dgm:pt>
    <dgm:pt modelId="{355C7990-F600-48C4-BC20-BE17E53EED92}" type="pres">
      <dgm:prSet presAssocID="{CA219A36-370E-4D1B-AF78-6D5A1952D37C}" presName="Accent1Text" presStyleLbl="node1" presStyleIdx="3" presStyleCnt="6"/>
      <dgm:spPr/>
    </dgm:pt>
    <dgm:pt modelId="{2F427306-3237-4D0C-A46B-F9A4C6A29EA6}" type="pres">
      <dgm:prSet presAssocID="{CA219A36-370E-4D1B-AF78-6D5A1952D37C}" presName="spaceBetweenRectangles" presStyleCnt="0"/>
      <dgm:spPr/>
    </dgm:pt>
    <dgm:pt modelId="{55402016-3E23-4DE3-8CCA-B43383D59E83}" type="pres">
      <dgm:prSet presAssocID="{C86ED8E7-C5F2-4FC5-AC73-90C08B729105}" presName="composite" presStyleCnt="0"/>
      <dgm:spPr/>
    </dgm:pt>
    <dgm:pt modelId="{26313AEC-8CC2-4B2B-B821-C3E0D1129DC9}" type="pres">
      <dgm:prSet presAssocID="{C86ED8E7-C5F2-4FC5-AC73-90C08B729105}" presName="Parent1" presStyleLbl="node1" presStyleIdx="4" presStyleCnt="6">
        <dgm:presLayoutVars>
          <dgm:chMax val="1"/>
          <dgm:chPref val="1"/>
          <dgm:bulletEnabled val="1"/>
        </dgm:presLayoutVars>
      </dgm:prSet>
      <dgm:spPr/>
    </dgm:pt>
    <dgm:pt modelId="{9510E271-9BBF-486B-856E-04EAF1A70D34}" type="pres">
      <dgm:prSet presAssocID="{C86ED8E7-C5F2-4FC5-AC73-90C08B729105}" presName="Childtext1" presStyleLbl="revTx" presStyleIdx="2" presStyleCnt="3">
        <dgm:presLayoutVars>
          <dgm:chMax val="0"/>
          <dgm:chPref val="0"/>
          <dgm:bulletEnabled val="1"/>
        </dgm:presLayoutVars>
      </dgm:prSet>
      <dgm:spPr/>
    </dgm:pt>
    <dgm:pt modelId="{AEA15625-231B-4120-A54B-CC00C07D47DD}" type="pres">
      <dgm:prSet presAssocID="{C86ED8E7-C5F2-4FC5-AC73-90C08B729105}" presName="BalanceSpacing" presStyleCnt="0"/>
      <dgm:spPr/>
    </dgm:pt>
    <dgm:pt modelId="{C9519CE1-4731-4A44-AB8F-91A80F5F0A25}" type="pres">
      <dgm:prSet presAssocID="{C86ED8E7-C5F2-4FC5-AC73-90C08B729105}" presName="BalanceSpacing1" presStyleCnt="0"/>
      <dgm:spPr/>
    </dgm:pt>
    <dgm:pt modelId="{EC2C7303-AB27-4C34-9848-27D4D572026F}" type="pres">
      <dgm:prSet presAssocID="{5341C655-530C-4C93-B1F5-7E7E3A4F3FAC}" presName="Accent1Text" presStyleLbl="node1" presStyleIdx="5" presStyleCnt="6"/>
      <dgm:spPr/>
    </dgm:pt>
  </dgm:ptLst>
  <dgm:cxnLst>
    <dgm:cxn modelId="{A3643706-4628-4E27-8243-E3B1F91D69F3}" srcId="{B65D2009-D8F6-4D47-B940-BAC3A8A92499}" destId="{C86ED8E7-C5F2-4FC5-AC73-90C08B729105}" srcOrd="2" destOrd="0" parTransId="{B67441C0-8FA3-48B7-BAC3-622CA055A90E}" sibTransId="{5341C655-530C-4C93-B1F5-7E7E3A4F3FAC}"/>
    <dgm:cxn modelId="{1675EA07-C4AE-4F42-9145-FA4E488F76B5}" srcId="{B65D2009-D8F6-4D47-B940-BAC3A8A92499}" destId="{B4AADF5E-3CE7-42C0-80DD-D238ECC4811A}" srcOrd="1" destOrd="0" parTransId="{0FFC2A66-EC08-4B8F-BF28-0AF3B989D8C3}" sibTransId="{CA219A36-370E-4D1B-AF78-6D5A1952D37C}"/>
    <dgm:cxn modelId="{FFFD2A29-7614-44E3-A2D6-979CC2315DCC}" type="presOf" srcId="{B65D2009-D8F6-4D47-B940-BAC3A8A92499}" destId="{1BF80BA8-9E5D-4017-A323-2753378F2A19}" srcOrd="0" destOrd="0" presId="urn:microsoft.com/office/officeart/2008/layout/AlternatingHexagons"/>
    <dgm:cxn modelId="{8A7AB844-45CA-4F70-8E8B-FF7396A9353D}" type="presOf" srcId="{CA219A36-370E-4D1B-AF78-6D5A1952D37C}" destId="{355C7990-F600-48C4-BC20-BE17E53EED92}" srcOrd="0" destOrd="0" presId="urn:microsoft.com/office/officeart/2008/layout/AlternatingHexagons"/>
    <dgm:cxn modelId="{486E5D49-8F90-4032-987C-67CD698BA2F6}" type="presOf" srcId="{B4AADF5E-3CE7-42C0-80DD-D238ECC4811A}" destId="{DBA0C0C1-14D6-4C62-9067-8DD6F1567CAA}" srcOrd="0" destOrd="0" presId="urn:microsoft.com/office/officeart/2008/layout/AlternatingHexagons"/>
    <dgm:cxn modelId="{D69D6B81-DDC8-4FF9-AB16-2773848FF821}" type="presOf" srcId="{C86ED8E7-C5F2-4FC5-AC73-90C08B729105}" destId="{26313AEC-8CC2-4B2B-B821-C3E0D1129DC9}" srcOrd="0" destOrd="0" presId="urn:microsoft.com/office/officeart/2008/layout/AlternatingHexagons"/>
    <dgm:cxn modelId="{91FAE2D4-0C2A-42B8-9841-2D7AFCC3C79C}" type="presOf" srcId="{EF877254-E902-44CA-ABDA-76EE44AEEBF9}" destId="{346BFD57-0590-4D37-AB39-F0C5AFDE7B04}" srcOrd="0" destOrd="0" presId="urn:microsoft.com/office/officeart/2008/layout/AlternatingHexagons"/>
    <dgm:cxn modelId="{15BEA7E2-1224-41CC-A3A7-09B592B02256}" type="presOf" srcId="{50FAEEB4-7661-4305-9490-B5DA8FDF36BC}" destId="{A1B042F3-B353-472A-A41C-48AB40E81D02}" srcOrd="0" destOrd="0" presId="urn:microsoft.com/office/officeart/2008/layout/AlternatingHexagons"/>
    <dgm:cxn modelId="{928F90E4-9C98-4DB9-9EA6-DE5C100A69B2}" srcId="{B65D2009-D8F6-4D47-B940-BAC3A8A92499}" destId="{50FAEEB4-7661-4305-9490-B5DA8FDF36BC}" srcOrd="0" destOrd="0" parTransId="{C1A390EF-F040-4326-A525-37537E75EB5C}" sibTransId="{EF877254-E902-44CA-ABDA-76EE44AEEBF9}"/>
    <dgm:cxn modelId="{218115F9-127B-4A85-AD24-1ABBF39B776B}" type="presOf" srcId="{5341C655-530C-4C93-B1F5-7E7E3A4F3FAC}" destId="{EC2C7303-AB27-4C34-9848-27D4D572026F}" srcOrd="0" destOrd="0" presId="urn:microsoft.com/office/officeart/2008/layout/AlternatingHexagons"/>
    <dgm:cxn modelId="{4264A0B6-160F-4110-B126-5A616CF5DFFC}" type="presParOf" srcId="{1BF80BA8-9E5D-4017-A323-2753378F2A19}" destId="{E07F1A2A-3562-4558-91C6-DBB7F696033A}" srcOrd="0" destOrd="0" presId="urn:microsoft.com/office/officeart/2008/layout/AlternatingHexagons"/>
    <dgm:cxn modelId="{94088652-BFED-41CC-9B81-C320914E5FEE}" type="presParOf" srcId="{E07F1A2A-3562-4558-91C6-DBB7F696033A}" destId="{A1B042F3-B353-472A-A41C-48AB40E81D02}" srcOrd="0" destOrd="0" presId="urn:microsoft.com/office/officeart/2008/layout/AlternatingHexagons"/>
    <dgm:cxn modelId="{9419A647-DDF6-4036-837E-0946B6408A69}" type="presParOf" srcId="{E07F1A2A-3562-4558-91C6-DBB7F696033A}" destId="{4EA63461-CE5E-4658-9774-8F97A4933890}" srcOrd="1" destOrd="0" presId="urn:microsoft.com/office/officeart/2008/layout/AlternatingHexagons"/>
    <dgm:cxn modelId="{F70EEE47-A247-4808-8A92-00EF0B70F4B4}" type="presParOf" srcId="{E07F1A2A-3562-4558-91C6-DBB7F696033A}" destId="{51623BE7-E278-40A0-952F-10E1C275FF2E}" srcOrd="2" destOrd="0" presId="urn:microsoft.com/office/officeart/2008/layout/AlternatingHexagons"/>
    <dgm:cxn modelId="{120C382F-6734-4D7B-80A1-FDE80CF96CBA}" type="presParOf" srcId="{E07F1A2A-3562-4558-91C6-DBB7F696033A}" destId="{9C154DE8-CABA-4D2D-9E38-F086C33B4CCC}" srcOrd="3" destOrd="0" presId="urn:microsoft.com/office/officeart/2008/layout/AlternatingHexagons"/>
    <dgm:cxn modelId="{29A2123C-20E2-40C2-B8B5-3B0D9F8649A6}" type="presParOf" srcId="{E07F1A2A-3562-4558-91C6-DBB7F696033A}" destId="{346BFD57-0590-4D37-AB39-F0C5AFDE7B04}" srcOrd="4" destOrd="0" presId="urn:microsoft.com/office/officeart/2008/layout/AlternatingHexagons"/>
    <dgm:cxn modelId="{1A908237-0C95-4D41-8451-0F44BBA9D029}" type="presParOf" srcId="{1BF80BA8-9E5D-4017-A323-2753378F2A19}" destId="{82C5EDCF-3CA6-4C11-8097-A4AD189F5ABC}" srcOrd="1" destOrd="0" presId="urn:microsoft.com/office/officeart/2008/layout/AlternatingHexagons"/>
    <dgm:cxn modelId="{5BDBCFE1-64F3-4F99-AF9B-E223CEA4981A}" type="presParOf" srcId="{1BF80BA8-9E5D-4017-A323-2753378F2A19}" destId="{97CEACF2-0F81-4D43-882F-72B34C2097EB}" srcOrd="2" destOrd="0" presId="urn:microsoft.com/office/officeart/2008/layout/AlternatingHexagons"/>
    <dgm:cxn modelId="{8BCF036C-0EAA-43DF-9491-7242A1BF96BC}" type="presParOf" srcId="{97CEACF2-0F81-4D43-882F-72B34C2097EB}" destId="{DBA0C0C1-14D6-4C62-9067-8DD6F1567CAA}" srcOrd="0" destOrd="0" presId="urn:microsoft.com/office/officeart/2008/layout/AlternatingHexagons"/>
    <dgm:cxn modelId="{663CE3D5-BF03-455A-A42E-7D89928C989B}" type="presParOf" srcId="{97CEACF2-0F81-4D43-882F-72B34C2097EB}" destId="{7307896F-BF8B-47ED-8098-84DA70A56A26}" srcOrd="1" destOrd="0" presId="urn:microsoft.com/office/officeart/2008/layout/AlternatingHexagons"/>
    <dgm:cxn modelId="{FF2C9340-B7C1-4832-80EF-26E7FE533839}" type="presParOf" srcId="{97CEACF2-0F81-4D43-882F-72B34C2097EB}" destId="{938587F3-70C9-4704-9FE9-50CB86A7E941}" srcOrd="2" destOrd="0" presId="urn:microsoft.com/office/officeart/2008/layout/AlternatingHexagons"/>
    <dgm:cxn modelId="{815914FE-271D-4B1C-B0A4-A15A762114B7}" type="presParOf" srcId="{97CEACF2-0F81-4D43-882F-72B34C2097EB}" destId="{43174D8F-BF13-4194-A729-221690D70FDF}" srcOrd="3" destOrd="0" presId="urn:microsoft.com/office/officeart/2008/layout/AlternatingHexagons"/>
    <dgm:cxn modelId="{5EA83D49-798C-41A4-8F4D-05ACEE4DD8D0}" type="presParOf" srcId="{97CEACF2-0F81-4D43-882F-72B34C2097EB}" destId="{355C7990-F600-48C4-BC20-BE17E53EED92}" srcOrd="4" destOrd="0" presId="urn:microsoft.com/office/officeart/2008/layout/AlternatingHexagons"/>
    <dgm:cxn modelId="{041D4C05-2778-4B07-AA89-0A7C88A0DEAA}" type="presParOf" srcId="{1BF80BA8-9E5D-4017-A323-2753378F2A19}" destId="{2F427306-3237-4D0C-A46B-F9A4C6A29EA6}" srcOrd="3" destOrd="0" presId="urn:microsoft.com/office/officeart/2008/layout/AlternatingHexagons"/>
    <dgm:cxn modelId="{5EA88DEA-6957-4343-B9CB-07F6A0024C7B}" type="presParOf" srcId="{1BF80BA8-9E5D-4017-A323-2753378F2A19}" destId="{55402016-3E23-4DE3-8CCA-B43383D59E83}" srcOrd="4" destOrd="0" presId="urn:microsoft.com/office/officeart/2008/layout/AlternatingHexagons"/>
    <dgm:cxn modelId="{4FDD6FAC-B226-4DA9-830A-037BBB3350A6}" type="presParOf" srcId="{55402016-3E23-4DE3-8CCA-B43383D59E83}" destId="{26313AEC-8CC2-4B2B-B821-C3E0D1129DC9}" srcOrd="0" destOrd="0" presId="urn:microsoft.com/office/officeart/2008/layout/AlternatingHexagons"/>
    <dgm:cxn modelId="{B3D4FCA5-12F1-4ECE-AD5A-3799C0EF3DC4}" type="presParOf" srcId="{55402016-3E23-4DE3-8CCA-B43383D59E83}" destId="{9510E271-9BBF-486B-856E-04EAF1A70D34}" srcOrd="1" destOrd="0" presId="urn:microsoft.com/office/officeart/2008/layout/AlternatingHexagons"/>
    <dgm:cxn modelId="{3CD3666C-4A96-4D47-8253-00960170D083}" type="presParOf" srcId="{55402016-3E23-4DE3-8CCA-B43383D59E83}" destId="{AEA15625-231B-4120-A54B-CC00C07D47DD}" srcOrd="2" destOrd="0" presId="urn:microsoft.com/office/officeart/2008/layout/AlternatingHexagons"/>
    <dgm:cxn modelId="{F71CE383-8362-42FA-B88D-04D84BA32C59}" type="presParOf" srcId="{55402016-3E23-4DE3-8CCA-B43383D59E83}" destId="{C9519CE1-4731-4A44-AB8F-91A80F5F0A25}" srcOrd="3" destOrd="0" presId="urn:microsoft.com/office/officeart/2008/layout/AlternatingHexagons"/>
    <dgm:cxn modelId="{D2DDF152-07CD-4C44-AA75-81EB0E7A0785}" type="presParOf" srcId="{55402016-3E23-4DE3-8CCA-B43383D59E83}" destId="{EC2C7303-AB27-4C34-9848-27D4D572026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042F3-B353-472A-A41C-48AB40E81D02}">
      <dsp:nvSpPr>
        <dsp:cNvPr id="0" name=""/>
        <dsp:cNvSpPr/>
      </dsp:nvSpPr>
      <dsp:spPr>
        <a:xfrm rot="5400000">
          <a:off x="2730302" y="110401"/>
          <a:ext cx="1694656" cy="1474350"/>
        </a:xfrm>
        <a:prstGeom prst="hexagon">
          <a:avLst>
            <a:gd name="adj" fmla="val 25000"/>
            <a:gd name="vf" fmla="val 115470"/>
          </a:avLst>
        </a:prstGeom>
        <a:solidFill>
          <a:schemeClr val="accent4">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Overview</a:t>
          </a:r>
        </a:p>
      </dsp:txBody>
      <dsp:txXfrm rot="-5400000">
        <a:off x="3070208" y="264332"/>
        <a:ext cx="1014844" cy="1166488"/>
      </dsp:txXfrm>
    </dsp:sp>
    <dsp:sp modelId="{4EA63461-CE5E-4658-9774-8F97A4933890}">
      <dsp:nvSpPr>
        <dsp:cNvPr id="0" name=""/>
        <dsp:cNvSpPr/>
      </dsp:nvSpPr>
      <dsp:spPr>
        <a:xfrm>
          <a:off x="4359544" y="339179"/>
          <a:ext cx="1891236" cy="1016793"/>
        </a:xfrm>
        <a:prstGeom prst="rect">
          <a:avLst/>
        </a:prstGeom>
        <a:noFill/>
        <a:ln>
          <a:noFill/>
        </a:ln>
        <a:effectLst/>
      </dsp:spPr>
      <dsp:style>
        <a:lnRef idx="0">
          <a:scrgbClr r="0" g="0" b="0"/>
        </a:lnRef>
        <a:fillRef idx="0">
          <a:scrgbClr r="0" g="0" b="0"/>
        </a:fillRef>
        <a:effectRef idx="0">
          <a:scrgbClr r="0" g="0" b="0"/>
        </a:effectRef>
        <a:fontRef idx="minor"/>
      </dsp:style>
    </dsp:sp>
    <dsp:sp modelId="{346BFD57-0590-4D37-AB39-F0C5AFDE7B04}">
      <dsp:nvSpPr>
        <dsp:cNvPr id="0" name=""/>
        <dsp:cNvSpPr/>
      </dsp:nvSpPr>
      <dsp:spPr>
        <a:xfrm rot="5400000">
          <a:off x="1138003" y="110401"/>
          <a:ext cx="1694656" cy="1474350"/>
        </a:xfrm>
        <a:prstGeom prst="hexagon">
          <a:avLst>
            <a:gd name="adj" fmla="val 25000"/>
            <a:gd name="vf" fmla="val 115470"/>
          </a:avLst>
        </a:prstGeom>
        <a:solidFill>
          <a:schemeClr val="accent4">
            <a:hueOff val="4044658"/>
            <a:satOff val="-7693"/>
            <a:lumOff val="-368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rot="-5400000">
        <a:off x="1477909" y="264332"/>
        <a:ext cx="1014844" cy="1166488"/>
      </dsp:txXfrm>
    </dsp:sp>
    <dsp:sp modelId="{DBA0C0C1-14D6-4C62-9067-8DD6F1567CAA}">
      <dsp:nvSpPr>
        <dsp:cNvPr id="0" name=""/>
        <dsp:cNvSpPr/>
      </dsp:nvSpPr>
      <dsp:spPr>
        <a:xfrm rot="5400000">
          <a:off x="1931102" y="1548825"/>
          <a:ext cx="1694656" cy="1474350"/>
        </a:xfrm>
        <a:prstGeom prst="hexagon">
          <a:avLst>
            <a:gd name="adj" fmla="val 25000"/>
            <a:gd name="vf" fmla="val 115470"/>
          </a:avLst>
        </a:prstGeom>
        <a:solidFill>
          <a:schemeClr val="accent4">
            <a:hueOff val="8089317"/>
            <a:satOff val="-15385"/>
            <a:lumOff val="-737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Objectives : KPI’s</a:t>
          </a:r>
        </a:p>
      </dsp:txBody>
      <dsp:txXfrm rot="-5400000">
        <a:off x="2271008" y="1702756"/>
        <a:ext cx="1014844" cy="1166488"/>
      </dsp:txXfrm>
    </dsp:sp>
    <dsp:sp modelId="{7307896F-BF8B-47ED-8098-84DA70A56A26}">
      <dsp:nvSpPr>
        <dsp:cNvPr id="0" name=""/>
        <dsp:cNvSpPr/>
      </dsp:nvSpPr>
      <dsp:spPr>
        <a:xfrm>
          <a:off x="150018" y="1777604"/>
          <a:ext cx="1830228" cy="1016793"/>
        </a:xfrm>
        <a:prstGeom prst="rect">
          <a:avLst/>
        </a:prstGeom>
        <a:noFill/>
        <a:ln>
          <a:noFill/>
        </a:ln>
        <a:effectLst/>
      </dsp:spPr>
      <dsp:style>
        <a:lnRef idx="0">
          <a:scrgbClr r="0" g="0" b="0"/>
        </a:lnRef>
        <a:fillRef idx="0">
          <a:scrgbClr r="0" g="0" b="0"/>
        </a:fillRef>
        <a:effectRef idx="0">
          <a:scrgbClr r="0" g="0" b="0"/>
        </a:effectRef>
        <a:fontRef idx="minor"/>
      </dsp:style>
    </dsp:sp>
    <dsp:sp modelId="{355C7990-F600-48C4-BC20-BE17E53EED92}">
      <dsp:nvSpPr>
        <dsp:cNvPr id="0" name=""/>
        <dsp:cNvSpPr/>
      </dsp:nvSpPr>
      <dsp:spPr>
        <a:xfrm rot="5400000">
          <a:off x="3523401" y="1548825"/>
          <a:ext cx="1694656" cy="1474350"/>
        </a:xfrm>
        <a:prstGeom prst="hexagon">
          <a:avLst>
            <a:gd name="adj" fmla="val 25000"/>
            <a:gd name="vf" fmla="val 115470"/>
          </a:avLst>
        </a:prstGeom>
        <a:solidFill>
          <a:schemeClr val="accent4">
            <a:hueOff val="12133976"/>
            <a:satOff val="-23078"/>
            <a:lumOff val="-1105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Analysis</a:t>
          </a:r>
          <a:endParaRPr lang="en-US" sz="2200" kern="1200" dirty="0"/>
        </a:p>
      </dsp:txBody>
      <dsp:txXfrm rot="-5400000">
        <a:off x="3863307" y="1702756"/>
        <a:ext cx="1014844" cy="1166488"/>
      </dsp:txXfrm>
    </dsp:sp>
    <dsp:sp modelId="{26313AEC-8CC2-4B2B-B821-C3E0D1129DC9}">
      <dsp:nvSpPr>
        <dsp:cNvPr id="0" name=""/>
        <dsp:cNvSpPr/>
      </dsp:nvSpPr>
      <dsp:spPr>
        <a:xfrm rot="5400000">
          <a:off x="2730302" y="2987249"/>
          <a:ext cx="1694656" cy="1474350"/>
        </a:xfrm>
        <a:prstGeom prst="hexagon">
          <a:avLst>
            <a:gd name="adj" fmla="val 25000"/>
            <a:gd name="vf" fmla="val 115470"/>
          </a:avLst>
        </a:prstGeom>
        <a:solidFill>
          <a:schemeClr val="accent4">
            <a:hueOff val="16178633"/>
            <a:satOff val="-30770"/>
            <a:lumOff val="-14744"/>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Conclusion</a:t>
          </a:r>
        </a:p>
      </dsp:txBody>
      <dsp:txXfrm rot="-5400000">
        <a:off x="3070208" y="3141180"/>
        <a:ext cx="1014844" cy="1166488"/>
      </dsp:txXfrm>
    </dsp:sp>
    <dsp:sp modelId="{9510E271-9BBF-486B-856E-04EAF1A70D34}">
      <dsp:nvSpPr>
        <dsp:cNvPr id="0" name=""/>
        <dsp:cNvSpPr/>
      </dsp:nvSpPr>
      <dsp:spPr>
        <a:xfrm>
          <a:off x="4359544" y="3216028"/>
          <a:ext cx="1891236" cy="1016793"/>
        </a:xfrm>
        <a:prstGeom prst="rect">
          <a:avLst/>
        </a:prstGeom>
        <a:noFill/>
        <a:ln>
          <a:noFill/>
        </a:ln>
        <a:effectLst/>
      </dsp:spPr>
      <dsp:style>
        <a:lnRef idx="0">
          <a:scrgbClr r="0" g="0" b="0"/>
        </a:lnRef>
        <a:fillRef idx="0">
          <a:scrgbClr r="0" g="0" b="0"/>
        </a:fillRef>
        <a:effectRef idx="0">
          <a:scrgbClr r="0" g="0" b="0"/>
        </a:effectRef>
        <a:fontRef idx="minor"/>
      </dsp:style>
    </dsp:sp>
    <dsp:sp modelId="{EC2C7303-AB27-4C34-9848-27D4D572026F}">
      <dsp:nvSpPr>
        <dsp:cNvPr id="0" name=""/>
        <dsp:cNvSpPr/>
      </dsp:nvSpPr>
      <dsp:spPr>
        <a:xfrm rot="5400000">
          <a:off x="1138003" y="2987249"/>
          <a:ext cx="1694656" cy="1474350"/>
        </a:xfrm>
        <a:prstGeom prst="hexagon">
          <a:avLst>
            <a:gd name="adj" fmla="val 25000"/>
            <a:gd name="vf" fmla="val 115470"/>
          </a:avLst>
        </a:prstGeom>
        <a:solidFill>
          <a:schemeClr val="accent4">
            <a:hueOff val="20223292"/>
            <a:satOff val="-38463"/>
            <a:lumOff val="-1843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Recommendations &amp; Insights</a:t>
          </a:r>
        </a:p>
      </dsp:txBody>
      <dsp:txXfrm rot="-5400000">
        <a:off x="1477909" y="3141180"/>
        <a:ext cx="1014844" cy="116648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24-Sep-24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24-Sep-24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24-Sep-24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24-Sep-24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24-Sep-24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24-Sep-24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24-Sep-24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24-Sep-24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24-Sep-24</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24-Sep-24</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24-Sep-24</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24-Sep-24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24-Sep-24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24-Sep-24</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docs.live.net/b74c185066786944/Shital/Data%20Analyst/Projects/Zomato%20Analytics/Zomato_analysis_project.xls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op view of sandwiches on the table">
            <a:extLst>
              <a:ext uri="{FF2B5EF4-FFF2-40B4-BE49-F238E27FC236}">
                <a16:creationId xmlns:a16="http://schemas.microsoft.com/office/drawing/2014/main" id="{31CD936A-731A-2019-410C-6BA21E392F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p:spPr>
      </p:pic>
      <p:sp>
        <p:nvSpPr>
          <p:cNvPr id="10" name="TextBox 9">
            <a:extLst>
              <a:ext uri="{FF2B5EF4-FFF2-40B4-BE49-F238E27FC236}">
                <a16:creationId xmlns:a16="http://schemas.microsoft.com/office/drawing/2014/main" id="{750C5EF3-5699-1BA0-BB2D-1A2F5EF28414}"/>
              </a:ext>
            </a:extLst>
          </p:cNvPr>
          <p:cNvSpPr txBox="1"/>
          <p:nvPr/>
        </p:nvSpPr>
        <p:spPr>
          <a:xfrm>
            <a:off x="150812" y="2667000"/>
            <a:ext cx="7772400" cy="2169825"/>
          </a:xfrm>
          <a:prstGeom prst="rect">
            <a:avLst/>
          </a:prstGeom>
          <a:noFill/>
        </p:spPr>
        <p:txBody>
          <a:bodyPr wrap="square" rtlCol="0">
            <a:spAutoFit/>
          </a:bodyPr>
          <a:lstStyle/>
          <a:p>
            <a:pPr algn="ctr"/>
            <a:r>
              <a:rPr lang="en-US" sz="115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01600">
                    <a:schemeClr val="accent4">
                      <a:satMod val="175000"/>
                      <a:alpha val="40000"/>
                    </a:schemeClr>
                  </a:glow>
                </a:effectLst>
                <a:latin typeface="Imprint MT Shadow" panose="04020605060303030202" pitchFamily="82" charset="0"/>
              </a:rPr>
              <a:t>Zomato</a:t>
            </a:r>
            <a:endParaRPr lang="en-US" sz="11500" b="1" dirty="0">
              <a:solidFill>
                <a:srgbClr val="FF0000"/>
              </a:solidFill>
              <a:effectLst>
                <a:glow rad="101600">
                  <a:schemeClr val="accent4">
                    <a:satMod val="175000"/>
                    <a:alpha val="40000"/>
                  </a:schemeClr>
                </a:glow>
                <a:outerShdw blurRad="38100" dist="38100" dir="2700000" algn="tl">
                  <a:srgbClr val="000000">
                    <a:alpha val="43137"/>
                  </a:srgbClr>
                </a:outerShdw>
              </a:effectLst>
              <a:latin typeface="Imprint MT Shadow" panose="04020605060303030202" pitchFamily="82" charset="0"/>
            </a:endParaRPr>
          </a:p>
          <a:p>
            <a:pPr algn="r"/>
            <a:r>
              <a:rPr lang="en-US" sz="2000" b="1" i="0" dirty="0">
                <a:solidFill>
                  <a:schemeClr val="bg1"/>
                </a:solidFill>
                <a:effectLst>
                  <a:outerShdw blurRad="38100" dist="38100" dir="2700000" algn="tl">
                    <a:srgbClr val="000000">
                      <a:alpha val="43137"/>
                    </a:srgbClr>
                  </a:outerShdw>
                </a:effectLst>
                <a:latin typeface="Google Sans"/>
              </a:rPr>
              <a:t>"</a:t>
            </a:r>
            <a:r>
              <a:rPr lang="en-US" sz="2000" b="1" dirty="0">
                <a:solidFill>
                  <a:schemeClr val="bg1"/>
                </a:solidFill>
                <a:effectLst>
                  <a:outerShdw blurRad="38100" dist="38100" dir="2700000" algn="tl">
                    <a:srgbClr val="000000">
                      <a:alpha val="43137"/>
                    </a:srgbClr>
                  </a:outerShdw>
                </a:effectLst>
              </a:rPr>
              <a:t>Never have a bad meal…</a:t>
            </a:r>
            <a:r>
              <a:rPr lang="en-US" sz="2000" b="1" i="0" dirty="0">
                <a:solidFill>
                  <a:schemeClr val="bg1"/>
                </a:solidFill>
                <a:effectLst>
                  <a:outerShdw blurRad="38100" dist="38100" dir="2700000" algn="tl">
                    <a:srgbClr val="000000">
                      <a:alpha val="43137"/>
                    </a:srgbClr>
                  </a:outerShdw>
                </a:effectLst>
                <a:latin typeface="Google Sans"/>
              </a:rPr>
              <a:t>"</a:t>
            </a:r>
            <a:endParaRPr lang="en-US" sz="2800" b="1" dirty="0">
              <a:solidFill>
                <a:schemeClr val="bg1"/>
              </a:solidFill>
              <a:effectLst>
                <a:outerShdw blurRad="38100" dist="38100" dir="2700000" algn="tl">
                  <a:srgbClr val="000000">
                    <a:alpha val="43137"/>
                  </a:srgbClr>
                </a:outerShdw>
              </a:effectLst>
              <a:latin typeface="Imprint MT Shadow" panose="04020605060303030202" pitchFamily="82" charset="0"/>
            </a:endParaRPr>
          </a:p>
        </p:txBody>
      </p:sp>
      <p:sp>
        <p:nvSpPr>
          <p:cNvPr id="2" name="TextBox 1">
            <a:extLst>
              <a:ext uri="{FF2B5EF4-FFF2-40B4-BE49-F238E27FC236}">
                <a16:creationId xmlns:a16="http://schemas.microsoft.com/office/drawing/2014/main" id="{ADF3CD1B-6125-D5C5-991D-BC348728AED6}"/>
              </a:ext>
            </a:extLst>
          </p:cNvPr>
          <p:cNvSpPr txBox="1"/>
          <p:nvPr/>
        </p:nvSpPr>
        <p:spPr>
          <a:xfrm>
            <a:off x="5484812" y="5334000"/>
            <a:ext cx="2590800" cy="830997"/>
          </a:xfrm>
          <a:prstGeom prst="rect">
            <a:avLst/>
          </a:prstGeom>
          <a:noFill/>
        </p:spPr>
        <p:txBody>
          <a:bodyPr wrap="square" rtlCol="0">
            <a:spAutoFit/>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Presented by, </a:t>
            </a:r>
          </a:p>
          <a:p>
            <a:r>
              <a:rPr lang="en-US" b="1" dirty="0">
                <a:ln w="6600">
                  <a:solidFill>
                    <a:schemeClr val="accent2"/>
                  </a:solidFill>
                  <a:prstDash val="solid"/>
                </a:ln>
                <a:solidFill>
                  <a:srgbClr val="FFFFFF"/>
                </a:solidFill>
                <a:effectLst>
                  <a:outerShdw dist="38100" dir="2700000" algn="tl" rotWithShape="0">
                    <a:schemeClr val="accent2"/>
                  </a:outerShdw>
                </a:effectLst>
              </a:rPr>
              <a:t>	Group 3</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C766-8FB3-8773-2F20-381851F75094}"/>
              </a:ext>
            </a:extLst>
          </p:cNvPr>
          <p:cNvSpPr>
            <a:spLocks noGrp="1"/>
          </p:cNvSpPr>
          <p:nvPr>
            <p:ph type="title"/>
          </p:nvPr>
        </p:nvSpPr>
        <p:spPr/>
        <p:txBody>
          <a:bodyPr>
            <a:normAutofit/>
          </a:bodyPr>
          <a:lstStyle/>
          <a:p>
            <a:r>
              <a:rPr lang="en-US" sz="2800" b="1" dirty="0">
                <a:solidFill>
                  <a:srgbClr val="002060"/>
                </a:solidFill>
                <a:effectLst>
                  <a:outerShdw blurRad="38100" dist="38100" dir="2700000" algn="tl">
                    <a:srgbClr val="000000">
                      <a:alpha val="43137"/>
                    </a:srgbClr>
                  </a:outerShdw>
                </a:effectLst>
              </a:rPr>
              <a:t>KPI_7. Percentage of Restaurants based on "Has_Table_booking" </a:t>
            </a:r>
          </a:p>
        </p:txBody>
      </p:sp>
      <p:graphicFrame>
        <p:nvGraphicFramePr>
          <p:cNvPr id="10" name="Content Placeholder 9">
            <a:extLst>
              <a:ext uri="{FF2B5EF4-FFF2-40B4-BE49-F238E27FC236}">
                <a16:creationId xmlns:a16="http://schemas.microsoft.com/office/drawing/2014/main" id="{F6907E26-ED53-E977-53CE-BC569F608192}"/>
              </a:ext>
            </a:extLst>
          </p:cNvPr>
          <p:cNvGraphicFramePr>
            <a:graphicFrameLocks noGrp="1"/>
          </p:cNvGraphicFramePr>
          <p:nvPr>
            <p:ph idx="1"/>
            <p:extLst>
              <p:ext uri="{D42A27DB-BD31-4B8C-83A1-F6EECF244321}">
                <p14:modId xmlns:p14="http://schemas.microsoft.com/office/powerpoint/2010/main" val="1735473299"/>
              </p:ext>
            </p:extLst>
          </p:nvPr>
        </p:nvGraphicFramePr>
        <p:xfrm>
          <a:off x="6321426" y="1447800"/>
          <a:ext cx="54864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7B8ECF7B-A5DE-4433-9693-C3330122AE7C}"/>
              </a:ext>
            </a:extLst>
          </p:cNvPr>
          <p:cNvSpPr txBox="1"/>
          <p:nvPr/>
        </p:nvSpPr>
        <p:spPr>
          <a:xfrm>
            <a:off x="989012" y="2090172"/>
            <a:ext cx="4876800" cy="2677656"/>
          </a:xfrm>
          <a:prstGeom prst="rect">
            <a:avLst/>
          </a:prstGeom>
          <a:noFill/>
        </p:spPr>
        <p:txBody>
          <a:bodyPr wrap="square" rtlCol="0">
            <a:spAutoFit/>
          </a:bodyPr>
          <a:lstStyle/>
          <a:p>
            <a:pPr algn="just"/>
            <a:r>
              <a:rPr lang="en-US" b="1" dirty="0"/>
              <a:t>Insights:</a:t>
            </a:r>
            <a:r>
              <a:rPr lang="en-US" dirty="0"/>
              <a:t> </a:t>
            </a:r>
          </a:p>
          <a:p>
            <a:pPr algn="just"/>
            <a:endParaRPr lang="en-US" dirty="0"/>
          </a:p>
          <a:p>
            <a:pPr algn="just"/>
            <a:r>
              <a:rPr lang="en-US" dirty="0"/>
              <a:t>This will help understand how many restaurants are equipped to handle online table reservations and whether there's an opportunity to expand this feature.</a:t>
            </a:r>
          </a:p>
        </p:txBody>
      </p:sp>
    </p:spTree>
    <p:extLst>
      <p:ext uri="{BB962C8B-B14F-4D97-AF65-F5344CB8AC3E}">
        <p14:creationId xmlns:p14="http://schemas.microsoft.com/office/powerpoint/2010/main" val="418330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C619-F5F3-0672-A11B-9AFB0311B75A}"/>
              </a:ext>
            </a:extLst>
          </p:cNvPr>
          <p:cNvSpPr>
            <a:spLocks noGrp="1"/>
          </p:cNvSpPr>
          <p:nvPr>
            <p:ph type="title"/>
          </p:nvPr>
        </p:nvSpPr>
        <p:spPr/>
        <p:txBody>
          <a:bodyPr>
            <a:normAutofit/>
          </a:bodyPr>
          <a:lstStyle/>
          <a:p>
            <a:r>
              <a:rPr lang="en-US" sz="2800" b="1" dirty="0">
                <a:solidFill>
                  <a:srgbClr val="002060"/>
                </a:solidFill>
                <a:effectLst>
                  <a:outerShdw blurRad="38100" dist="38100" dir="2700000" algn="tl">
                    <a:srgbClr val="000000">
                      <a:alpha val="43137"/>
                    </a:srgbClr>
                  </a:outerShdw>
                </a:effectLst>
              </a:rPr>
              <a:t>KPI_8.Percentage of Restaurants based on "Has_Online_delivery" </a:t>
            </a:r>
          </a:p>
        </p:txBody>
      </p:sp>
      <p:graphicFrame>
        <p:nvGraphicFramePr>
          <p:cNvPr id="5" name="Content Placeholder 4">
            <a:extLst>
              <a:ext uri="{FF2B5EF4-FFF2-40B4-BE49-F238E27FC236}">
                <a16:creationId xmlns:a16="http://schemas.microsoft.com/office/drawing/2014/main" id="{1081FF70-2317-A1DF-DADE-C03768DD13BD}"/>
              </a:ext>
            </a:extLst>
          </p:cNvPr>
          <p:cNvGraphicFramePr>
            <a:graphicFrameLocks noGrp="1"/>
          </p:cNvGraphicFramePr>
          <p:nvPr>
            <p:ph idx="1"/>
            <p:extLst>
              <p:ext uri="{D42A27DB-BD31-4B8C-83A1-F6EECF244321}">
                <p14:modId xmlns:p14="http://schemas.microsoft.com/office/powerpoint/2010/main" val="2602095777"/>
              </p:ext>
            </p:extLst>
          </p:nvPr>
        </p:nvGraphicFramePr>
        <p:xfrm>
          <a:off x="6932612" y="1600200"/>
          <a:ext cx="51054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E824CA4-51E5-1061-FAC4-28EDB5AD8E9F}"/>
              </a:ext>
            </a:extLst>
          </p:cNvPr>
          <p:cNvSpPr txBox="1"/>
          <p:nvPr/>
        </p:nvSpPr>
        <p:spPr>
          <a:xfrm>
            <a:off x="989012" y="2274838"/>
            <a:ext cx="5257800" cy="2308324"/>
          </a:xfrm>
          <a:prstGeom prst="rect">
            <a:avLst/>
          </a:prstGeom>
          <a:noFill/>
        </p:spPr>
        <p:txBody>
          <a:bodyPr wrap="square" rtlCol="0">
            <a:spAutoFit/>
          </a:bodyPr>
          <a:lstStyle/>
          <a:p>
            <a:pPr algn="just"/>
            <a:r>
              <a:rPr lang="en-US" b="1" dirty="0"/>
              <a:t>Insights:</a:t>
            </a:r>
            <a:r>
              <a:rPr lang="en-US" dirty="0"/>
              <a:t> </a:t>
            </a:r>
          </a:p>
          <a:p>
            <a:pPr algn="just"/>
            <a:endParaRPr lang="en-US" dirty="0"/>
          </a:p>
          <a:p>
            <a:pPr algn="just"/>
            <a:r>
              <a:rPr lang="en-US" dirty="0"/>
              <a:t>This can reveal market readiness for delivery and help Zomato improve its partnerships with restaurants to expand delivery services.</a:t>
            </a:r>
          </a:p>
        </p:txBody>
      </p:sp>
    </p:spTree>
    <p:extLst>
      <p:ext uri="{BB962C8B-B14F-4D97-AF65-F5344CB8AC3E}">
        <p14:creationId xmlns:p14="http://schemas.microsoft.com/office/powerpoint/2010/main" val="17170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7DF9-B67B-E788-09D4-7F280834A11C}"/>
              </a:ext>
            </a:extLst>
          </p:cNvPr>
          <p:cNvSpPr>
            <a:spLocks noGrp="1"/>
          </p:cNvSpPr>
          <p:nvPr>
            <p:ph type="title"/>
          </p:nvPr>
        </p:nvSpPr>
        <p:spPr/>
        <p:txBody>
          <a:bodyPr/>
          <a:lstStyle/>
          <a:p>
            <a:r>
              <a:rPr lang="en-US" dirty="0"/>
              <a:t>Dashboards</a:t>
            </a:r>
          </a:p>
        </p:txBody>
      </p:sp>
      <p:sp>
        <p:nvSpPr>
          <p:cNvPr id="3" name="Content Placeholder 2">
            <a:extLst>
              <a:ext uri="{FF2B5EF4-FFF2-40B4-BE49-F238E27FC236}">
                <a16:creationId xmlns:a16="http://schemas.microsoft.com/office/drawing/2014/main" id="{E7413905-503B-9E2A-D576-80DBBE72DFFA}"/>
              </a:ext>
            </a:extLst>
          </p:cNvPr>
          <p:cNvSpPr>
            <a:spLocks noGrp="1"/>
          </p:cNvSpPr>
          <p:nvPr>
            <p:ph idx="1"/>
          </p:nvPr>
        </p:nvSpPr>
        <p:spPr/>
        <p:txBody>
          <a:bodyPr/>
          <a:lstStyle/>
          <a:p>
            <a:r>
              <a:rPr lang="en-US" dirty="0">
                <a:hlinkClick r:id="rId2"/>
              </a:rPr>
              <a:t>https://d.docs.live.net/b74c185066786944/Shital/Data%20Analyst/Projects/Zomato%20Analytics/Zomato_analysis_project.xlsx</a:t>
            </a:r>
            <a:endParaRPr lang="en-US" dirty="0"/>
          </a:p>
          <a:p>
            <a:endParaRPr lang="en-US" dirty="0"/>
          </a:p>
        </p:txBody>
      </p:sp>
    </p:spTree>
    <p:extLst>
      <p:ext uri="{BB962C8B-B14F-4D97-AF65-F5344CB8AC3E}">
        <p14:creationId xmlns:p14="http://schemas.microsoft.com/office/powerpoint/2010/main" val="169060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16E483-7B14-C059-F480-59D7D86BD715}"/>
              </a:ext>
            </a:extLst>
          </p:cNvPr>
          <p:cNvPicPr>
            <a:picLocks noGrp="1" noChangeAspect="1"/>
          </p:cNvPicPr>
          <p:nvPr>
            <p:ph idx="1"/>
          </p:nvPr>
        </p:nvPicPr>
        <p:blipFill>
          <a:blip r:embed="rId2"/>
          <a:stretch>
            <a:fillRect/>
          </a:stretch>
        </p:blipFill>
        <p:spPr>
          <a:xfrm>
            <a:off x="40367" y="-50740"/>
            <a:ext cx="5943600" cy="2868386"/>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6A471DF4-EAAB-A45B-1903-82E02F8E343D}"/>
              </a:ext>
            </a:extLst>
          </p:cNvPr>
          <p:cNvPicPr>
            <a:picLocks noChangeAspect="1"/>
          </p:cNvPicPr>
          <p:nvPr/>
        </p:nvPicPr>
        <p:blipFill>
          <a:blip r:embed="rId3"/>
          <a:stretch>
            <a:fillRect/>
          </a:stretch>
        </p:blipFill>
        <p:spPr>
          <a:xfrm>
            <a:off x="6071051" y="27214"/>
            <a:ext cx="6103033" cy="2868386"/>
          </a:xfrm>
          <a:prstGeom prst="rect">
            <a:avLst/>
          </a:prstGeom>
          <a:ln>
            <a:solidFill>
              <a:schemeClr val="tx1">
                <a:lumMod val="50000"/>
                <a:lumOff val="50000"/>
              </a:schemeClr>
            </a:solidFill>
          </a:ln>
        </p:spPr>
      </p:pic>
      <p:pic>
        <p:nvPicPr>
          <p:cNvPr id="6" name="Picture 5" descr="A screenshot of a computer">
            <a:extLst>
              <a:ext uri="{FF2B5EF4-FFF2-40B4-BE49-F238E27FC236}">
                <a16:creationId xmlns:a16="http://schemas.microsoft.com/office/drawing/2014/main" id="{77EEE91E-F50E-E4DB-C7E5-52546524009A}"/>
              </a:ext>
            </a:extLst>
          </p:cNvPr>
          <p:cNvPicPr>
            <a:picLocks noChangeAspect="1"/>
          </p:cNvPicPr>
          <p:nvPr/>
        </p:nvPicPr>
        <p:blipFill>
          <a:blip r:embed="rId4"/>
          <a:stretch>
            <a:fillRect/>
          </a:stretch>
        </p:blipFill>
        <p:spPr>
          <a:xfrm>
            <a:off x="40367" y="2909691"/>
            <a:ext cx="6030684" cy="1645497"/>
          </a:xfrm>
          <a:prstGeom prst="rect">
            <a:avLst/>
          </a:prstGeom>
          <a:ln>
            <a:solidFill>
              <a:schemeClr val="tx1">
                <a:lumMod val="50000"/>
                <a:lumOff val="50000"/>
              </a:schemeClr>
            </a:solidFill>
          </a:ln>
        </p:spPr>
      </p:pic>
      <p:pic>
        <p:nvPicPr>
          <p:cNvPr id="7" name="Picture 6" descr="A screenshot of a computer">
            <a:extLst>
              <a:ext uri="{FF2B5EF4-FFF2-40B4-BE49-F238E27FC236}">
                <a16:creationId xmlns:a16="http://schemas.microsoft.com/office/drawing/2014/main" id="{A143F994-B4F0-0311-48D7-A6147BA1795A}"/>
              </a:ext>
            </a:extLst>
          </p:cNvPr>
          <p:cNvPicPr>
            <a:picLocks noChangeAspect="1"/>
          </p:cNvPicPr>
          <p:nvPr/>
        </p:nvPicPr>
        <p:blipFill>
          <a:blip r:embed="rId5"/>
          <a:stretch>
            <a:fillRect/>
          </a:stretch>
        </p:blipFill>
        <p:spPr>
          <a:xfrm>
            <a:off x="6094412" y="2895600"/>
            <a:ext cx="6079672" cy="1659587"/>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7714BC11-6121-E992-ED13-176C808EBDAB}"/>
              </a:ext>
            </a:extLst>
          </p:cNvPr>
          <p:cNvPicPr>
            <a:picLocks noChangeAspect="1"/>
          </p:cNvPicPr>
          <p:nvPr/>
        </p:nvPicPr>
        <p:blipFill>
          <a:blip r:embed="rId6"/>
          <a:stretch>
            <a:fillRect/>
          </a:stretch>
        </p:blipFill>
        <p:spPr>
          <a:xfrm>
            <a:off x="40367" y="4569279"/>
            <a:ext cx="6030684" cy="2275598"/>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EEF6BDD2-B9C3-130F-75C2-D47E374C7735}"/>
              </a:ext>
            </a:extLst>
          </p:cNvPr>
          <p:cNvPicPr>
            <a:picLocks noChangeAspect="1"/>
          </p:cNvPicPr>
          <p:nvPr/>
        </p:nvPicPr>
        <p:blipFill>
          <a:blip r:embed="rId7"/>
          <a:stretch>
            <a:fillRect/>
          </a:stretch>
        </p:blipFill>
        <p:spPr>
          <a:xfrm>
            <a:off x="6071052" y="4555188"/>
            <a:ext cx="6103032" cy="2275597"/>
          </a:xfrm>
          <a:prstGeom prst="rect">
            <a:avLst/>
          </a:prstGeom>
          <a:ln>
            <a:solidFill>
              <a:schemeClr val="tx1">
                <a:lumMod val="50000"/>
                <a:lumOff val="50000"/>
              </a:schemeClr>
            </a:solidFill>
          </a:ln>
        </p:spPr>
      </p:pic>
    </p:spTree>
    <p:extLst>
      <p:ext uri="{BB962C8B-B14F-4D97-AF65-F5344CB8AC3E}">
        <p14:creationId xmlns:p14="http://schemas.microsoft.com/office/powerpoint/2010/main" val="11558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9AA7-8092-FB77-B948-76B7681896B7}"/>
              </a:ext>
            </a:extLst>
          </p:cNvPr>
          <p:cNvSpPr>
            <a:spLocks noGrp="1"/>
          </p:cNvSpPr>
          <p:nvPr>
            <p:ph type="title"/>
          </p:nvPr>
        </p:nvSpPr>
        <p:spPr>
          <a:xfrm>
            <a:off x="1218883" y="152400"/>
            <a:ext cx="9751060" cy="990600"/>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Recommendations &amp; Insights</a:t>
            </a:r>
          </a:p>
        </p:txBody>
      </p:sp>
      <p:sp>
        <p:nvSpPr>
          <p:cNvPr id="3" name="Content Placeholder 2">
            <a:extLst>
              <a:ext uri="{FF2B5EF4-FFF2-40B4-BE49-F238E27FC236}">
                <a16:creationId xmlns:a16="http://schemas.microsoft.com/office/drawing/2014/main" id="{9CDF7E3C-2E6D-70BB-E87D-735052494810}"/>
              </a:ext>
            </a:extLst>
          </p:cNvPr>
          <p:cNvSpPr>
            <a:spLocks noGrp="1"/>
          </p:cNvSpPr>
          <p:nvPr>
            <p:ph idx="1"/>
          </p:nvPr>
        </p:nvSpPr>
        <p:spPr>
          <a:xfrm>
            <a:off x="1218883" y="1371600"/>
            <a:ext cx="9751060" cy="4953000"/>
          </a:xfrm>
        </p:spPr>
        <p:txBody>
          <a:bodyPr>
            <a:normAutofit/>
          </a:bodyPr>
          <a:lstStyle/>
          <a:p>
            <a:pPr marL="0" indent="0">
              <a:buNone/>
            </a:pPr>
            <a:r>
              <a:rPr lang="en-US" sz="1800" dirty="0"/>
              <a:t>This analysis of Zomato data provided key insights into restaurant performance, customer preferences, and market trends, which can help Zomato make more informed business decisions. Here are the main takeaways:</a:t>
            </a:r>
          </a:p>
          <a:p>
            <a:pPr>
              <a:buFont typeface="+mj-lt"/>
              <a:buAutoNum type="arabicPeriod"/>
            </a:pPr>
            <a:r>
              <a:rPr lang="en-US" sz="1800" b="1" dirty="0"/>
              <a:t>Restaurant Distribution by City and Country:</a:t>
            </a:r>
            <a:endParaRPr lang="en-US" sz="1800" dirty="0"/>
          </a:p>
          <a:p>
            <a:pPr marL="457200" lvl="1" indent="0">
              <a:buNone/>
            </a:pPr>
            <a:r>
              <a:rPr lang="en-US" sz="1600" dirty="0"/>
              <a:t>The analysis revealed that major cities like Mumbai, Delhi, and Bangalore host a large number of restaurants. Zomato's presence in these regions is strong, and the data shows that expansion opportunities still exist in smaller cities and countries with fewer listings.</a:t>
            </a:r>
          </a:p>
          <a:p>
            <a:pPr>
              <a:buFont typeface="+mj-lt"/>
              <a:buAutoNum type="arabicPeriod"/>
            </a:pPr>
            <a:r>
              <a:rPr lang="en-US" sz="1800" b="1" dirty="0"/>
              <a:t>Restaurant Openings Over Time:</a:t>
            </a:r>
            <a:endParaRPr lang="en-US" sz="1800" dirty="0"/>
          </a:p>
          <a:p>
            <a:pPr marL="457200" lvl="1" indent="0">
              <a:buNone/>
            </a:pPr>
            <a:r>
              <a:rPr lang="en-US" sz="1600" dirty="0"/>
              <a:t>The time-based analysis indicated significant growth in restaurant listings during specific periods, especially around 2018-2020. Identifying these trends can help Zomato forecast future growth and identify optimal times to partner with new restaurants.</a:t>
            </a:r>
          </a:p>
          <a:p>
            <a:pPr>
              <a:buFont typeface="+mj-lt"/>
              <a:buAutoNum type="arabicPeriod"/>
            </a:pPr>
            <a:r>
              <a:rPr lang="en-US" sz="1800" b="1" dirty="0"/>
              <a:t>Ratings Distribution:</a:t>
            </a:r>
            <a:endParaRPr lang="en-US" sz="1800" dirty="0"/>
          </a:p>
          <a:p>
            <a:pPr marL="457200" lvl="1" indent="0">
              <a:buNone/>
            </a:pPr>
            <a:r>
              <a:rPr lang="en-US" sz="1600" dirty="0"/>
              <a:t>Most restaurants are clustered around average ratings, with fewer restaurants having extremely high or low ratings. Zomato can use this data to focus on improving the customer experience in restaurants with lower ratings through enhanced restaurant partnerships, quality checks, or better service.</a:t>
            </a:r>
          </a:p>
          <a:p>
            <a:endParaRPr lang="en-US" sz="1800" dirty="0"/>
          </a:p>
        </p:txBody>
      </p:sp>
    </p:spTree>
    <p:extLst>
      <p:ext uri="{BB962C8B-B14F-4D97-AF65-F5344CB8AC3E}">
        <p14:creationId xmlns:p14="http://schemas.microsoft.com/office/powerpoint/2010/main" val="108108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9AA7-8092-FB77-B948-76B7681896B7}"/>
              </a:ext>
            </a:extLst>
          </p:cNvPr>
          <p:cNvSpPr>
            <a:spLocks noGrp="1"/>
          </p:cNvSpPr>
          <p:nvPr>
            <p:ph type="title"/>
          </p:nvPr>
        </p:nvSpPr>
        <p:spPr>
          <a:xfrm>
            <a:off x="1218883" y="152400"/>
            <a:ext cx="9751060" cy="990600"/>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Recommendations &amp; Insights</a:t>
            </a:r>
          </a:p>
        </p:txBody>
      </p:sp>
      <p:sp>
        <p:nvSpPr>
          <p:cNvPr id="3" name="Content Placeholder 2">
            <a:extLst>
              <a:ext uri="{FF2B5EF4-FFF2-40B4-BE49-F238E27FC236}">
                <a16:creationId xmlns:a16="http://schemas.microsoft.com/office/drawing/2014/main" id="{9CDF7E3C-2E6D-70BB-E87D-735052494810}"/>
              </a:ext>
            </a:extLst>
          </p:cNvPr>
          <p:cNvSpPr>
            <a:spLocks noGrp="1"/>
          </p:cNvSpPr>
          <p:nvPr>
            <p:ph idx="1"/>
          </p:nvPr>
        </p:nvSpPr>
        <p:spPr>
          <a:xfrm>
            <a:off x="1244509" y="1524000"/>
            <a:ext cx="9751060" cy="4343400"/>
          </a:xfrm>
        </p:spPr>
        <p:txBody>
          <a:bodyPr>
            <a:normAutofit/>
          </a:bodyPr>
          <a:lstStyle/>
          <a:p>
            <a:pPr marL="342900" marR="0" lvl="0" indent="-342900" algn="just" fontAlgn="base">
              <a:spcBef>
                <a:spcPct val="0"/>
              </a:spcBef>
              <a:spcAft>
                <a:spcPct val="0"/>
              </a:spcAft>
              <a:buSzTx/>
              <a:buFont typeface="+mj-lt"/>
              <a:buAutoNum type="arabicPeriod" startAt="4"/>
              <a:tabLst/>
            </a:pPr>
            <a:r>
              <a:rPr lang="en-US" altLang="en-US" sz="1800" b="1" dirty="0"/>
              <a:t>Price Segmentation:</a:t>
            </a:r>
          </a:p>
          <a:p>
            <a:pPr marL="342900" marR="0" lvl="0" indent="-342900" algn="just" fontAlgn="base">
              <a:spcBef>
                <a:spcPct val="0"/>
              </a:spcBef>
              <a:spcAft>
                <a:spcPct val="0"/>
              </a:spcAft>
              <a:buSzTx/>
              <a:buFont typeface="+mj-lt"/>
              <a:buAutoNum type="arabicPeriod" startAt="4"/>
              <a:tabLst/>
            </a:pPr>
            <a:endParaRPr lang="en-US" altLang="en-US" sz="1600" dirty="0"/>
          </a:p>
          <a:p>
            <a:pPr marL="0" marR="0" lvl="0" indent="0" algn="just" fontAlgn="base">
              <a:spcBef>
                <a:spcPct val="0"/>
              </a:spcBef>
              <a:spcAft>
                <a:spcPct val="0"/>
              </a:spcAft>
              <a:buSzTx/>
              <a:buNone/>
              <a:tabLst/>
            </a:pPr>
            <a:r>
              <a:rPr lang="en-US" altLang="en-US" sz="1600" dirty="0"/>
              <a:t>Restaurants were distributed across various price ranges, with the majority catering to mid-range dining. However, a gap was noticed in premium-priced restaurants in certain regions, which presents an opportunity for Zomato to onboard more upscale restaurants and capture a larger segment of high-income customers.</a:t>
            </a:r>
          </a:p>
          <a:p>
            <a:pPr marL="342900" marR="0" lvl="0" indent="-342900" algn="just" fontAlgn="base">
              <a:spcBef>
                <a:spcPct val="0"/>
              </a:spcBef>
              <a:spcAft>
                <a:spcPct val="0"/>
              </a:spcAft>
              <a:buSzTx/>
              <a:buFont typeface="+mj-lt"/>
              <a:buAutoNum type="arabicPeriod" startAt="4"/>
              <a:tabLst/>
            </a:pPr>
            <a:endParaRPr lang="en-US" altLang="en-US" sz="1600" b="1" dirty="0"/>
          </a:p>
          <a:p>
            <a:pPr marL="342900" marR="0" lvl="0" indent="-342900" algn="just" fontAlgn="base">
              <a:spcBef>
                <a:spcPct val="0"/>
              </a:spcBef>
              <a:spcAft>
                <a:spcPct val="0"/>
              </a:spcAft>
              <a:buSzTx/>
              <a:buFont typeface="+mj-lt"/>
              <a:buAutoNum type="arabicPeriod" startAt="5"/>
              <a:tabLst/>
            </a:pPr>
            <a:r>
              <a:rPr lang="en-US" altLang="en-US" sz="1800" b="1" dirty="0"/>
              <a:t>Online Delivery and Table Booking Services:</a:t>
            </a:r>
          </a:p>
          <a:p>
            <a:pPr marL="342900" marR="0" lvl="0" indent="-342900" algn="just" fontAlgn="base">
              <a:spcBef>
                <a:spcPct val="0"/>
              </a:spcBef>
              <a:spcAft>
                <a:spcPct val="0"/>
              </a:spcAft>
              <a:buSzTx/>
              <a:buFont typeface="+mj-lt"/>
              <a:buAutoNum type="arabicPeriod" startAt="4"/>
              <a:tabLst/>
            </a:pPr>
            <a:endParaRPr lang="en-US" altLang="en-US" sz="1800" b="1" dirty="0"/>
          </a:p>
          <a:p>
            <a:pPr marL="0" marR="0" lvl="0" indent="0" algn="just" fontAlgn="base">
              <a:spcBef>
                <a:spcPct val="0"/>
              </a:spcBef>
              <a:spcAft>
                <a:spcPct val="0"/>
              </a:spcAft>
              <a:buSzTx/>
              <a:buNone/>
              <a:tabLst/>
            </a:pPr>
            <a:r>
              <a:rPr lang="en-US" altLang="en-US" sz="1600" dirty="0"/>
              <a:t>The analysis showed that a high percentage of restaurants offer online delivery, underscoring Zomato’s strong delivery service infrastructure. However, fewer restaurants provide table booking options, indicating a growth opportunity for Zomato to expand its table reservation services, especially in urban areas with high foot traffic.</a:t>
            </a:r>
          </a:p>
          <a:p>
            <a:pPr marL="342900" marR="0" lvl="0" indent="-342900" algn="just" fontAlgn="base">
              <a:spcBef>
                <a:spcPct val="0"/>
              </a:spcBef>
              <a:spcAft>
                <a:spcPct val="0"/>
              </a:spcAft>
              <a:buSzTx/>
              <a:buFont typeface="+mj-lt"/>
              <a:buAutoNum type="arabicPeriod" startAt="4"/>
              <a:tabLst/>
            </a:pPr>
            <a:endParaRPr lang="en-US" altLang="en-US" sz="1600" dirty="0"/>
          </a:p>
          <a:p>
            <a:pPr marL="342900" marR="0" lvl="0" indent="-342900" algn="just" fontAlgn="base">
              <a:spcBef>
                <a:spcPct val="0"/>
              </a:spcBef>
              <a:spcAft>
                <a:spcPct val="0"/>
              </a:spcAft>
              <a:buSzTx/>
              <a:buFont typeface="+mj-lt"/>
              <a:buAutoNum type="arabicPeriod" startAt="6"/>
              <a:tabLst/>
            </a:pPr>
            <a:r>
              <a:rPr lang="en-US" altLang="en-US" sz="1800" b="1" dirty="0"/>
              <a:t>Cuisine Trends:</a:t>
            </a:r>
          </a:p>
          <a:p>
            <a:pPr marL="342900" marR="0" lvl="0" indent="-342900" algn="just" fontAlgn="base">
              <a:spcBef>
                <a:spcPct val="0"/>
              </a:spcBef>
              <a:spcAft>
                <a:spcPct val="0"/>
              </a:spcAft>
              <a:buSzTx/>
              <a:buFont typeface="+mj-lt"/>
              <a:buAutoNum type="arabicPeriod" startAt="6"/>
              <a:tabLst/>
            </a:pPr>
            <a:endParaRPr lang="en-US" altLang="en-US" sz="1800" b="1" dirty="0"/>
          </a:p>
          <a:p>
            <a:pPr marL="0" marR="0" lvl="0" indent="0" algn="just" fontAlgn="base">
              <a:spcBef>
                <a:spcPct val="0"/>
              </a:spcBef>
              <a:spcAft>
                <a:spcPct val="0"/>
              </a:spcAft>
              <a:buSzTx/>
              <a:buNone/>
              <a:tabLst/>
            </a:pPr>
            <a:r>
              <a:rPr lang="en-US" altLang="en-US" sz="1600" dirty="0"/>
              <a:t>Popular cuisines like Indian, Chinese, and Italian dominate the listings, while lesser-known or niche cuisines are underrepresented. This provides insight into customer demand and highlights areas for Zomato to either diversify its offerings or capitalize on trending cuisines.</a:t>
            </a:r>
          </a:p>
          <a:p>
            <a:pPr algn="just"/>
            <a:endParaRPr lang="en-US" sz="1800" dirty="0"/>
          </a:p>
        </p:txBody>
      </p:sp>
    </p:spTree>
    <p:extLst>
      <p:ext uri="{BB962C8B-B14F-4D97-AF65-F5344CB8AC3E}">
        <p14:creationId xmlns:p14="http://schemas.microsoft.com/office/powerpoint/2010/main" val="42157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94B8-EAD9-9A6F-9BBE-A9C238AFCA44}"/>
              </a:ext>
            </a:extLst>
          </p:cNvPr>
          <p:cNvSpPr>
            <a:spLocks noGrp="1"/>
          </p:cNvSpPr>
          <p:nvPr>
            <p:ph type="title"/>
          </p:nvPr>
        </p:nvSpPr>
        <p:spPr>
          <a:xfrm>
            <a:off x="1218882" y="333069"/>
            <a:ext cx="9751060" cy="838200"/>
          </a:xfrm>
        </p:spPr>
        <p:txBody>
          <a:bodyPr/>
          <a:lstStyle/>
          <a:p>
            <a:pPr algn="ctr"/>
            <a:r>
              <a:rPr lang="en-US" dirty="0">
                <a:ln w="0"/>
                <a:solidFill>
                  <a:schemeClr val="accent1"/>
                </a:solidFill>
                <a:effectLst>
                  <a:outerShdw blurRad="50800" dist="38100" dir="5400000" algn="t" rotWithShape="0">
                    <a:prstClr val="black">
                      <a:alpha val="40000"/>
                    </a:prstClr>
                  </a:outerShdw>
                </a:effectLst>
              </a:rPr>
              <a:t>Future Outlooks</a:t>
            </a:r>
          </a:p>
        </p:txBody>
      </p:sp>
      <p:graphicFrame>
        <p:nvGraphicFramePr>
          <p:cNvPr id="65" name="Content Placeholder 64">
            <a:extLst>
              <a:ext uri="{FF2B5EF4-FFF2-40B4-BE49-F238E27FC236}">
                <a16:creationId xmlns:a16="http://schemas.microsoft.com/office/drawing/2014/main" id="{F3574B3C-DDE6-DEB2-24EC-AE0740C9BB52}"/>
              </a:ext>
            </a:extLst>
          </p:cNvPr>
          <p:cNvGraphicFramePr>
            <a:graphicFrameLocks noGrp="1"/>
          </p:cNvGraphicFramePr>
          <p:nvPr>
            <p:ph idx="1"/>
            <p:extLst>
              <p:ext uri="{D42A27DB-BD31-4B8C-83A1-F6EECF244321}">
                <p14:modId xmlns:p14="http://schemas.microsoft.com/office/powerpoint/2010/main" val="1827543298"/>
              </p:ext>
            </p:extLst>
          </p:nvPr>
        </p:nvGraphicFramePr>
        <p:xfrm>
          <a:off x="1218882" y="1452720"/>
          <a:ext cx="10438130" cy="4653111"/>
        </p:xfrm>
        <a:graphic>
          <a:graphicData uri="http://schemas.openxmlformats.org/drawingml/2006/table">
            <a:tbl>
              <a:tblPr>
                <a:tableStyleId>{BC89EF96-8CEA-46FF-86C4-4CE0E7609802}</a:tableStyleId>
              </a:tblPr>
              <a:tblGrid>
                <a:gridCol w="2665730">
                  <a:extLst>
                    <a:ext uri="{9D8B030D-6E8A-4147-A177-3AD203B41FA5}">
                      <a16:colId xmlns:a16="http://schemas.microsoft.com/office/drawing/2014/main" val="1672212774"/>
                    </a:ext>
                  </a:extLst>
                </a:gridCol>
                <a:gridCol w="7772400">
                  <a:extLst>
                    <a:ext uri="{9D8B030D-6E8A-4147-A177-3AD203B41FA5}">
                      <a16:colId xmlns:a16="http://schemas.microsoft.com/office/drawing/2014/main" val="541534349"/>
                    </a:ext>
                  </a:extLst>
                </a:gridCol>
              </a:tblGrid>
              <a:tr h="447365">
                <a:tc>
                  <a:txBody>
                    <a:bodyPr/>
                    <a:lstStyle/>
                    <a:p>
                      <a:pPr algn="ctr"/>
                      <a:r>
                        <a:rPr lang="en-US" sz="1600" b="1" dirty="0"/>
                        <a:t>Area of Exploration</a:t>
                      </a:r>
                      <a:endParaRPr lang="en-US" sz="1600" dirty="0"/>
                    </a:p>
                  </a:txBody>
                  <a:tcPr marL="36871" marR="36871" marT="18435" marB="18435" anchor="ctr">
                    <a:solidFill>
                      <a:schemeClr val="accent1">
                        <a:lumMod val="40000"/>
                        <a:lumOff val="60000"/>
                      </a:schemeClr>
                    </a:solidFill>
                  </a:tcPr>
                </a:tc>
                <a:tc>
                  <a:txBody>
                    <a:bodyPr/>
                    <a:lstStyle/>
                    <a:p>
                      <a:pPr algn="ctr"/>
                      <a:r>
                        <a:rPr lang="en-US" sz="1600" b="1" dirty="0"/>
                        <a:t>Details</a:t>
                      </a:r>
                      <a:endParaRPr lang="en-US" sz="1600" dirty="0"/>
                    </a:p>
                  </a:txBody>
                  <a:tcPr marL="36871" marR="36871" marT="18435" marB="18435" anchor="ctr">
                    <a:solidFill>
                      <a:schemeClr val="accent1">
                        <a:lumMod val="40000"/>
                        <a:lumOff val="60000"/>
                      </a:schemeClr>
                    </a:solidFill>
                  </a:tcPr>
                </a:tc>
                <a:extLst>
                  <a:ext uri="{0D108BD9-81ED-4DB2-BD59-A6C34878D82A}">
                    <a16:rowId xmlns:a16="http://schemas.microsoft.com/office/drawing/2014/main" val="2502968656"/>
                  </a:ext>
                </a:extLst>
              </a:tr>
              <a:tr h="614515">
                <a:tc>
                  <a:txBody>
                    <a:bodyPr/>
                    <a:lstStyle/>
                    <a:p>
                      <a:r>
                        <a:rPr lang="en-US" sz="1400" b="1" dirty="0"/>
                        <a:t>Customer Loyalty Programs</a:t>
                      </a:r>
                      <a:endParaRPr lang="en-US" sz="1400" dirty="0"/>
                    </a:p>
                  </a:txBody>
                  <a:tcPr marL="36871" marR="36871" marT="18435" marB="18435" anchor="ctr"/>
                </a:tc>
                <a:tc>
                  <a:txBody>
                    <a:bodyPr/>
                    <a:lstStyle/>
                    <a:p>
                      <a:r>
                        <a:rPr lang="en-US" sz="1400"/>
                        <a:t>- Develop loyalty programs by analyzing customer behavior and spending habits.</a:t>
                      </a:r>
                      <a:br>
                        <a:rPr lang="en-US" sz="1400"/>
                      </a:br>
                      <a:r>
                        <a:rPr lang="en-US" sz="1400"/>
                        <a:t>- Improve retention and drive repeat business.</a:t>
                      </a:r>
                    </a:p>
                  </a:txBody>
                  <a:tcPr marL="36871" marR="36871" marT="18435" marB="18435" anchor="ctr"/>
                </a:tc>
                <a:extLst>
                  <a:ext uri="{0D108BD9-81ED-4DB2-BD59-A6C34878D82A}">
                    <a16:rowId xmlns:a16="http://schemas.microsoft.com/office/drawing/2014/main" val="2634606029"/>
                  </a:ext>
                </a:extLst>
              </a:tr>
              <a:tr h="678425">
                <a:tc>
                  <a:txBody>
                    <a:bodyPr/>
                    <a:lstStyle/>
                    <a:p>
                      <a:r>
                        <a:rPr lang="en-US" sz="1400" b="1"/>
                        <a:t>Operational Efficiencies in Delivery</a:t>
                      </a:r>
                      <a:endParaRPr lang="en-US" sz="1400"/>
                    </a:p>
                  </a:txBody>
                  <a:tcPr marL="36871" marR="36871" marT="18435" marB="18435" anchor="ctr"/>
                </a:tc>
                <a:tc>
                  <a:txBody>
                    <a:bodyPr/>
                    <a:lstStyle/>
                    <a:p>
                      <a:r>
                        <a:rPr lang="en-US" sz="1400"/>
                        <a:t>- Analyze delivery times to identify bottlenecks.</a:t>
                      </a:r>
                      <a:br>
                        <a:rPr lang="en-US" sz="1400"/>
                      </a:br>
                      <a:r>
                        <a:rPr lang="en-US" sz="1400"/>
                        <a:t>- Optimize driver allocation and restaurant processes to ensure faster deliveries.</a:t>
                      </a:r>
                    </a:p>
                  </a:txBody>
                  <a:tcPr marL="36871" marR="36871" marT="18435" marB="18435" anchor="ctr"/>
                </a:tc>
                <a:extLst>
                  <a:ext uri="{0D108BD9-81ED-4DB2-BD59-A6C34878D82A}">
                    <a16:rowId xmlns:a16="http://schemas.microsoft.com/office/drawing/2014/main" val="569406558"/>
                  </a:ext>
                </a:extLst>
              </a:tr>
              <a:tr h="533400">
                <a:tc>
                  <a:txBody>
                    <a:bodyPr/>
                    <a:lstStyle/>
                    <a:p>
                      <a:r>
                        <a:rPr lang="en-US" sz="1400" b="1" dirty="0"/>
                        <a:t>Personalized Marketing Campaigns</a:t>
                      </a:r>
                      <a:endParaRPr lang="en-US" sz="1400" dirty="0"/>
                    </a:p>
                  </a:txBody>
                  <a:tcPr marL="36871" marR="36871" marT="18435" marB="18435" anchor="ctr"/>
                </a:tc>
                <a:tc>
                  <a:txBody>
                    <a:bodyPr/>
                    <a:lstStyle/>
                    <a:p>
                      <a:r>
                        <a:rPr lang="en-US" sz="1400" dirty="0"/>
                        <a:t>- Use customer data for targeted marketing (e.g., favorite cuisines, new local restaurants).</a:t>
                      </a:r>
                    </a:p>
                  </a:txBody>
                  <a:tcPr marL="36871" marR="36871" marT="18435" marB="18435" anchor="ctr"/>
                </a:tc>
                <a:extLst>
                  <a:ext uri="{0D108BD9-81ED-4DB2-BD59-A6C34878D82A}">
                    <a16:rowId xmlns:a16="http://schemas.microsoft.com/office/drawing/2014/main" val="1181575305"/>
                  </a:ext>
                </a:extLst>
              </a:tr>
              <a:tr h="587477">
                <a:tc>
                  <a:txBody>
                    <a:bodyPr/>
                    <a:lstStyle/>
                    <a:p>
                      <a:r>
                        <a:rPr lang="en-US" sz="1400" b="1" dirty="0"/>
                        <a:t>Restaurant Performance Monitoring</a:t>
                      </a:r>
                      <a:endParaRPr lang="en-US" sz="1400" dirty="0"/>
                    </a:p>
                  </a:txBody>
                  <a:tcPr marL="36871" marR="36871" marT="18435" marB="18435" anchor="ctr"/>
                </a:tc>
                <a:tc>
                  <a:txBody>
                    <a:bodyPr/>
                    <a:lstStyle/>
                    <a:p>
                      <a:r>
                        <a:rPr lang="en-US" sz="1400" dirty="0"/>
                        <a:t>- Build real-time feedback systems for restaurants to enhance quality and improve customer experience.</a:t>
                      </a:r>
                    </a:p>
                  </a:txBody>
                  <a:tcPr marL="36871" marR="36871" marT="18435" marB="18435" anchor="ctr"/>
                </a:tc>
                <a:extLst>
                  <a:ext uri="{0D108BD9-81ED-4DB2-BD59-A6C34878D82A}">
                    <a16:rowId xmlns:a16="http://schemas.microsoft.com/office/drawing/2014/main" val="3718536365"/>
                  </a:ext>
                </a:extLst>
              </a:tr>
              <a:tr h="626806">
                <a:tc>
                  <a:txBody>
                    <a:bodyPr/>
                    <a:lstStyle/>
                    <a:p>
                      <a:r>
                        <a:rPr lang="en-US" sz="1400" b="1"/>
                        <a:t>Expansion of Cloud Kitchens</a:t>
                      </a:r>
                      <a:endParaRPr lang="en-US" sz="1400"/>
                    </a:p>
                  </a:txBody>
                  <a:tcPr marL="36871" marR="36871" marT="18435" marB="18435" anchor="ctr"/>
                </a:tc>
                <a:tc>
                  <a:txBody>
                    <a:bodyPr/>
                    <a:lstStyle/>
                    <a:p>
                      <a:r>
                        <a:rPr lang="en-US" sz="1400"/>
                        <a:t>- Explore delivery-only kitchens (cloud kitchens) to meet rising online delivery demand cost-effectively.</a:t>
                      </a:r>
                    </a:p>
                  </a:txBody>
                  <a:tcPr marL="36871" marR="36871" marT="18435" marB="18435" anchor="ctr"/>
                </a:tc>
                <a:extLst>
                  <a:ext uri="{0D108BD9-81ED-4DB2-BD59-A6C34878D82A}">
                    <a16:rowId xmlns:a16="http://schemas.microsoft.com/office/drawing/2014/main" val="3340513068"/>
                  </a:ext>
                </a:extLst>
              </a:tr>
              <a:tr h="538317">
                <a:tc>
                  <a:txBody>
                    <a:bodyPr/>
                    <a:lstStyle/>
                    <a:p>
                      <a:r>
                        <a:rPr lang="en-US" sz="1400" b="1"/>
                        <a:t>Customer Segmentation &amp; Behavior</a:t>
                      </a:r>
                      <a:endParaRPr lang="en-US" sz="1400"/>
                    </a:p>
                  </a:txBody>
                  <a:tcPr marL="36871" marR="36871" marT="18435" marB="18435" anchor="ctr"/>
                </a:tc>
                <a:tc>
                  <a:txBody>
                    <a:bodyPr/>
                    <a:lstStyle/>
                    <a:p>
                      <a:r>
                        <a:rPr lang="en-US" sz="1400" dirty="0"/>
                        <a:t>- Segment customers based on behavior (frequent users, high spenders) to provide more customized offerings.</a:t>
                      </a:r>
                    </a:p>
                  </a:txBody>
                  <a:tcPr marL="36871" marR="36871" marT="18435" marB="18435" anchor="ctr"/>
                </a:tc>
                <a:extLst>
                  <a:ext uri="{0D108BD9-81ED-4DB2-BD59-A6C34878D82A}">
                    <a16:rowId xmlns:a16="http://schemas.microsoft.com/office/drawing/2014/main" val="3352525902"/>
                  </a:ext>
                </a:extLst>
              </a:tr>
              <a:tr h="626806">
                <a:tc>
                  <a:txBody>
                    <a:bodyPr/>
                    <a:lstStyle/>
                    <a:p>
                      <a:r>
                        <a:rPr lang="en-US" sz="1400" b="1" dirty="0"/>
                        <a:t>Sustainability Initiatives</a:t>
                      </a:r>
                      <a:endParaRPr lang="en-US" sz="1400" dirty="0"/>
                    </a:p>
                  </a:txBody>
                  <a:tcPr marL="36871" marR="36871" marT="18435" marB="18435" anchor="ctr"/>
                </a:tc>
                <a:tc>
                  <a:txBody>
                    <a:bodyPr/>
                    <a:lstStyle/>
                    <a:p>
                      <a:r>
                        <a:rPr lang="en-US" sz="1400" dirty="0"/>
                        <a:t>- Analyze data to reduce food waste and promote eco-friendly packaging, aligning with customer values on sustainability.</a:t>
                      </a:r>
                    </a:p>
                  </a:txBody>
                  <a:tcPr marL="36871" marR="36871" marT="18435" marB="18435" anchor="ctr"/>
                </a:tc>
                <a:extLst>
                  <a:ext uri="{0D108BD9-81ED-4DB2-BD59-A6C34878D82A}">
                    <a16:rowId xmlns:a16="http://schemas.microsoft.com/office/drawing/2014/main" val="61142258"/>
                  </a:ext>
                </a:extLst>
              </a:tr>
            </a:tbl>
          </a:graphicData>
        </a:graphic>
      </p:graphicFrame>
    </p:spTree>
    <p:extLst>
      <p:ext uri="{BB962C8B-B14F-4D97-AF65-F5344CB8AC3E}">
        <p14:creationId xmlns:p14="http://schemas.microsoft.com/office/powerpoint/2010/main" val="27864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410A-8D86-A68C-2450-ABFDE8A79C55}"/>
              </a:ext>
            </a:extLst>
          </p:cNvPr>
          <p:cNvSpPr>
            <a:spLocks noGrp="1"/>
          </p:cNvSpPr>
          <p:nvPr>
            <p:ph type="title"/>
          </p:nvPr>
        </p:nvSpPr>
        <p:spPr>
          <a:noFill/>
        </p:spPr>
        <p:txBody>
          <a:bodyPr/>
          <a:lstStyle/>
          <a:p>
            <a:pPr algn="ctr"/>
            <a:r>
              <a:rPr lang="en-US" dirty="0">
                <a:ln w="0"/>
                <a:solidFill>
                  <a:schemeClr val="accent1"/>
                </a:solidFill>
                <a:effectLst>
                  <a:outerShdw blurRad="50800" dist="38100" dir="5400000" algn="t" rotWithShape="0">
                    <a:prstClr val="black">
                      <a:alpha val="40000"/>
                    </a:prstClr>
                  </a:outerShdw>
                </a:effectLst>
              </a:rPr>
              <a:t>Conclusion</a:t>
            </a:r>
            <a:endParaRPr lang="en-US" dirty="0">
              <a:effectLst>
                <a:outerShdw blurRad="50800" dist="38100" dir="5400000" algn="t" rotWithShape="0">
                  <a:prstClr val="black">
                    <a:alpha val="40000"/>
                  </a:prstClr>
                </a:outerShdw>
              </a:effectLst>
            </a:endParaRPr>
          </a:p>
        </p:txBody>
      </p:sp>
      <p:sp>
        <p:nvSpPr>
          <p:cNvPr id="3" name="Content Placeholder 2">
            <a:extLst>
              <a:ext uri="{FF2B5EF4-FFF2-40B4-BE49-F238E27FC236}">
                <a16:creationId xmlns:a16="http://schemas.microsoft.com/office/drawing/2014/main" id="{2D4764C9-33D3-0B7B-9D14-93DAABE6E7F7}"/>
              </a:ext>
            </a:extLst>
          </p:cNvPr>
          <p:cNvSpPr>
            <a:spLocks noGrp="1"/>
          </p:cNvSpPr>
          <p:nvPr>
            <p:ph idx="1"/>
          </p:nvPr>
        </p:nvSpPr>
        <p:spPr/>
        <p:txBody>
          <a:bodyPr>
            <a:normAutofit/>
          </a:bodyPr>
          <a:lstStyle/>
          <a:p>
            <a:pPr algn="just"/>
            <a:r>
              <a:rPr lang="en-US" sz="2000" dirty="0"/>
              <a:t>The Zomato analysis provided valuable insights into restaurant performance, customer preferences, and market trends. </a:t>
            </a:r>
          </a:p>
          <a:p>
            <a:pPr algn="just"/>
            <a:r>
              <a:rPr lang="en-US" sz="2000" dirty="0"/>
              <a:t>Key findings include strong restaurant presence in major cities, growth in online delivery services, and opportunities for premium-priced and niche cuisine restaurants. </a:t>
            </a:r>
          </a:p>
          <a:p>
            <a:pPr algn="just"/>
            <a:r>
              <a:rPr lang="en-US" sz="2000" dirty="0"/>
              <a:t>Further exploration can help Zomato optimize delivery times, expand table booking services, and develop personalized marketing and loyalty programs. </a:t>
            </a:r>
          </a:p>
          <a:p>
            <a:pPr algn="just"/>
            <a:r>
              <a:rPr lang="en-US" sz="2000" dirty="0"/>
              <a:t>By leveraging these insights, Zomato can enhance the customer experience, expand its market presence, and drive business growth.</a:t>
            </a:r>
          </a:p>
        </p:txBody>
      </p:sp>
    </p:spTree>
    <p:extLst>
      <p:ext uri="{BB962C8B-B14F-4D97-AF65-F5344CB8AC3E}">
        <p14:creationId xmlns:p14="http://schemas.microsoft.com/office/powerpoint/2010/main" val="426429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style>
          <a:lnRef idx="0">
            <a:scrgbClr r="0" g="0" b="0"/>
          </a:lnRef>
          <a:fillRef idx="0">
            <a:scrgbClr r="0" g="0" b="0"/>
          </a:fillRef>
          <a:effectRef idx="0">
            <a:scrgbClr r="0" g="0" b="0"/>
          </a:effectRef>
          <a:fontRef idx="minor">
            <a:schemeClr val="dk1"/>
          </a:fontRef>
        </p:style>
        <p:txBody>
          <a:bodyPr anchor="b">
            <a:normAutofit/>
          </a:bodyPr>
          <a:lstStyle/>
          <a:p>
            <a:pPr algn="ctr"/>
            <a:r>
              <a:rPr lang="en-US" b="1" dirty="0">
                <a:ln w="0"/>
                <a:solidFill>
                  <a:schemeClr val="accent1"/>
                </a:solidFill>
                <a:effectLst>
                  <a:outerShdw blurRad="50800" dist="38100" dir="5400000" algn="t" rotWithShape="0">
                    <a:prstClr val="black">
                      <a:alpha val="40000"/>
                    </a:prstClr>
                  </a:outerShdw>
                </a:effectLst>
              </a:rPr>
              <a:t>Content to be covered</a:t>
            </a:r>
          </a:p>
        </p:txBody>
      </p:sp>
      <p:pic>
        <p:nvPicPr>
          <p:cNvPr id="8" name="Picture 7" descr="A person riding a red scooter&#10;&#10;Description automatically generated">
            <a:extLst>
              <a:ext uri="{FF2B5EF4-FFF2-40B4-BE49-F238E27FC236}">
                <a16:creationId xmlns:a16="http://schemas.microsoft.com/office/drawing/2014/main" id="{A1A7DE20-1555-8B2E-57C8-B83E5B68D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612" y="1828799"/>
            <a:ext cx="6553200" cy="3619341"/>
          </a:xfrm>
          <a:prstGeom prst="rect">
            <a:avLst/>
          </a:prstGeom>
          <a:noFill/>
        </p:spPr>
      </p:pic>
      <p:graphicFrame>
        <p:nvGraphicFramePr>
          <p:cNvPr id="2" name="Diagram 1">
            <a:extLst>
              <a:ext uri="{FF2B5EF4-FFF2-40B4-BE49-F238E27FC236}">
                <a16:creationId xmlns:a16="http://schemas.microsoft.com/office/drawing/2014/main" id="{D89E129E-3B59-C08B-9BD3-AF2D7093EFBA}"/>
              </a:ext>
            </a:extLst>
          </p:cNvPr>
          <p:cNvGraphicFramePr/>
          <p:nvPr>
            <p:extLst>
              <p:ext uri="{D42A27DB-BD31-4B8C-83A1-F6EECF244321}">
                <p14:modId xmlns:p14="http://schemas.microsoft.com/office/powerpoint/2010/main" val="1698763476"/>
              </p:ext>
            </p:extLst>
          </p:nvPr>
        </p:nvGraphicFramePr>
        <p:xfrm>
          <a:off x="760412" y="1828798"/>
          <a:ext cx="6400800" cy="4572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
                                        <p:tgtEl>
                                          <p:spTgt spid="8"/>
                                        </p:tgtEl>
                                      </p:cBhvr>
                                    </p:animEffect>
                                    <p:anim calcmode="lin" valueType="num">
                                      <p:cBhvr>
                                        <p:cTn id="13" dur="400" fill="hold"/>
                                        <p:tgtEl>
                                          <p:spTgt spid="8"/>
                                        </p:tgtEl>
                                        <p:attrNameLst>
                                          <p:attrName>ppt_x</p:attrName>
                                        </p:attrNameLst>
                                      </p:cBhvr>
                                      <p:tavLst>
                                        <p:tav tm="0">
                                          <p:val>
                                            <p:strVal val="#ppt_x"/>
                                          </p:val>
                                        </p:tav>
                                        <p:tav tm="100000">
                                          <p:val>
                                            <p:strVal val="#ppt_x"/>
                                          </p:val>
                                        </p:tav>
                                      </p:tavLst>
                                    </p:anim>
                                    <p:anim calcmode="lin" valueType="num">
                                      <p:cBhvr>
                                        <p:cTn id="14" dur="400" fill="hold"/>
                                        <p:tgtEl>
                                          <p:spTgt spid="8"/>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457200"/>
            <a:ext cx="9751060" cy="914400"/>
          </a:xfrm>
        </p:spPr>
        <p:txBody>
          <a:bodyPr>
            <a:normAutofit/>
          </a:bodyPr>
          <a:lstStyle/>
          <a:p>
            <a:pPr algn="ctr"/>
            <a:r>
              <a:rPr lang="en-US" sz="4400" dirty="0">
                <a:ln w="0"/>
                <a:solidFill>
                  <a:srgbClr val="92D050"/>
                </a:solidFill>
                <a:effectLst>
                  <a:outerShdw blurRad="50800" dist="38100" dir="5400000" algn="t" rotWithShape="0">
                    <a:prstClr val="black">
                      <a:alpha val="40000"/>
                    </a:prstClr>
                  </a:outerShdw>
                </a:effectLst>
              </a:rPr>
              <a:t>Introduction</a:t>
            </a:r>
          </a:p>
        </p:txBody>
      </p:sp>
      <p:graphicFrame>
        <p:nvGraphicFramePr>
          <p:cNvPr id="5" name="Table 4">
            <a:extLst>
              <a:ext uri="{FF2B5EF4-FFF2-40B4-BE49-F238E27FC236}">
                <a16:creationId xmlns:a16="http://schemas.microsoft.com/office/drawing/2014/main" id="{42FC6D90-631B-03B4-02BC-5DF9E77692E2}"/>
              </a:ext>
            </a:extLst>
          </p:cNvPr>
          <p:cNvGraphicFramePr>
            <a:graphicFrameLocks noGrp="1"/>
          </p:cNvGraphicFramePr>
          <p:nvPr>
            <p:extLst>
              <p:ext uri="{D42A27DB-BD31-4B8C-83A1-F6EECF244321}">
                <p14:modId xmlns:p14="http://schemas.microsoft.com/office/powerpoint/2010/main" val="1182671091"/>
              </p:ext>
            </p:extLst>
          </p:nvPr>
        </p:nvGraphicFramePr>
        <p:xfrm>
          <a:off x="1141412" y="1600200"/>
          <a:ext cx="9525000" cy="4013791"/>
        </p:xfrm>
        <a:graphic>
          <a:graphicData uri="http://schemas.openxmlformats.org/drawingml/2006/table">
            <a:tbl>
              <a:tblPr>
                <a:tableStyleId>{BC89EF96-8CEA-46FF-86C4-4CE0E7609802}</a:tableStyleId>
              </a:tblPr>
              <a:tblGrid>
                <a:gridCol w="2133600">
                  <a:extLst>
                    <a:ext uri="{9D8B030D-6E8A-4147-A177-3AD203B41FA5}">
                      <a16:colId xmlns:a16="http://schemas.microsoft.com/office/drawing/2014/main" val="3994084265"/>
                    </a:ext>
                  </a:extLst>
                </a:gridCol>
                <a:gridCol w="7391400">
                  <a:extLst>
                    <a:ext uri="{9D8B030D-6E8A-4147-A177-3AD203B41FA5}">
                      <a16:colId xmlns:a16="http://schemas.microsoft.com/office/drawing/2014/main" val="25198359"/>
                    </a:ext>
                  </a:extLst>
                </a:gridCol>
              </a:tblGrid>
              <a:tr h="452001">
                <a:tc>
                  <a:txBody>
                    <a:bodyPr/>
                    <a:lstStyle/>
                    <a:p>
                      <a:pPr algn="ctr"/>
                      <a:r>
                        <a:rPr lang="en-US" sz="1800" b="1" dirty="0">
                          <a:solidFill>
                            <a:schemeClr val="tx1"/>
                          </a:solidFill>
                        </a:rPr>
                        <a:t>Aspect</a:t>
                      </a:r>
                      <a:endParaRPr lang="en-US" sz="1800" dirty="0">
                        <a:solidFill>
                          <a:schemeClr val="tx1"/>
                        </a:solidFill>
                      </a:endParaRPr>
                    </a:p>
                  </a:txBody>
                  <a:tcPr marL="35442" marR="35442" marT="17721" marB="17721" anchor="ctr">
                    <a:solidFill>
                      <a:schemeClr val="accent1">
                        <a:lumMod val="20000"/>
                        <a:lumOff val="80000"/>
                      </a:schemeClr>
                    </a:solidFill>
                  </a:tcPr>
                </a:tc>
                <a:tc>
                  <a:txBody>
                    <a:bodyPr/>
                    <a:lstStyle/>
                    <a:p>
                      <a:pPr algn="ctr"/>
                      <a:r>
                        <a:rPr lang="en-US" sz="1800" b="1" dirty="0">
                          <a:solidFill>
                            <a:schemeClr val="tx1"/>
                          </a:solidFill>
                        </a:rPr>
                        <a:t>Description</a:t>
                      </a:r>
                      <a:endParaRPr lang="en-US" sz="1600" dirty="0">
                        <a:solidFill>
                          <a:schemeClr val="tx1"/>
                        </a:solidFill>
                      </a:endParaRPr>
                    </a:p>
                  </a:txBody>
                  <a:tcPr marL="35442" marR="35442" marT="17721" marB="17721" anchor="ctr">
                    <a:solidFill>
                      <a:schemeClr val="accent1">
                        <a:lumMod val="20000"/>
                        <a:lumOff val="80000"/>
                      </a:schemeClr>
                    </a:solidFill>
                  </a:tcPr>
                </a:tc>
                <a:extLst>
                  <a:ext uri="{0D108BD9-81ED-4DB2-BD59-A6C34878D82A}">
                    <a16:rowId xmlns:a16="http://schemas.microsoft.com/office/drawing/2014/main" val="3030532513"/>
                  </a:ext>
                </a:extLst>
              </a:tr>
              <a:tr h="309999">
                <a:tc>
                  <a:txBody>
                    <a:bodyPr/>
                    <a:lstStyle/>
                    <a:p>
                      <a:r>
                        <a:rPr lang="en-US" sz="1300" b="1" dirty="0"/>
                        <a:t>Domain &amp; Founded</a:t>
                      </a:r>
                      <a:endParaRPr lang="en-US" sz="1300" dirty="0"/>
                    </a:p>
                  </a:txBody>
                  <a:tcPr marL="35442" marR="35442" marT="17721" marB="17721" anchor="ctr"/>
                </a:tc>
                <a:tc>
                  <a:txBody>
                    <a:bodyPr/>
                    <a:lstStyle/>
                    <a:p>
                      <a:r>
                        <a:rPr lang="en-US" sz="1300" kern="1200" dirty="0">
                          <a:solidFill>
                            <a:schemeClr val="tx1"/>
                          </a:solidFill>
                          <a:latin typeface="+mn-lt"/>
                          <a:ea typeface="+mn-ea"/>
                          <a:cs typeface="+mn-cs"/>
                        </a:rPr>
                        <a:t>An Indian multinational restaurant aggregator and food delivery company </a:t>
                      </a:r>
                      <a:r>
                        <a:rPr lang="en-US" sz="1300" dirty="0"/>
                        <a:t>&amp; 2008 by Deepinder Goyal and Pankaj Chaddah</a:t>
                      </a:r>
                    </a:p>
                  </a:txBody>
                  <a:tcPr marL="35442" marR="35442" marT="17721" marB="17721" anchor="ctr"/>
                </a:tc>
                <a:extLst>
                  <a:ext uri="{0D108BD9-81ED-4DB2-BD59-A6C34878D82A}">
                    <a16:rowId xmlns:a16="http://schemas.microsoft.com/office/drawing/2014/main" val="1227492963"/>
                  </a:ext>
                </a:extLst>
              </a:tr>
              <a:tr h="356191">
                <a:tc>
                  <a:txBody>
                    <a:bodyPr/>
                    <a:lstStyle/>
                    <a:p>
                      <a:r>
                        <a:rPr lang="en-US" sz="1300" b="1" dirty="0"/>
                        <a:t>Initial Service</a:t>
                      </a:r>
                      <a:endParaRPr lang="en-US" sz="1300" dirty="0"/>
                    </a:p>
                  </a:txBody>
                  <a:tcPr marL="35442" marR="35442" marT="17721" marB="17721" anchor="ctr"/>
                </a:tc>
                <a:tc>
                  <a:txBody>
                    <a:bodyPr/>
                    <a:lstStyle/>
                    <a:p>
                      <a:r>
                        <a:rPr lang="en-US" sz="1300" dirty="0"/>
                        <a:t>Restaurant review and listing service</a:t>
                      </a:r>
                    </a:p>
                  </a:txBody>
                  <a:tcPr marL="35442" marR="35442" marT="17721" marB="17721" anchor="ctr"/>
                </a:tc>
                <a:extLst>
                  <a:ext uri="{0D108BD9-81ED-4DB2-BD59-A6C34878D82A}">
                    <a16:rowId xmlns:a16="http://schemas.microsoft.com/office/drawing/2014/main" val="2993369638"/>
                  </a:ext>
                </a:extLst>
              </a:tr>
              <a:tr h="933183">
                <a:tc>
                  <a:txBody>
                    <a:bodyPr/>
                    <a:lstStyle/>
                    <a:p>
                      <a:r>
                        <a:rPr lang="en-US" sz="1300" b="1" dirty="0"/>
                        <a:t>Core Services</a:t>
                      </a:r>
                      <a:endParaRPr lang="en-US" sz="1300" dirty="0"/>
                    </a:p>
                  </a:txBody>
                  <a:tcPr marL="35442" marR="35442" marT="17721" marB="17721" anchor="ctr"/>
                </a:tc>
                <a:tc>
                  <a:txBody>
                    <a:bodyPr/>
                    <a:lstStyle/>
                    <a:p>
                      <a:pPr marL="285750" indent="-285750">
                        <a:buFont typeface="Wingdings" panose="05000000000000000000" pitchFamily="2" charset="2"/>
                        <a:buChar char="Ø"/>
                      </a:pPr>
                      <a:r>
                        <a:rPr lang="en-US" sz="1300" b="1" dirty="0"/>
                        <a:t>Restaurant Search &amp; Reviews:</a:t>
                      </a:r>
                      <a:r>
                        <a:rPr lang="en-US" sz="1300" dirty="0"/>
                        <a:t> Search for restaurants, read customer reviews, view ratings, menus, hours of operation, and price ranges.</a:t>
                      </a:r>
                    </a:p>
                    <a:p>
                      <a:pPr marL="285750" indent="-285750">
                        <a:buFont typeface="Wingdings" panose="05000000000000000000" pitchFamily="2" charset="2"/>
                        <a:buChar char="Ø"/>
                      </a:pPr>
                      <a:r>
                        <a:rPr lang="en-US" sz="1300" b="1" dirty="0"/>
                        <a:t>Food Delivery:</a:t>
                      </a:r>
                      <a:r>
                        <a:rPr lang="en-US" sz="1300" dirty="0"/>
                        <a:t> Partners with local restaurants for on-demand food delivery.</a:t>
                      </a:r>
                    </a:p>
                    <a:p>
                      <a:pPr marL="285750" indent="-285750">
                        <a:buFont typeface="Wingdings" panose="05000000000000000000" pitchFamily="2" charset="2"/>
                        <a:buChar char="Ø"/>
                      </a:pPr>
                      <a:r>
                        <a:rPr lang="en-US" sz="1300" b="1" dirty="0"/>
                        <a:t>Dining Out Services:</a:t>
                      </a:r>
                      <a:r>
                        <a:rPr lang="en-US" sz="1300" dirty="0"/>
                        <a:t> Offers special discounts via Zomato Gold.</a:t>
                      </a:r>
                    </a:p>
                  </a:txBody>
                  <a:tcPr marL="35442" marR="35442" marT="17721" marB="17721" anchor="ctr"/>
                </a:tc>
                <a:extLst>
                  <a:ext uri="{0D108BD9-81ED-4DB2-BD59-A6C34878D82A}">
                    <a16:rowId xmlns:a16="http://schemas.microsoft.com/office/drawing/2014/main" val="3966112649"/>
                  </a:ext>
                </a:extLst>
              </a:tr>
              <a:tr h="672805">
                <a:tc>
                  <a:txBody>
                    <a:bodyPr/>
                    <a:lstStyle/>
                    <a:p>
                      <a:r>
                        <a:rPr lang="en-US" sz="1300" b="1" dirty="0"/>
                        <a:t>Membership Programs</a:t>
                      </a:r>
                      <a:endParaRPr lang="en-US" sz="1300" dirty="0"/>
                    </a:p>
                  </a:txBody>
                  <a:tcPr marL="35442" marR="35442" marT="17721" marB="17721" anchor="ctr"/>
                </a:tc>
                <a:tc>
                  <a:txBody>
                    <a:bodyPr/>
                    <a:lstStyle/>
                    <a:p>
                      <a:pPr marL="285750" indent="-285750">
                        <a:buFont typeface="Wingdings" panose="05000000000000000000" pitchFamily="2" charset="2"/>
                        <a:buChar char="Ø"/>
                      </a:pPr>
                      <a:r>
                        <a:rPr lang="en-US" sz="1300" b="1" dirty="0"/>
                        <a:t>Zomato Pro &amp; Loyalty Programs:</a:t>
                      </a:r>
                      <a:r>
                        <a:rPr lang="en-US" sz="1300" dirty="0"/>
                        <a:t> Perks like faster delivery, exclusive deals, access to premium restaurants.</a:t>
                      </a:r>
                    </a:p>
                  </a:txBody>
                  <a:tcPr marL="35442" marR="35442" marT="17721" marB="17721" anchor="ctr"/>
                </a:tc>
                <a:extLst>
                  <a:ext uri="{0D108BD9-81ED-4DB2-BD59-A6C34878D82A}">
                    <a16:rowId xmlns:a16="http://schemas.microsoft.com/office/drawing/2014/main" val="2779696747"/>
                  </a:ext>
                </a:extLst>
              </a:tr>
              <a:tr h="430738">
                <a:tc>
                  <a:txBody>
                    <a:bodyPr/>
                    <a:lstStyle/>
                    <a:p>
                      <a:r>
                        <a:rPr lang="en-US" sz="1300" b="1"/>
                        <a:t>Global Presence</a:t>
                      </a:r>
                      <a:endParaRPr lang="en-US" sz="1300"/>
                    </a:p>
                  </a:txBody>
                  <a:tcPr marL="35442" marR="35442" marT="17721" marB="17721" anchor="ctr"/>
                </a:tc>
                <a:tc>
                  <a:txBody>
                    <a:bodyPr/>
                    <a:lstStyle/>
                    <a:p>
                      <a:r>
                        <a:rPr lang="en-US" sz="1300"/>
                        <a:t>India, UAE, Australia, and many other regions.</a:t>
                      </a:r>
                    </a:p>
                  </a:txBody>
                  <a:tcPr marL="35442" marR="35442" marT="17721" marB="17721" anchor="ctr"/>
                </a:tc>
                <a:extLst>
                  <a:ext uri="{0D108BD9-81ED-4DB2-BD59-A6C34878D82A}">
                    <a16:rowId xmlns:a16="http://schemas.microsoft.com/office/drawing/2014/main" val="3013735505"/>
                  </a:ext>
                </a:extLst>
              </a:tr>
              <a:tr h="381000">
                <a:tc>
                  <a:txBody>
                    <a:bodyPr/>
                    <a:lstStyle/>
                    <a:p>
                      <a:r>
                        <a:rPr lang="en-US" sz="1300" b="1"/>
                        <a:t>User Base</a:t>
                      </a:r>
                      <a:endParaRPr lang="en-US" sz="1300"/>
                    </a:p>
                  </a:txBody>
                  <a:tcPr marL="35442" marR="35442" marT="17721" marB="17721" anchor="ctr"/>
                </a:tc>
                <a:tc>
                  <a:txBody>
                    <a:bodyPr/>
                    <a:lstStyle/>
                    <a:p>
                      <a:r>
                        <a:rPr lang="en-US" sz="1300" dirty="0"/>
                        <a:t>Millions of active users globally.</a:t>
                      </a:r>
                    </a:p>
                  </a:txBody>
                  <a:tcPr marL="35442" marR="35442" marT="17721" marB="17721" anchor="ctr"/>
                </a:tc>
                <a:extLst>
                  <a:ext uri="{0D108BD9-81ED-4DB2-BD59-A6C34878D82A}">
                    <a16:rowId xmlns:a16="http://schemas.microsoft.com/office/drawing/2014/main" val="1733691472"/>
                  </a:ext>
                </a:extLst>
              </a:tr>
              <a:tr h="356191">
                <a:tc>
                  <a:txBody>
                    <a:bodyPr/>
                    <a:lstStyle/>
                    <a:p>
                      <a:r>
                        <a:rPr lang="en-US" sz="1300" b="1"/>
                        <a:t>Platform Accessibility</a:t>
                      </a:r>
                      <a:endParaRPr lang="en-US" sz="1300"/>
                    </a:p>
                  </a:txBody>
                  <a:tcPr marL="35442" marR="35442" marT="17721" marB="17721" anchor="ctr"/>
                </a:tc>
                <a:tc>
                  <a:txBody>
                    <a:bodyPr/>
                    <a:lstStyle/>
                    <a:p>
                      <a:r>
                        <a:rPr lang="en-US" sz="1300" dirty="0"/>
                        <a:t>Available through mobile app and website.</a:t>
                      </a:r>
                    </a:p>
                  </a:txBody>
                  <a:tcPr marL="35442" marR="35442" marT="17721" marB="17721" anchor="ctr"/>
                </a:tc>
                <a:extLst>
                  <a:ext uri="{0D108BD9-81ED-4DB2-BD59-A6C34878D82A}">
                    <a16:rowId xmlns:a16="http://schemas.microsoft.com/office/drawing/2014/main" val="3017635228"/>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0"/>
            <a:ext cx="9751060" cy="685800"/>
          </a:xfrm>
        </p:spPr>
        <p:txBody>
          <a:bodyPr>
            <a:normAutofit fontScale="90000"/>
          </a:bodyPr>
          <a:lstStyle/>
          <a:p>
            <a:pPr algn="ctr"/>
            <a:r>
              <a:rPr lang="en-US" sz="4900" dirty="0">
                <a:ln w="0"/>
                <a:solidFill>
                  <a:schemeClr val="accent1"/>
                </a:solidFill>
                <a:effectLst>
                  <a:outerShdw blurRad="50800" dist="38100" dir="5400000" algn="t" rotWithShape="0">
                    <a:prstClr val="black">
                      <a:alpha val="40000"/>
                    </a:prstClr>
                  </a:outerShdw>
                </a:effectLst>
              </a:rPr>
              <a:t>Introduction</a:t>
            </a:r>
            <a:endParaRPr lang="en-US" dirty="0">
              <a:effectLst>
                <a:outerShdw blurRad="50800" dist="38100" dir="5400000" algn="t" rotWithShape="0">
                  <a:prstClr val="black">
                    <a:alpha val="40000"/>
                  </a:prstClr>
                </a:outerShdw>
              </a:effectLst>
            </a:endParaRPr>
          </a:p>
        </p:txBody>
      </p:sp>
      <p:graphicFrame>
        <p:nvGraphicFramePr>
          <p:cNvPr id="11" name="Table 10">
            <a:extLst>
              <a:ext uri="{FF2B5EF4-FFF2-40B4-BE49-F238E27FC236}">
                <a16:creationId xmlns:a16="http://schemas.microsoft.com/office/drawing/2014/main" id="{9B9BC095-5090-3D5B-B9DC-4E6F67B8481D}"/>
              </a:ext>
            </a:extLst>
          </p:cNvPr>
          <p:cNvGraphicFramePr>
            <a:graphicFrameLocks noGrp="1"/>
          </p:cNvGraphicFramePr>
          <p:nvPr>
            <p:extLst>
              <p:ext uri="{D42A27DB-BD31-4B8C-83A1-F6EECF244321}">
                <p14:modId xmlns:p14="http://schemas.microsoft.com/office/powerpoint/2010/main" val="1758886537"/>
              </p:ext>
            </p:extLst>
          </p:nvPr>
        </p:nvGraphicFramePr>
        <p:xfrm>
          <a:off x="1065212" y="1498368"/>
          <a:ext cx="9827260" cy="4292833"/>
        </p:xfrm>
        <a:graphic>
          <a:graphicData uri="http://schemas.openxmlformats.org/drawingml/2006/table">
            <a:tbl>
              <a:tblPr>
                <a:tableStyleId>{BC89EF96-8CEA-46FF-86C4-4CE0E7609802}</a:tableStyleId>
              </a:tblPr>
              <a:tblGrid>
                <a:gridCol w="2362200">
                  <a:extLst>
                    <a:ext uri="{9D8B030D-6E8A-4147-A177-3AD203B41FA5}">
                      <a16:colId xmlns:a16="http://schemas.microsoft.com/office/drawing/2014/main" val="1842408390"/>
                    </a:ext>
                  </a:extLst>
                </a:gridCol>
                <a:gridCol w="7465060">
                  <a:extLst>
                    <a:ext uri="{9D8B030D-6E8A-4147-A177-3AD203B41FA5}">
                      <a16:colId xmlns:a16="http://schemas.microsoft.com/office/drawing/2014/main" val="1865258589"/>
                    </a:ext>
                  </a:extLst>
                </a:gridCol>
              </a:tblGrid>
              <a:tr h="539698">
                <a:tc>
                  <a:txBody>
                    <a:bodyPr/>
                    <a:lstStyle/>
                    <a:p>
                      <a:pPr algn="ctr"/>
                      <a:r>
                        <a:rPr lang="en-US" sz="1800" b="1" dirty="0"/>
                        <a:t>Aspect</a:t>
                      </a:r>
                      <a:endParaRPr lang="en-US" sz="1800" dirty="0"/>
                    </a:p>
                  </a:txBody>
                  <a:tcPr marL="41564" marR="41564" marT="20782" marB="20782" anchor="ctr">
                    <a:solidFill>
                      <a:schemeClr val="accent1">
                        <a:lumMod val="20000"/>
                        <a:lumOff val="80000"/>
                      </a:schemeClr>
                    </a:solidFill>
                  </a:tcPr>
                </a:tc>
                <a:tc>
                  <a:txBody>
                    <a:bodyPr/>
                    <a:lstStyle/>
                    <a:p>
                      <a:pPr algn="ctr"/>
                      <a:r>
                        <a:rPr lang="en-US" sz="1800" b="1" dirty="0"/>
                        <a:t>Description</a:t>
                      </a:r>
                      <a:endParaRPr lang="en-US" sz="1800" dirty="0"/>
                    </a:p>
                  </a:txBody>
                  <a:tcPr marL="41564" marR="41564" marT="20782" marB="20782" anchor="ctr">
                    <a:solidFill>
                      <a:schemeClr val="accent1">
                        <a:lumMod val="20000"/>
                        <a:lumOff val="80000"/>
                      </a:schemeClr>
                    </a:solidFill>
                  </a:tcPr>
                </a:tc>
                <a:extLst>
                  <a:ext uri="{0D108BD9-81ED-4DB2-BD59-A6C34878D82A}">
                    <a16:rowId xmlns:a16="http://schemas.microsoft.com/office/drawing/2014/main" val="526781409"/>
                  </a:ext>
                </a:extLst>
              </a:tr>
              <a:tr h="589855">
                <a:tc>
                  <a:txBody>
                    <a:bodyPr/>
                    <a:lstStyle/>
                    <a:p>
                      <a:r>
                        <a:rPr lang="en-US" sz="1300" b="1" dirty="0"/>
                        <a:t>Industry</a:t>
                      </a:r>
                      <a:endParaRPr lang="en-US" sz="1300" dirty="0"/>
                    </a:p>
                  </a:txBody>
                  <a:tcPr marL="41564" marR="41564" marT="20782" marB="20782" anchor="ctr"/>
                </a:tc>
                <a:tc>
                  <a:txBody>
                    <a:bodyPr/>
                    <a:lstStyle/>
                    <a:p>
                      <a:r>
                        <a:rPr lang="en-US" sz="1300"/>
                        <a:t>Zomato operates in the food delivery and restaurant discovery industry, which has experienced rapid growth in recent years.</a:t>
                      </a:r>
                    </a:p>
                  </a:txBody>
                  <a:tcPr marL="41564" marR="41564" marT="20782" marB="20782" anchor="ctr"/>
                </a:tc>
                <a:extLst>
                  <a:ext uri="{0D108BD9-81ED-4DB2-BD59-A6C34878D82A}">
                    <a16:rowId xmlns:a16="http://schemas.microsoft.com/office/drawing/2014/main" val="2903249890"/>
                  </a:ext>
                </a:extLst>
              </a:tr>
              <a:tr h="809211">
                <a:tc>
                  <a:txBody>
                    <a:bodyPr/>
                    <a:lstStyle/>
                    <a:p>
                      <a:r>
                        <a:rPr lang="en-US" sz="1300" b="1" dirty="0"/>
                        <a:t>Expanding Food Delivery Market</a:t>
                      </a:r>
                      <a:endParaRPr lang="en-US" sz="1300" dirty="0"/>
                    </a:p>
                  </a:txBody>
                  <a:tcPr marL="41564" marR="41564" marT="20782" marB="20782" anchor="ctr"/>
                </a:tc>
                <a:tc>
                  <a:txBody>
                    <a:bodyPr/>
                    <a:lstStyle/>
                    <a:p>
                      <a:r>
                        <a:rPr lang="en-US" sz="1300" dirty="0"/>
                        <a:t>The global online food delivery market is growing due to urbanization, increasing smartphone use, and the convenience of ordering food online.</a:t>
                      </a:r>
                    </a:p>
                  </a:txBody>
                  <a:tcPr marL="41564" marR="41564" marT="20782" marB="20782" anchor="ctr"/>
                </a:tc>
                <a:extLst>
                  <a:ext uri="{0D108BD9-81ED-4DB2-BD59-A6C34878D82A}">
                    <a16:rowId xmlns:a16="http://schemas.microsoft.com/office/drawing/2014/main" val="903094874"/>
                  </a:ext>
                </a:extLst>
              </a:tr>
              <a:tr h="662082">
                <a:tc>
                  <a:txBody>
                    <a:bodyPr/>
                    <a:lstStyle/>
                    <a:p>
                      <a:r>
                        <a:rPr lang="en-US" sz="1300" b="1"/>
                        <a:t>Competition</a:t>
                      </a:r>
                      <a:endParaRPr lang="en-US" sz="1300"/>
                    </a:p>
                  </a:txBody>
                  <a:tcPr marL="41564" marR="41564" marT="20782" marB="20782" anchor="ctr"/>
                </a:tc>
                <a:tc>
                  <a:txBody>
                    <a:bodyPr/>
                    <a:lstStyle/>
                    <a:p>
                      <a:r>
                        <a:rPr lang="en-US" sz="1300" dirty="0"/>
                        <a:t>Zomato faces competition from platforms like Swiggy, Uber Eats, and Door Dash. Its market position depends on service quality, delivery efficiency, and satisfaction.</a:t>
                      </a:r>
                    </a:p>
                  </a:txBody>
                  <a:tcPr marL="41564" marR="41564" marT="20782" marB="20782" anchor="ctr"/>
                </a:tc>
                <a:extLst>
                  <a:ext uri="{0D108BD9-81ED-4DB2-BD59-A6C34878D82A}">
                    <a16:rowId xmlns:a16="http://schemas.microsoft.com/office/drawing/2014/main" val="3774637174"/>
                  </a:ext>
                </a:extLst>
              </a:tr>
              <a:tr h="662082">
                <a:tc>
                  <a:txBody>
                    <a:bodyPr/>
                    <a:lstStyle/>
                    <a:p>
                      <a:r>
                        <a:rPr lang="en-US" sz="1300" b="1" dirty="0"/>
                        <a:t>Post-Pandemic Growth</a:t>
                      </a:r>
                      <a:endParaRPr lang="en-US" sz="1300" dirty="0"/>
                    </a:p>
                  </a:txBody>
                  <a:tcPr marL="41564" marR="41564" marT="20782" marB="20782" anchor="ctr"/>
                </a:tc>
                <a:tc>
                  <a:txBody>
                    <a:bodyPr/>
                    <a:lstStyle/>
                    <a:p>
                      <a:r>
                        <a:rPr lang="en-US" sz="1300" dirty="0"/>
                        <a:t>The COVID-19 pandemic increased demand for contactless food delivery, fueling Zomato's growth as consumers relied more on online services.</a:t>
                      </a:r>
                    </a:p>
                  </a:txBody>
                  <a:tcPr marL="41564" marR="41564" marT="20782" marB="20782" anchor="ctr"/>
                </a:tc>
                <a:extLst>
                  <a:ext uri="{0D108BD9-81ED-4DB2-BD59-A6C34878D82A}">
                    <a16:rowId xmlns:a16="http://schemas.microsoft.com/office/drawing/2014/main" val="457767022"/>
                  </a:ext>
                </a:extLst>
              </a:tr>
              <a:tr h="1029905">
                <a:tc>
                  <a:txBody>
                    <a:bodyPr/>
                    <a:lstStyle/>
                    <a:p>
                      <a:r>
                        <a:rPr lang="en-US" sz="1300" b="1" dirty="0"/>
                        <a:t>Technology and Data-Driven Operations</a:t>
                      </a:r>
                      <a:endParaRPr lang="en-US" sz="1300" dirty="0"/>
                    </a:p>
                  </a:txBody>
                  <a:tcPr marL="41564" marR="41564" marT="20782" marB="20782" anchor="ctr"/>
                </a:tc>
                <a:tc>
                  <a:txBody>
                    <a:bodyPr/>
                    <a:lstStyle/>
                    <a:p>
                      <a:r>
                        <a:rPr lang="en-US" sz="1300" dirty="0"/>
                        <a:t>Zomato leverages AI, machine learning, and big data analytics to enhance customer experience, optimize delivery, and build strong restaurant partnerships.</a:t>
                      </a:r>
                    </a:p>
                  </a:txBody>
                  <a:tcPr marL="41564" marR="41564" marT="20782" marB="20782" anchor="ctr"/>
                </a:tc>
                <a:extLst>
                  <a:ext uri="{0D108BD9-81ED-4DB2-BD59-A6C34878D82A}">
                    <a16:rowId xmlns:a16="http://schemas.microsoft.com/office/drawing/2014/main" val="1794207002"/>
                  </a:ext>
                </a:extLst>
              </a:tr>
            </a:tbl>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0"/>
            <a:ext cx="9751060" cy="685800"/>
          </a:xfrm>
        </p:spPr>
        <p:txBody>
          <a:bodyPr/>
          <a:lstStyle/>
          <a:p>
            <a:pPr algn="ctr"/>
            <a:r>
              <a:rPr lang="en-US" dirty="0">
                <a:ln w="0"/>
                <a:solidFill>
                  <a:schemeClr val="accent1"/>
                </a:solidFill>
                <a:effectLst>
                  <a:outerShdw blurRad="50800" dist="38100" dir="5400000" algn="t" rotWithShape="0">
                    <a:prstClr val="black">
                      <a:alpha val="40000"/>
                    </a:prstClr>
                  </a:outerShdw>
                </a:effectLst>
              </a:rPr>
              <a:t>Source of Data</a:t>
            </a:r>
            <a:endParaRPr lang="en-US" dirty="0"/>
          </a:p>
        </p:txBody>
      </p:sp>
    </p:spTree>
    <p:extLst>
      <p:ext uri="{BB962C8B-B14F-4D97-AF65-F5344CB8AC3E}">
        <p14:creationId xmlns:p14="http://schemas.microsoft.com/office/powerpoint/2010/main" val="155889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8882" y="762000"/>
            <a:ext cx="9751060" cy="533400"/>
          </a:xfrm>
        </p:spPr>
        <p:txBody>
          <a:bodyPr anchor="ctr">
            <a:normAutofit fontScale="90000"/>
          </a:bodyPr>
          <a:lstStyle/>
          <a:p>
            <a:pPr algn="ctr"/>
            <a:r>
              <a:rPr lang="en-US" dirty="0">
                <a:ln w="0"/>
                <a:solidFill>
                  <a:schemeClr val="accent1"/>
                </a:solidFill>
                <a:effectLst>
                  <a:outerShdw blurRad="50800" dist="38100" dir="5400000" algn="t" rotWithShape="0">
                    <a:prstClr val="black">
                      <a:alpha val="40000"/>
                    </a:prstClr>
                  </a:outerShdw>
                </a:effectLst>
              </a:rPr>
              <a:t>Data </a:t>
            </a:r>
            <a:r>
              <a:rPr lang="en-US" dirty="0">
                <a:ln w="0"/>
                <a:solidFill>
                  <a:schemeClr val="accent1"/>
                </a:solidFill>
                <a:effectLst>
                  <a:outerShdw blurRad="50800" dist="38100" dir="2700000" algn="tl" rotWithShape="0">
                    <a:prstClr val="black">
                      <a:alpha val="40000"/>
                    </a:prstClr>
                  </a:outerShdw>
                </a:effectLst>
              </a:rPr>
              <a:t>Overview</a:t>
            </a:r>
            <a:endParaRPr lang="en-US" dirty="0">
              <a:effectLst>
                <a:outerShdw blurRad="50800" dist="38100" dir="2700000" algn="tl" rotWithShape="0">
                  <a:prstClr val="black">
                    <a:alpha val="40000"/>
                  </a:prstClr>
                </a:outerShdw>
              </a:effectLst>
            </a:endParaRPr>
          </a:p>
        </p:txBody>
      </p:sp>
      <p:graphicFrame>
        <p:nvGraphicFramePr>
          <p:cNvPr id="3" name="Table 2">
            <a:extLst>
              <a:ext uri="{FF2B5EF4-FFF2-40B4-BE49-F238E27FC236}">
                <a16:creationId xmlns:a16="http://schemas.microsoft.com/office/drawing/2014/main" id="{1FCBEBF3-2B6E-7047-395B-52183B1BA804}"/>
              </a:ext>
            </a:extLst>
          </p:cNvPr>
          <p:cNvGraphicFramePr>
            <a:graphicFrameLocks noGrp="1"/>
          </p:cNvGraphicFramePr>
          <p:nvPr>
            <p:extLst>
              <p:ext uri="{D42A27DB-BD31-4B8C-83A1-F6EECF244321}">
                <p14:modId xmlns:p14="http://schemas.microsoft.com/office/powerpoint/2010/main" val="2383194875"/>
              </p:ext>
            </p:extLst>
          </p:nvPr>
        </p:nvGraphicFramePr>
        <p:xfrm>
          <a:off x="1293812" y="1447800"/>
          <a:ext cx="9753600" cy="5105400"/>
        </p:xfrm>
        <a:graphic>
          <a:graphicData uri="http://schemas.openxmlformats.org/drawingml/2006/table">
            <a:tbl>
              <a:tblPr>
                <a:tableStyleId>{BC89EF96-8CEA-46FF-86C4-4CE0E7609802}</a:tableStyleId>
              </a:tblPr>
              <a:tblGrid>
                <a:gridCol w="3209570">
                  <a:extLst>
                    <a:ext uri="{9D8B030D-6E8A-4147-A177-3AD203B41FA5}">
                      <a16:colId xmlns:a16="http://schemas.microsoft.com/office/drawing/2014/main" val="2249480938"/>
                    </a:ext>
                  </a:extLst>
                </a:gridCol>
                <a:gridCol w="6544030">
                  <a:extLst>
                    <a:ext uri="{9D8B030D-6E8A-4147-A177-3AD203B41FA5}">
                      <a16:colId xmlns:a16="http://schemas.microsoft.com/office/drawing/2014/main" val="608782278"/>
                    </a:ext>
                  </a:extLst>
                </a:gridCol>
              </a:tblGrid>
              <a:tr h="442273">
                <a:tc>
                  <a:txBody>
                    <a:bodyPr/>
                    <a:lstStyle/>
                    <a:p>
                      <a:pPr algn="ctr"/>
                      <a:r>
                        <a:rPr lang="en-US" sz="1800" b="1" dirty="0"/>
                        <a:t>Category</a:t>
                      </a:r>
                      <a:endParaRPr lang="en-US" sz="1800" dirty="0"/>
                    </a:p>
                  </a:txBody>
                  <a:tcPr marL="21876" marR="21876" marT="10938" marB="10938" anchor="ctr">
                    <a:solidFill>
                      <a:schemeClr val="accent1">
                        <a:lumMod val="20000"/>
                        <a:lumOff val="80000"/>
                      </a:schemeClr>
                    </a:solidFill>
                  </a:tcPr>
                </a:tc>
                <a:tc>
                  <a:txBody>
                    <a:bodyPr/>
                    <a:lstStyle/>
                    <a:p>
                      <a:pPr algn="ctr"/>
                      <a:r>
                        <a:rPr lang="en-US" sz="1800" b="1" dirty="0"/>
                        <a:t>Details</a:t>
                      </a:r>
                      <a:endParaRPr lang="en-US" sz="1800" dirty="0"/>
                    </a:p>
                  </a:txBody>
                  <a:tcPr marL="21876" marR="21876" marT="10938" marB="10938" anchor="ctr">
                    <a:solidFill>
                      <a:schemeClr val="accent1">
                        <a:lumMod val="20000"/>
                        <a:lumOff val="80000"/>
                      </a:schemeClr>
                    </a:solidFill>
                  </a:tcPr>
                </a:tc>
                <a:extLst>
                  <a:ext uri="{0D108BD9-81ED-4DB2-BD59-A6C34878D82A}">
                    <a16:rowId xmlns:a16="http://schemas.microsoft.com/office/drawing/2014/main" val="1375208223"/>
                  </a:ext>
                </a:extLst>
              </a:tr>
              <a:tr h="596117">
                <a:tc>
                  <a:txBody>
                    <a:bodyPr/>
                    <a:lstStyle/>
                    <a:p>
                      <a:pPr algn="ctr"/>
                      <a:r>
                        <a:rPr lang="en-US" sz="1300" b="1" dirty="0"/>
                        <a:t>Total Rows and Columns</a:t>
                      </a:r>
                      <a:endParaRPr lang="en-US" sz="1300" dirty="0"/>
                    </a:p>
                  </a:txBody>
                  <a:tcPr marL="21876" marR="21876" marT="10938" marB="10938" anchor="ctr"/>
                </a:tc>
                <a:tc>
                  <a:txBody>
                    <a:bodyPr/>
                    <a:lstStyle/>
                    <a:p>
                      <a:pPr marL="0" indent="0">
                        <a:buFontTx/>
                        <a:buNone/>
                      </a:pPr>
                      <a:r>
                        <a:rPr lang="en-US" sz="1300" dirty="0"/>
                        <a:t>-Typically, 10,000+ records</a:t>
                      </a:r>
                      <a:br>
                        <a:rPr lang="en-US" sz="1300" dirty="0"/>
                      </a:br>
                      <a:r>
                        <a:rPr lang="en-US" sz="1300" dirty="0"/>
                        <a:t>- 20 to 25 columns capturing various attributes</a:t>
                      </a:r>
                    </a:p>
                  </a:txBody>
                  <a:tcPr marL="21876" marR="21876" marT="10938" marB="10938" anchor="ctr"/>
                </a:tc>
                <a:extLst>
                  <a:ext uri="{0D108BD9-81ED-4DB2-BD59-A6C34878D82A}">
                    <a16:rowId xmlns:a16="http://schemas.microsoft.com/office/drawing/2014/main" val="2805524259"/>
                  </a:ext>
                </a:extLst>
              </a:tr>
              <a:tr h="1362724">
                <a:tc>
                  <a:txBody>
                    <a:bodyPr/>
                    <a:lstStyle/>
                    <a:p>
                      <a:pPr algn="ctr"/>
                      <a:r>
                        <a:rPr lang="en-US" sz="1300" b="1" dirty="0"/>
                        <a:t>Types of Data Collected</a:t>
                      </a:r>
                      <a:endParaRPr lang="en-US" sz="1300" dirty="0"/>
                    </a:p>
                  </a:txBody>
                  <a:tcPr marL="21876" marR="21876" marT="10938" marB="10938" anchor="ctr"/>
                </a:tc>
                <a:tc>
                  <a:txBody>
                    <a:bodyPr/>
                    <a:lstStyle/>
                    <a:p>
                      <a:pPr marL="0" indent="0">
                        <a:buFontTx/>
                        <a:buNone/>
                      </a:pPr>
                      <a:r>
                        <a:rPr lang="en-US" sz="1300" dirty="0"/>
                        <a:t>-Restaurant information</a:t>
                      </a:r>
                      <a:br>
                        <a:rPr lang="en-US" sz="1300" dirty="0"/>
                      </a:br>
                      <a:r>
                        <a:rPr lang="en-US" sz="1300" dirty="0"/>
                        <a:t>- Customer reviews</a:t>
                      </a:r>
                      <a:br>
                        <a:rPr lang="en-US" sz="1300" dirty="0"/>
                      </a:br>
                      <a:r>
                        <a:rPr lang="en-US" sz="1300" dirty="0"/>
                        <a:t>- Ratings</a:t>
                      </a:r>
                      <a:br>
                        <a:rPr lang="en-US" sz="1300" dirty="0"/>
                      </a:br>
                      <a:r>
                        <a:rPr lang="en-US" sz="1300" dirty="0"/>
                        <a:t>- Geographic locations</a:t>
                      </a:r>
                      <a:br>
                        <a:rPr lang="en-US" sz="1300" dirty="0"/>
                      </a:br>
                      <a:r>
                        <a:rPr lang="en-US" sz="1300" dirty="0"/>
                        <a:t>- Pricing</a:t>
                      </a:r>
                      <a:br>
                        <a:rPr lang="en-US" sz="1300" dirty="0"/>
                      </a:br>
                      <a:r>
                        <a:rPr lang="en-US" sz="1300" dirty="0"/>
                        <a:t>- Cuisines</a:t>
                      </a:r>
                    </a:p>
                  </a:txBody>
                  <a:tcPr marL="21876" marR="21876" marT="10938" marB="10938" anchor="ctr"/>
                </a:tc>
                <a:extLst>
                  <a:ext uri="{0D108BD9-81ED-4DB2-BD59-A6C34878D82A}">
                    <a16:rowId xmlns:a16="http://schemas.microsoft.com/office/drawing/2014/main" val="4189607635"/>
                  </a:ext>
                </a:extLst>
              </a:tr>
              <a:tr h="2704286">
                <a:tc>
                  <a:txBody>
                    <a:bodyPr/>
                    <a:lstStyle/>
                    <a:p>
                      <a:pPr algn="ctr"/>
                      <a:r>
                        <a:rPr lang="en-US" sz="1300" b="1" dirty="0"/>
                        <a:t>Key Columns and Variables</a:t>
                      </a:r>
                      <a:endParaRPr lang="en-US" sz="1300" dirty="0"/>
                    </a:p>
                  </a:txBody>
                  <a:tcPr marL="21876" marR="21876" marT="10938" marB="10938" anchor="ctr"/>
                </a:tc>
                <a:tc>
                  <a:txBody>
                    <a:bodyPr/>
                    <a:lstStyle/>
                    <a:p>
                      <a:r>
                        <a:rPr lang="en-US" sz="1300" b="1" dirty="0"/>
                        <a:t>Restaurant Information</a:t>
                      </a:r>
                      <a:r>
                        <a:rPr lang="en-US" sz="1300" dirty="0"/>
                        <a:t>:</a:t>
                      </a:r>
                      <a:br>
                        <a:rPr lang="en-US" sz="1300" dirty="0"/>
                      </a:br>
                      <a:r>
                        <a:rPr lang="en-US" sz="1300" dirty="0"/>
                        <a:t>- </a:t>
                      </a:r>
                      <a:r>
                        <a:rPr lang="en-US" sz="1300" b="1" dirty="0"/>
                        <a:t>Restaurant Name</a:t>
                      </a:r>
                      <a:r>
                        <a:rPr lang="en-US" sz="1300" dirty="0"/>
                        <a:t>: Name of the restaurant</a:t>
                      </a:r>
                      <a:br>
                        <a:rPr lang="en-US" sz="1300" dirty="0"/>
                      </a:br>
                      <a:r>
                        <a:rPr lang="en-US" sz="1300" dirty="0"/>
                        <a:t>- </a:t>
                      </a:r>
                      <a:r>
                        <a:rPr lang="en-US" sz="1300" b="1" dirty="0"/>
                        <a:t>Restaurant ID</a:t>
                      </a:r>
                      <a:r>
                        <a:rPr lang="en-US" sz="1300" dirty="0"/>
                        <a:t>: Unique identifier</a:t>
                      </a:r>
                      <a:br>
                        <a:rPr lang="en-US" sz="1300" dirty="0"/>
                      </a:br>
                      <a:r>
                        <a:rPr lang="en-US" sz="1300" dirty="0"/>
                        <a:t>- </a:t>
                      </a:r>
                      <a:r>
                        <a:rPr lang="en-US" sz="1300" b="1" dirty="0"/>
                        <a:t>Cuisines</a:t>
                      </a:r>
                      <a:r>
                        <a:rPr lang="en-US" sz="1300" dirty="0"/>
                        <a:t>: List of cuisines</a:t>
                      </a:r>
                      <a:br>
                        <a:rPr lang="en-US" sz="1300" dirty="0"/>
                      </a:br>
                      <a:r>
                        <a:rPr lang="en-US" sz="1300" dirty="0"/>
                        <a:t>- </a:t>
                      </a:r>
                      <a:r>
                        <a:rPr lang="en-US" sz="1300" b="1" dirty="0"/>
                        <a:t>Price Range</a:t>
                      </a:r>
                      <a:r>
                        <a:rPr lang="en-US" sz="1300" dirty="0"/>
                        <a:t>: Cost of dining (1 to 4)</a:t>
                      </a:r>
                      <a:br>
                        <a:rPr lang="en-US" sz="1300" dirty="0"/>
                      </a:br>
                      <a:r>
                        <a:rPr lang="en-US" sz="1300" dirty="0"/>
                        <a:t>- </a:t>
                      </a:r>
                      <a:r>
                        <a:rPr lang="en-US" sz="1300" b="1" dirty="0"/>
                        <a:t>Average Cost for Two</a:t>
                      </a:r>
                      <a:r>
                        <a:rPr lang="en-US" sz="1300" dirty="0"/>
                        <a:t>: Average price for two</a:t>
                      </a:r>
                      <a:br>
                        <a:rPr lang="en-US" sz="1300" dirty="0"/>
                      </a:br>
                      <a:r>
                        <a:rPr lang="en-US" sz="1300" dirty="0"/>
                        <a:t>- </a:t>
                      </a:r>
                      <a:r>
                        <a:rPr lang="en-US" sz="1300" b="1" dirty="0"/>
                        <a:t>Country Code</a:t>
                      </a:r>
                      <a:r>
                        <a:rPr lang="en-US" sz="1300" dirty="0"/>
                        <a:t>: Numeric code for country</a:t>
                      </a:r>
                      <a:br>
                        <a:rPr lang="en-US" sz="1300" dirty="0"/>
                      </a:br>
                      <a:br>
                        <a:rPr lang="en-US" sz="1300" dirty="0"/>
                      </a:br>
                      <a:r>
                        <a:rPr lang="en-US" sz="1300" b="1" dirty="0"/>
                        <a:t>Location Information</a:t>
                      </a:r>
                      <a:r>
                        <a:rPr lang="en-US" sz="1300" dirty="0"/>
                        <a:t>:</a:t>
                      </a:r>
                      <a:br>
                        <a:rPr lang="en-US" sz="1300" dirty="0"/>
                      </a:br>
                      <a:r>
                        <a:rPr lang="en-US" sz="1300" dirty="0"/>
                        <a:t>- </a:t>
                      </a:r>
                      <a:r>
                        <a:rPr lang="en-US" sz="1300" b="1" dirty="0"/>
                        <a:t>City</a:t>
                      </a:r>
                      <a:r>
                        <a:rPr lang="en-US" sz="1300" dirty="0"/>
                        <a:t>: Location of the restaurant</a:t>
                      </a:r>
                      <a:br>
                        <a:rPr lang="en-US" sz="1300" dirty="0"/>
                      </a:br>
                      <a:r>
                        <a:rPr lang="en-US" sz="1300" dirty="0"/>
                        <a:t>- </a:t>
                      </a:r>
                      <a:r>
                        <a:rPr lang="en-US" sz="1300" b="1" dirty="0"/>
                        <a:t>Country</a:t>
                      </a:r>
                      <a:r>
                        <a:rPr lang="en-US" sz="1300" dirty="0"/>
                        <a:t>: Country of operation</a:t>
                      </a:r>
                      <a:br>
                        <a:rPr lang="en-US" sz="1300" dirty="0"/>
                      </a:br>
                      <a:r>
                        <a:rPr lang="en-US" sz="1300" dirty="0"/>
                        <a:t>- </a:t>
                      </a:r>
                      <a:r>
                        <a:rPr lang="en-US" sz="1300" b="1" dirty="0"/>
                        <a:t>Locality</a:t>
                      </a:r>
                      <a:r>
                        <a:rPr lang="en-US" sz="1300" dirty="0"/>
                        <a:t>: Neighborhood details</a:t>
                      </a:r>
                      <a:br>
                        <a:rPr lang="en-US" sz="1300" dirty="0"/>
                      </a:br>
                      <a:r>
                        <a:rPr lang="en-US" sz="1300" dirty="0"/>
                        <a:t>- </a:t>
                      </a:r>
                      <a:r>
                        <a:rPr lang="en-US" sz="1300" b="1" dirty="0"/>
                        <a:t>Latitude &amp; Longitude</a:t>
                      </a:r>
                      <a:r>
                        <a:rPr lang="en-US" sz="1300" dirty="0"/>
                        <a:t>: Geographic coordinates</a:t>
                      </a:r>
                    </a:p>
                  </a:txBody>
                  <a:tcPr marL="21876" marR="21876" marT="10938" marB="10938" anchor="ctr"/>
                </a:tc>
                <a:extLst>
                  <a:ext uri="{0D108BD9-81ED-4DB2-BD59-A6C34878D82A}">
                    <a16:rowId xmlns:a16="http://schemas.microsoft.com/office/drawing/2014/main" val="1123224902"/>
                  </a:ext>
                </a:extLst>
              </a:tr>
            </a:tbl>
          </a:graphicData>
        </a:graphic>
      </p:graphicFrame>
    </p:spTree>
    <p:extLst>
      <p:ext uri="{BB962C8B-B14F-4D97-AF65-F5344CB8AC3E}">
        <p14:creationId xmlns:p14="http://schemas.microsoft.com/office/powerpoint/2010/main" val="38779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8882" y="762000"/>
            <a:ext cx="9751060" cy="533400"/>
          </a:xfrm>
        </p:spPr>
        <p:txBody>
          <a:bodyPr anchor="ctr">
            <a:normAutofit fontScale="90000"/>
          </a:bodyPr>
          <a:lstStyle/>
          <a:p>
            <a:pPr algn="ctr"/>
            <a:r>
              <a:rPr lang="en-US" dirty="0">
                <a:ln w="0"/>
                <a:solidFill>
                  <a:schemeClr val="accent1"/>
                </a:solidFill>
                <a:effectLst>
                  <a:outerShdw blurRad="50800" dist="38100" dir="5400000" algn="t" rotWithShape="0">
                    <a:prstClr val="black">
                      <a:alpha val="40000"/>
                    </a:prstClr>
                  </a:outerShdw>
                </a:effectLst>
              </a:rPr>
              <a:t>Data </a:t>
            </a:r>
            <a:r>
              <a:rPr lang="en-US" dirty="0">
                <a:ln w="0"/>
                <a:solidFill>
                  <a:schemeClr val="accent1"/>
                </a:solidFill>
                <a:effectLst>
                  <a:outerShdw blurRad="50800" dist="38100" dir="2700000" algn="tl" rotWithShape="0">
                    <a:prstClr val="black">
                      <a:alpha val="40000"/>
                    </a:prstClr>
                  </a:outerShdw>
                </a:effectLst>
              </a:rPr>
              <a:t>Overview</a:t>
            </a:r>
            <a:endParaRPr lang="en-US" dirty="0">
              <a:effectLst>
                <a:outerShdw blurRad="50800" dist="38100" dir="2700000" algn="tl" rotWithShape="0">
                  <a:prstClr val="black">
                    <a:alpha val="40000"/>
                  </a:prstClr>
                </a:outerShdw>
              </a:effectLst>
            </a:endParaRPr>
          </a:p>
        </p:txBody>
      </p:sp>
      <p:graphicFrame>
        <p:nvGraphicFramePr>
          <p:cNvPr id="6" name="Table 5">
            <a:extLst>
              <a:ext uri="{FF2B5EF4-FFF2-40B4-BE49-F238E27FC236}">
                <a16:creationId xmlns:a16="http://schemas.microsoft.com/office/drawing/2014/main" id="{622E02FF-9A85-E027-BA39-7D617F52BAF1}"/>
              </a:ext>
            </a:extLst>
          </p:cNvPr>
          <p:cNvGraphicFramePr>
            <a:graphicFrameLocks noGrp="1"/>
          </p:cNvGraphicFramePr>
          <p:nvPr>
            <p:extLst>
              <p:ext uri="{D42A27DB-BD31-4B8C-83A1-F6EECF244321}">
                <p14:modId xmlns:p14="http://schemas.microsoft.com/office/powerpoint/2010/main" val="2268165100"/>
              </p:ext>
            </p:extLst>
          </p:nvPr>
        </p:nvGraphicFramePr>
        <p:xfrm>
          <a:off x="1370647" y="1447800"/>
          <a:ext cx="9447530" cy="4495800"/>
        </p:xfrm>
        <a:graphic>
          <a:graphicData uri="http://schemas.openxmlformats.org/drawingml/2006/table">
            <a:tbl>
              <a:tblPr>
                <a:tableStyleId>{BC89EF96-8CEA-46FF-86C4-4CE0E7609802}</a:tableStyleId>
              </a:tblPr>
              <a:tblGrid>
                <a:gridCol w="2818765">
                  <a:extLst>
                    <a:ext uri="{9D8B030D-6E8A-4147-A177-3AD203B41FA5}">
                      <a16:colId xmlns:a16="http://schemas.microsoft.com/office/drawing/2014/main" val="3071803552"/>
                    </a:ext>
                  </a:extLst>
                </a:gridCol>
                <a:gridCol w="6628765">
                  <a:extLst>
                    <a:ext uri="{9D8B030D-6E8A-4147-A177-3AD203B41FA5}">
                      <a16:colId xmlns:a16="http://schemas.microsoft.com/office/drawing/2014/main" val="719113910"/>
                    </a:ext>
                  </a:extLst>
                </a:gridCol>
              </a:tblGrid>
              <a:tr h="399577">
                <a:tc>
                  <a:txBody>
                    <a:bodyPr/>
                    <a:lstStyle/>
                    <a:p>
                      <a:pPr algn="ctr"/>
                      <a:r>
                        <a:rPr lang="en-US" sz="1800" b="1" dirty="0"/>
                        <a:t>Category</a:t>
                      </a:r>
                      <a:endParaRPr lang="en-US" sz="1800" dirty="0"/>
                    </a:p>
                  </a:txBody>
                  <a:tcPr marL="21876" marR="21876" marT="10938" marB="10938" anchor="ctr">
                    <a:solidFill>
                      <a:schemeClr val="accent1">
                        <a:lumMod val="20000"/>
                        <a:lumOff val="80000"/>
                      </a:schemeClr>
                    </a:solidFill>
                  </a:tcPr>
                </a:tc>
                <a:tc>
                  <a:txBody>
                    <a:bodyPr/>
                    <a:lstStyle/>
                    <a:p>
                      <a:pPr algn="ctr"/>
                      <a:r>
                        <a:rPr lang="en-US" sz="1800" b="1" dirty="0"/>
                        <a:t>Details</a:t>
                      </a:r>
                      <a:endParaRPr lang="en-US" sz="1800" dirty="0"/>
                    </a:p>
                  </a:txBody>
                  <a:tcPr marL="21876" marR="21876" marT="10938" marB="10938" anchor="ctr">
                    <a:solidFill>
                      <a:schemeClr val="accent1">
                        <a:lumMod val="20000"/>
                        <a:lumOff val="80000"/>
                      </a:schemeClr>
                    </a:solidFill>
                  </a:tcPr>
                </a:tc>
                <a:extLst>
                  <a:ext uri="{0D108BD9-81ED-4DB2-BD59-A6C34878D82A}">
                    <a16:rowId xmlns:a16="http://schemas.microsoft.com/office/drawing/2014/main" val="221214114"/>
                  </a:ext>
                </a:extLst>
              </a:tr>
              <a:tr h="3335338">
                <a:tc>
                  <a:txBody>
                    <a:bodyPr/>
                    <a:lstStyle/>
                    <a:p>
                      <a:pPr algn="ctr"/>
                      <a:r>
                        <a:rPr lang="en-US" sz="1400" b="1" dirty="0"/>
                        <a:t>Key Columns and Variables</a:t>
                      </a:r>
                      <a:endParaRPr lang="en-US" sz="1400" dirty="0"/>
                    </a:p>
                  </a:txBody>
                  <a:tcPr marL="21876" marR="21876" marT="10938" marB="10938" anchor="ctr"/>
                </a:tc>
                <a:tc>
                  <a:txBody>
                    <a:bodyPr/>
                    <a:lstStyle/>
                    <a:p>
                      <a:endParaRPr lang="en-US" sz="1400" b="1" dirty="0"/>
                    </a:p>
                    <a:p>
                      <a:r>
                        <a:rPr lang="en-US" sz="1400" b="1" dirty="0"/>
                        <a:t>Customer Reviews &amp; Ratings</a:t>
                      </a:r>
                      <a:r>
                        <a:rPr lang="en-US" sz="1400" dirty="0"/>
                        <a:t>:</a:t>
                      </a:r>
                      <a:br>
                        <a:rPr lang="en-US" sz="1400" dirty="0"/>
                      </a:br>
                      <a:r>
                        <a:rPr lang="en-US" sz="1400" dirty="0"/>
                        <a:t>- </a:t>
                      </a:r>
                      <a:r>
                        <a:rPr lang="en-US" sz="1400" b="1" dirty="0"/>
                        <a:t>Aggregate Rating</a:t>
                      </a:r>
                      <a:r>
                        <a:rPr lang="en-US" sz="1400" dirty="0"/>
                        <a:t>: Average rating (1 to 5)</a:t>
                      </a:r>
                      <a:br>
                        <a:rPr lang="en-US" sz="1400" dirty="0"/>
                      </a:br>
                      <a:r>
                        <a:rPr lang="en-US" sz="1400" dirty="0"/>
                        <a:t>- </a:t>
                      </a:r>
                      <a:r>
                        <a:rPr lang="en-US" sz="1400" b="1" dirty="0"/>
                        <a:t>Rating Text</a:t>
                      </a:r>
                      <a:r>
                        <a:rPr lang="en-US" sz="1400" dirty="0"/>
                        <a:t>: Qualitative rating summary</a:t>
                      </a:r>
                      <a:br>
                        <a:rPr lang="en-US" sz="1400" dirty="0"/>
                      </a:br>
                      <a:r>
                        <a:rPr lang="en-US" sz="1400" dirty="0"/>
                        <a:t>- </a:t>
                      </a:r>
                      <a:r>
                        <a:rPr lang="en-US" sz="1400" b="1" dirty="0"/>
                        <a:t>Number of Votes</a:t>
                      </a:r>
                      <a:r>
                        <a:rPr lang="en-US" sz="1400" dirty="0"/>
                        <a:t>: Total customer ratings</a:t>
                      </a:r>
                      <a:br>
                        <a:rPr lang="en-US" sz="1400" dirty="0"/>
                      </a:br>
                      <a:r>
                        <a:rPr lang="en-US" sz="1400" dirty="0"/>
                        <a:t>- </a:t>
                      </a:r>
                      <a:r>
                        <a:rPr lang="en-US" sz="1400" b="1" dirty="0"/>
                        <a:t>Reviews</a:t>
                      </a:r>
                      <a:r>
                        <a:rPr lang="en-US" sz="1400" dirty="0"/>
                        <a:t>: Customer feedback</a:t>
                      </a:r>
                      <a:br>
                        <a:rPr lang="en-US" sz="1400" dirty="0"/>
                      </a:br>
                      <a:br>
                        <a:rPr lang="en-US" sz="1400" dirty="0"/>
                      </a:br>
                      <a:r>
                        <a:rPr lang="en-US" sz="1400" b="1" dirty="0"/>
                        <a:t>Restaurant Features &amp; Facilities</a:t>
                      </a:r>
                      <a:r>
                        <a:rPr lang="en-US" sz="1400" dirty="0"/>
                        <a:t>:</a:t>
                      </a:r>
                      <a:br>
                        <a:rPr lang="en-US" sz="1400" dirty="0"/>
                      </a:br>
                      <a:r>
                        <a:rPr lang="en-US" sz="1400" dirty="0"/>
                        <a:t>- </a:t>
                      </a:r>
                      <a:r>
                        <a:rPr lang="en-US" sz="1400" b="1" dirty="0"/>
                        <a:t>Has Online Delivery</a:t>
                      </a:r>
                      <a:r>
                        <a:rPr lang="en-US" sz="1400" dirty="0"/>
                        <a:t>: Yes/No</a:t>
                      </a:r>
                      <a:br>
                        <a:rPr lang="en-US" sz="1400" dirty="0"/>
                      </a:br>
                      <a:r>
                        <a:rPr lang="en-US" sz="1400" dirty="0"/>
                        <a:t>- </a:t>
                      </a:r>
                      <a:r>
                        <a:rPr lang="en-US" sz="1400" b="1" dirty="0"/>
                        <a:t>Is Table Bookable</a:t>
                      </a:r>
                      <a:r>
                        <a:rPr lang="en-US" sz="1400" dirty="0"/>
                        <a:t>: Yes/No</a:t>
                      </a:r>
                      <a:br>
                        <a:rPr lang="en-US" sz="1400" dirty="0"/>
                      </a:br>
                      <a:br>
                        <a:rPr lang="en-US" sz="1400" dirty="0"/>
                      </a:br>
                      <a:r>
                        <a:rPr lang="en-US" sz="1400" b="1" dirty="0"/>
                        <a:t>Operational Details</a:t>
                      </a:r>
                      <a:r>
                        <a:rPr lang="en-US" sz="1400" dirty="0"/>
                        <a:t>:</a:t>
                      </a:r>
                      <a:br>
                        <a:rPr lang="en-US" sz="1400" dirty="0"/>
                      </a:br>
                      <a:r>
                        <a:rPr lang="en-US" sz="1400" dirty="0"/>
                        <a:t>- </a:t>
                      </a:r>
                      <a:r>
                        <a:rPr lang="en-US" sz="1400" b="1" dirty="0"/>
                        <a:t>Timings</a:t>
                      </a:r>
                      <a:r>
                        <a:rPr lang="en-US" sz="1400" dirty="0"/>
                        <a:t>: Opening and closing hours</a:t>
                      </a:r>
                      <a:br>
                        <a:rPr lang="en-US" sz="1400" dirty="0"/>
                      </a:br>
                      <a:r>
                        <a:rPr lang="en-US" sz="1400" dirty="0"/>
                        <a:t>- </a:t>
                      </a:r>
                      <a:r>
                        <a:rPr lang="en-US" sz="1400" b="1" dirty="0"/>
                        <a:t>Establishment Type</a:t>
                      </a:r>
                      <a:r>
                        <a:rPr lang="en-US" sz="1400" dirty="0"/>
                        <a:t>: Type of establishment (e.g., Fine Dining)</a:t>
                      </a:r>
                    </a:p>
                    <a:p>
                      <a:endParaRPr lang="en-US" sz="1400" dirty="0"/>
                    </a:p>
                  </a:txBody>
                  <a:tcPr marL="21876" marR="21876" marT="10938" marB="10938" anchor="ctr"/>
                </a:tc>
                <a:extLst>
                  <a:ext uri="{0D108BD9-81ED-4DB2-BD59-A6C34878D82A}">
                    <a16:rowId xmlns:a16="http://schemas.microsoft.com/office/drawing/2014/main" val="1661057990"/>
                  </a:ext>
                </a:extLst>
              </a:tr>
              <a:tr h="760885">
                <a:tc>
                  <a:txBody>
                    <a:bodyPr/>
                    <a:lstStyle/>
                    <a:p>
                      <a:pPr algn="ctr"/>
                      <a:r>
                        <a:rPr lang="en-US" sz="1400" b="1" dirty="0"/>
                        <a:t>Additional Variables</a:t>
                      </a:r>
                      <a:endParaRPr lang="en-US" sz="1400" dirty="0"/>
                    </a:p>
                  </a:txBody>
                  <a:tcPr marL="21876" marR="21876" marT="10938" marB="10938" anchor="ctr"/>
                </a:tc>
                <a:tc>
                  <a:txBody>
                    <a:bodyPr/>
                    <a:lstStyle/>
                    <a:p>
                      <a:r>
                        <a:rPr lang="en-US" sz="1400" dirty="0"/>
                        <a:t>- </a:t>
                      </a:r>
                      <a:r>
                        <a:rPr lang="en-US" sz="1400" b="1" dirty="0"/>
                        <a:t>User Favorites</a:t>
                      </a:r>
                      <a:r>
                        <a:rPr lang="en-US" sz="1400" dirty="0"/>
                        <a:t>: Indicates if the restaurant is a user favorite</a:t>
                      </a:r>
                      <a:br>
                        <a:rPr lang="en-US" sz="1400" dirty="0"/>
                      </a:br>
                      <a:r>
                        <a:rPr lang="en-US" sz="1400" dirty="0"/>
                        <a:t>- </a:t>
                      </a:r>
                      <a:r>
                        <a:rPr lang="en-US" sz="1400" b="1" dirty="0"/>
                        <a:t>Votes and Reviews Per Cuisine</a:t>
                      </a:r>
                      <a:r>
                        <a:rPr lang="en-US" sz="1400" dirty="0"/>
                        <a:t>: Votes/reviews for each cuisine type</a:t>
                      </a:r>
                    </a:p>
                  </a:txBody>
                  <a:tcPr marL="21876" marR="21876" marT="10938" marB="10938" anchor="ctr"/>
                </a:tc>
                <a:extLst>
                  <a:ext uri="{0D108BD9-81ED-4DB2-BD59-A6C34878D82A}">
                    <a16:rowId xmlns:a16="http://schemas.microsoft.com/office/drawing/2014/main" val="3866082178"/>
                  </a:ext>
                </a:extLst>
              </a:tr>
            </a:tbl>
          </a:graphicData>
        </a:graphic>
      </p:graphicFrame>
    </p:spTree>
    <p:extLst>
      <p:ext uri="{BB962C8B-B14F-4D97-AF65-F5344CB8AC3E}">
        <p14:creationId xmlns:p14="http://schemas.microsoft.com/office/powerpoint/2010/main" val="124888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8882" y="762000"/>
            <a:ext cx="9751060" cy="533400"/>
          </a:xfrm>
        </p:spPr>
        <p:txBody>
          <a:bodyPr anchor="ctr">
            <a:normAutofit fontScale="90000"/>
          </a:bodyPr>
          <a:lstStyle/>
          <a:p>
            <a:r>
              <a:rPr lang="en-US" dirty="0"/>
              <a:t>Why This Data is Useful for Analysis..?</a:t>
            </a:r>
            <a:endParaRPr lang="en-US" dirty="0">
              <a:effectLst>
                <a:outerShdw blurRad="50800" dist="38100" dir="2700000" algn="tl" rotWithShape="0">
                  <a:prstClr val="black">
                    <a:alpha val="40000"/>
                  </a:prstClr>
                </a:outerShdw>
              </a:effectLst>
            </a:endParaRPr>
          </a:p>
        </p:txBody>
      </p:sp>
      <p:graphicFrame>
        <p:nvGraphicFramePr>
          <p:cNvPr id="3" name="Table 2">
            <a:extLst>
              <a:ext uri="{FF2B5EF4-FFF2-40B4-BE49-F238E27FC236}">
                <a16:creationId xmlns:a16="http://schemas.microsoft.com/office/drawing/2014/main" id="{D5F9FCD1-F393-0821-07BC-15586FE09E91}"/>
              </a:ext>
            </a:extLst>
          </p:cNvPr>
          <p:cNvGraphicFramePr>
            <a:graphicFrameLocks noGrp="1"/>
          </p:cNvGraphicFramePr>
          <p:nvPr>
            <p:extLst>
              <p:ext uri="{D42A27DB-BD31-4B8C-83A1-F6EECF244321}">
                <p14:modId xmlns:p14="http://schemas.microsoft.com/office/powerpoint/2010/main" val="3865611190"/>
              </p:ext>
            </p:extLst>
          </p:nvPr>
        </p:nvGraphicFramePr>
        <p:xfrm>
          <a:off x="1370012" y="1600200"/>
          <a:ext cx="9599930" cy="3962400"/>
        </p:xfrm>
        <a:graphic>
          <a:graphicData uri="http://schemas.openxmlformats.org/drawingml/2006/table">
            <a:tbl>
              <a:tblPr>
                <a:tableStyleId>{BC89EF96-8CEA-46FF-86C4-4CE0E7609802}</a:tableStyleId>
              </a:tblPr>
              <a:tblGrid>
                <a:gridCol w="2743200">
                  <a:extLst>
                    <a:ext uri="{9D8B030D-6E8A-4147-A177-3AD203B41FA5}">
                      <a16:colId xmlns:a16="http://schemas.microsoft.com/office/drawing/2014/main" val="1834901699"/>
                    </a:ext>
                  </a:extLst>
                </a:gridCol>
                <a:gridCol w="6856730">
                  <a:extLst>
                    <a:ext uri="{9D8B030D-6E8A-4147-A177-3AD203B41FA5}">
                      <a16:colId xmlns:a16="http://schemas.microsoft.com/office/drawing/2014/main" val="1616093289"/>
                    </a:ext>
                  </a:extLst>
                </a:gridCol>
              </a:tblGrid>
              <a:tr h="685800">
                <a:tc>
                  <a:txBody>
                    <a:bodyPr/>
                    <a:lstStyle/>
                    <a:p>
                      <a:pPr algn="ctr"/>
                      <a:r>
                        <a:rPr lang="en-US" sz="1700" b="1">
                          <a:effectLst>
                            <a:outerShdw blurRad="38100" dist="38100" dir="2700000" algn="tl">
                              <a:srgbClr val="000000">
                                <a:alpha val="43137"/>
                              </a:srgbClr>
                            </a:outerShdw>
                          </a:effectLst>
                        </a:rPr>
                        <a:t>Use Case</a:t>
                      </a:r>
                      <a:endParaRPr lang="en-US" sz="1700">
                        <a:effectLst>
                          <a:outerShdw blurRad="38100" dist="38100" dir="2700000" algn="tl">
                            <a:srgbClr val="000000">
                              <a:alpha val="43137"/>
                            </a:srgbClr>
                          </a:outerShdw>
                        </a:effectLst>
                      </a:endParaRPr>
                    </a:p>
                  </a:txBody>
                  <a:tcPr marL="66261" marR="66261" marT="33130" marB="33130" anchor="ctr">
                    <a:solidFill>
                      <a:schemeClr val="accent1">
                        <a:lumMod val="20000"/>
                        <a:lumOff val="80000"/>
                      </a:schemeClr>
                    </a:solidFill>
                  </a:tcPr>
                </a:tc>
                <a:tc>
                  <a:txBody>
                    <a:bodyPr/>
                    <a:lstStyle/>
                    <a:p>
                      <a:pPr algn="ctr"/>
                      <a:r>
                        <a:rPr lang="en-US" sz="1700" b="1" dirty="0">
                          <a:effectLst>
                            <a:outerShdw blurRad="38100" dist="38100" dir="2700000" algn="tl">
                              <a:srgbClr val="000000">
                                <a:alpha val="43137"/>
                              </a:srgbClr>
                            </a:outerShdw>
                          </a:effectLst>
                        </a:rPr>
                        <a:t>Benefits</a:t>
                      </a:r>
                      <a:endParaRPr lang="en-US" sz="1700" dirty="0">
                        <a:effectLst>
                          <a:outerShdw blurRad="38100" dist="38100" dir="2700000" algn="tl">
                            <a:srgbClr val="000000">
                              <a:alpha val="43137"/>
                            </a:srgbClr>
                          </a:outerShdw>
                        </a:effectLst>
                      </a:endParaRPr>
                    </a:p>
                  </a:txBody>
                  <a:tcPr marL="66261" marR="66261" marT="33130" marB="33130" anchor="ctr">
                    <a:solidFill>
                      <a:schemeClr val="accent1">
                        <a:lumMod val="20000"/>
                        <a:lumOff val="80000"/>
                      </a:schemeClr>
                    </a:solidFill>
                  </a:tcPr>
                </a:tc>
                <a:extLst>
                  <a:ext uri="{0D108BD9-81ED-4DB2-BD59-A6C34878D82A}">
                    <a16:rowId xmlns:a16="http://schemas.microsoft.com/office/drawing/2014/main" val="3570910328"/>
                  </a:ext>
                </a:extLst>
              </a:tr>
              <a:tr h="838200">
                <a:tc>
                  <a:txBody>
                    <a:bodyPr/>
                    <a:lstStyle/>
                    <a:p>
                      <a:pPr algn="ctr"/>
                      <a:r>
                        <a:rPr lang="en-US" sz="1400" b="1" dirty="0"/>
                        <a:t>Restaurant Performance</a:t>
                      </a:r>
                      <a:endParaRPr lang="en-US" sz="1400" dirty="0"/>
                    </a:p>
                  </a:txBody>
                  <a:tcPr marL="66261" marR="66261" marT="33130" marB="33130" anchor="ctr"/>
                </a:tc>
                <a:tc>
                  <a:txBody>
                    <a:bodyPr/>
                    <a:lstStyle/>
                    <a:p>
                      <a:r>
                        <a:rPr lang="en-US" sz="1400" dirty="0"/>
                        <a:t>Evaluate performance through aggregate ratings, reviews, and votes to understand customer satisfaction.</a:t>
                      </a:r>
                    </a:p>
                  </a:txBody>
                  <a:tcPr marL="66261" marR="66261" marT="33130" marB="33130" anchor="ctr"/>
                </a:tc>
                <a:extLst>
                  <a:ext uri="{0D108BD9-81ED-4DB2-BD59-A6C34878D82A}">
                    <a16:rowId xmlns:a16="http://schemas.microsoft.com/office/drawing/2014/main" val="779065966"/>
                  </a:ext>
                </a:extLst>
              </a:tr>
              <a:tr h="685800">
                <a:tc>
                  <a:txBody>
                    <a:bodyPr/>
                    <a:lstStyle/>
                    <a:p>
                      <a:pPr algn="ctr"/>
                      <a:r>
                        <a:rPr lang="en-US" sz="1400" b="1" dirty="0"/>
                        <a:t>Market Insights</a:t>
                      </a:r>
                      <a:endParaRPr lang="en-US" sz="1400" dirty="0"/>
                    </a:p>
                  </a:txBody>
                  <a:tcPr marL="66261" marR="66261" marT="33130" marB="33130" anchor="ctr"/>
                </a:tc>
                <a:tc>
                  <a:txBody>
                    <a:bodyPr/>
                    <a:lstStyle/>
                    <a:p>
                      <a:r>
                        <a:rPr lang="en-US" sz="1400" dirty="0"/>
                        <a:t>Analyze pricing strategies and food preferences across regions using average cost and price range data.</a:t>
                      </a:r>
                    </a:p>
                  </a:txBody>
                  <a:tcPr marL="66261" marR="66261" marT="33130" marB="33130" anchor="ctr"/>
                </a:tc>
                <a:extLst>
                  <a:ext uri="{0D108BD9-81ED-4DB2-BD59-A6C34878D82A}">
                    <a16:rowId xmlns:a16="http://schemas.microsoft.com/office/drawing/2014/main" val="1045408693"/>
                  </a:ext>
                </a:extLst>
              </a:tr>
              <a:tr h="838200">
                <a:tc>
                  <a:txBody>
                    <a:bodyPr/>
                    <a:lstStyle/>
                    <a:p>
                      <a:pPr algn="ctr"/>
                      <a:r>
                        <a:rPr lang="en-US" sz="1400" b="1" dirty="0"/>
                        <a:t>Customer Preferences</a:t>
                      </a:r>
                      <a:endParaRPr lang="en-US" sz="1400" dirty="0"/>
                    </a:p>
                  </a:txBody>
                  <a:tcPr marL="66261" marR="66261" marT="33130" marB="33130" anchor="ctr"/>
                </a:tc>
                <a:tc>
                  <a:txBody>
                    <a:bodyPr/>
                    <a:lstStyle/>
                    <a:p>
                      <a:r>
                        <a:rPr lang="en-US" sz="1400" dirty="0"/>
                        <a:t>Identify emerging trends by examining reviews and ratings to optimize offerings based on popular cuisines.</a:t>
                      </a:r>
                    </a:p>
                  </a:txBody>
                  <a:tcPr marL="66261" marR="66261" marT="33130" marB="33130" anchor="ctr"/>
                </a:tc>
                <a:extLst>
                  <a:ext uri="{0D108BD9-81ED-4DB2-BD59-A6C34878D82A}">
                    <a16:rowId xmlns:a16="http://schemas.microsoft.com/office/drawing/2014/main" val="3727648389"/>
                  </a:ext>
                </a:extLst>
              </a:tr>
              <a:tr h="914400">
                <a:tc>
                  <a:txBody>
                    <a:bodyPr/>
                    <a:lstStyle/>
                    <a:p>
                      <a:pPr algn="ctr"/>
                      <a:r>
                        <a:rPr lang="en-US" sz="1400" b="1" dirty="0"/>
                        <a:t>Geospatial Analysis</a:t>
                      </a:r>
                      <a:endParaRPr lang="en-US" sz="1400" dirty="0"/>
                    </a:p>
                  </a:txBody>
                  <a:tcPr marL="66261" marR="66261" marT="33130" marB="33130" anchor="ctr"/>
                </a:tc>
                <a:tc>
                  <a:txBody>
                    <a:bodyPr/>
                    <a:lstStyle/>
                    <a:p>
                      <a:r>
                        <a:rPr lang="en-US" sz="1400" dirty="0"/>
                        <a:t>Conduct location-based analysis with geographic coordinates to understand restaurant density and regional demand for food services.</a:t>
                      </a:r>
                    </a:p>
                  </a:txBody>
                  <a:tcPr marL="66261" marR="66261" marT="33130" marB="33130" anchor="ctr"/>
                </a:tc>
                <a:extLst>
                  <a:ext uri="{0D108BD9-81ED-4DB2-BD59-A6C34878D82A}">
                    <a16:rowId xmlns:a16="http://schemas.microsoft.com/office/drawing/2014/main" val="4066272401"/>
                  </a:ext>
                </a:extLst>
              </a:tr>
            </a:tbl>
          </a:graphicData>
        </a:graphic>
      </p:graphicFrame>
    </p:spTree>
    <p:extLst>
      <p:ext uri="{BB962C8B-B14F-4D97-AF65-F5344CB8AC3E}">
        <p14:creationId xmlns:p14="http://schemas.microsoft.com/office/powerpoint/2010/main" val="214854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8882" y="762000"/>
            <a:ext cx="9751060" cy="533400"/>
          </a:xfrm>
        </p:spPr>
        <p:txBody>
          <a:bodyPr anchor="ctr">
            <a:normAutofit fontScale="90000"/>
          </a:bodyPr>
          <a:lstStyle/>
          <a:p>
            <a:pPr algn="ctr"/>
            <a:r>
              <a:rPr lang="en-US" dirty="0">
                <a:ln w="0"/>
                <a:solidFill>
                  <a:schemeClr val="accent1"/>
                </a:solidFill>
                <a:effectLst>
                  <a:outerShdw blurRad="50800" dist="38100" dir="8100000" algn="tr" rotWithShape="0">
                    <a:prstClr val="black">
                      <a:alpha val="40000"/>
                    </a:prstClr>
                  </a:outerShdw>
                </a:effectLst>
              </a:rPr>
              <a:t>Objective : KPI’s</a:t>
            </a:r>
          </a:p>
        </p:txBody>
      </p:sp>
      <p:sp>
        <p:nvSpPr>
          <p:cNvPr id="5" name="TextBox 4">
            <a:extLst>
              <a:ext uri="{FF2B5EF4-FFF2-40B4-BE49-F238E27FC236}">
                <a16:creationId xmlns:a16="http://schemas.microsoft.com/office/drawing/2014/main" id="{C133D504-C6DC-AC6D-3E17-DC204A5DA132}"/>
              </a:ext>
            </a:extLst>
          </p:cNvPr>
          <p:cNvSpPr txBox="1"/>
          <p:nvPr/>
        </p:nvSpPr>
        <p:spPr>
          <a:xfrm>
            <a:off x="1218882" y="1295400"/>
            <a:ext cx="9599930" cy="501675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1. Build a country Map Table </a:t>
            </a:r>
          </a:p>
          <a:p>
            <a:r>
              <a:rPr lang="en-US" sz="1600" dirty="0"/>
              <a:t>2. Build a Calendar Table using the Column Datekey </a:t>
            </a:r>
          </a:p>
          <a:p>
            <a:r>
              <a:rPr lang="en-US" sz="1600" dirty="0"/>
              <a:t>      Add all the below Columns in the Calendar Table using the Formulas. 	</a:t>
            </a:r>
          </a:p>
          <a:p>
            <a:r>
              <a:rPr lang="en-US" sz="1600" dirty="0"/>
              <a:t>	A. Year </a:t>
            </a:r>
          </a:p>
          <a:p>
            <a:r>
              <a:rPr lang="en-US" sz="1600" dirty="0"/>
              <a:t>	B. Monthno </a:t>
            </a:r>
          </a:p>
          <a:p>
            <a:r>
              <a:rPr lang="en-US" sz="1600" dirty="0"/>
              <a:t>	C. Monthfullname </a:t>
            </a:r>
          </a:p>
          <a:p>
            <a:r>
              <a:rPr lang="en-US" sz="1600" dirty="0"/>
              <a:t>	D. Quarter(Q1,Q2,Q3,Q4) </a:t>
            </a:r>
          </a:p>
          <a:p>
            <a:r>
              <a:rPr lang="en-US" sz="1600" dirty="0"/>
              <a:t>	E. YearMonth ( YYYY-MMM) </a:t>
            </a:r>
          </a:p>
          <a:p>
            <a:r>
              <a:rPr lang="en-US" sz="1600" dirty="0"/>
              <a:t>	F. Weekdayno </a:t>
            </a:r>
          </a:p>
          <a:p>
            <a:r>
              <a:rPr lang="en-US" sz="1600" dirty="0"/>
              <a:t>	G. Weekdayname </a:t>
            </a:r>
          </a:p>
          <a:p>
            <a:r>
              <a:rPr lang="en-US" sz="1600" dirty="0"/>
              <a:t>	H. FinancialMOnth ( April = FM1, May= FM2 …. March = FM12) </a:t>
            </a:r>
          </a:p>
          <a:p>
            <a:r>
              <a:rPr lang="en-US" sz="1600" dirty="0"/>
              <a:t>	I. Financial Quarter ( Quarters based on Financial Month) </a:t>
            </a:r>
          </a:p>
          <a:p>
            <a:r>
              <a:rPr lang="en-US" sz="1600" dirty="0"/>
              <a:t>3. Find the Numbers of Restaurants based on City and Country. </a:t>
            </a:r>
          </a:p>
          <a:p>
            <a:r>
              <a:rPr lang="en-US" sz="1600" dirty="0"/>
              <a:t>4. Numbers of Restaurants opening based on Year , Quarter , Month </a:t>
            </a:r>
          </a:p>
          <a:p>
            <a:r>
              <a:rPr lang="en-US" sz="1600" dirty="0"/>
              <a:t>5. Count of Restaurants based on Average Ratings </a:t>
            </a:r>
          </a:p>
          <a:p>
            <a:r>
              <a:rPr lang="en-US" sz="1600" dirty="0"/>
              <a:t>6. Create buckets based on Average Price of reasonable size and find out how many restaurants falls in each buckets </a:t>
            </a:r>
          </a:p>
          <a:p>
            <a:r>
              <a:rPr lang="en-US" sz="1600" dirty="0"/>
              <a:t>7. Percentage of Restaurants based on "Has_Table_booking" </a:t>
            </a:r>
          </a:p>
          <a:p>
            <a:r>
              <a:rPr lang="en-US" sz="1600" dirty="0"/>
              <a:t>8.Percentage of Restaurants based on "Has_Online_delivery" </a:t>
            </a:r>
          </a:p>
          <a:p>
            <a:r>
              <a:rPr lang="en-US" sz="1600" dirty="0"/>
              <a:t>9. Develop Charts based on Cuisines, City, Ratings </a:t>
            </a:r>
          </a:p>
        </p:txBody>
      </p:sp>
    </p:spTree>
    <p:extLst>
      <p:ext uri="{BB962C8B-B14F-4D97-AF65-F5344CB8AC3E}">
        <p14:creationId xmlns:p14="http://schemas.microsoft.com/office/powerpoint/2010/main" val="23294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677</TotalTime>
  <Words>1552</Words>
  <Application>Microsoft Office PowerPoint</Application>
  <PresentationFormat>Custom</PresentationFormat>
  <Paragraphs>142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Constantia</vt:lpstr>
      <vt:lpstr>Google Sans</vt:lpstr>
      <vt:lpstr>Imprint MT Shadow</vt:lpstr>
      <vt:lpstr>Wingdings</vt:lpstr>
      <vt:lpstr>Cooking 16x9</vt:lpstr>
      <vt:lpstr>PowerPoint Presentation</vt:lpstr>
      <vt:lpstr>Content to be covered</vt:lpstr>
      <vt:lpstr>Introduction</vt:lpstr>
      <vt:lpstr>Introduction</vt:lpstr>
      <vt:lpstr>Source of Data</vt:lpstr>
      <vt:lpstr>Data Overview</vt:lpstr>
      <vt:lpstr>Data Overview</vt:lpstr>
      <vt:lpstr>Why This Data is Useful for Analysis..?</vt:lpstr>
      <vt:lpstr>Objective : KPI’s</vt:lpstr>
      <vt:lpstr>KPI_7. Percentage of Restaurants based on "Has_Table_booking" </vt:lpstr>
      <vt:lpstr>KPI_8.Percentage of Restaurants based on "Has_Online_delivery" </vt:lpstr>
      <vt:lpstr>Dashboards</vt:lpstr>
      <vt:lpstr>PowerPoint Presentation</vt:lpstr>
      <vt:lpstr>Recommendations &amp; Insights</vt:lpstr>
      <vt:lpstr>Recommendations &amp; Insights</vt:lpstr>
      <vt:lpstr>Future Outlooks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 Thote</dc:creator>
  <cp:lastModifiedBy>Hemant Thote</cp:lastModifiedBy>
  <cp:revision>1</cp:revision>
  <dcterms:created xsi:type="dcterms:W3CDTF">2024-09-21T06:17:04Z</dcterms:created>
  <dcterms:modified xsi:type="dcterms:W3CDTF">2024-09-24T06:53:24Z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