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256" r:id="rId2"/>
    <p:sldId id="1257" r:id="rId3"/>
    <p:sldId id="1261" r:id="rId4"/>
    <p:sldId id="1262" r:id="rId5"/>
    <p:sldId id="1263" r:id="rId6"/>
    <p:sldId id="1264" r:id="rId7"/>
    <p:sldId id="1265" r:id="rId8"/>
    <p:sldId id="1266" r:id="rId9"/>
    <p:sldId id="1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86"/>
    <p:restoredTop sz="72139"/>
  </p:normalViewPr>
  <p:slideViewPr>
    <p:cSldViewPr snapToGrid="0" snapToObjects="1">
      <p:cViewPr varScale="1">
        <p:scale>
          <a:sx n="76" d="100"/>
          <a:sy n="76" d="100"/>
        </p:scale>
        <p:origin x="-1668" y="-84"/>
      </p:cViewPr>
      <p:guideLst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932316"/>
            <a:ext cx="10515600" cy="8946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/>
              </a:rPr>
              <a:t>Synthesis of all we studied up until now: </a:t>
            </a:r>
            <a:r>
              <a:rPr lang="en-US" dirty="0">
                <a:latin typeface="Calibri" panose="020F0502020204030204"/>
              </a:rPr>
              <a:t>a day in the life of a web request</a:t>
            </a:r>
            <a:endParaRPr lang="en-US" sz="44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xmlns="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xmlns="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xmlns="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xmlns="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xmlns="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xmlns="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xmlns="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xmlns="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xmlns="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xmlns="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xmlns="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xmlns="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xmlns="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xmlns="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xmlns="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xmlns="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xmlns="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xmlns="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xmlns="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xmlns="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xmlns="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xmlns="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xmlns="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xmlns="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xmlns="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xmlns="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xmlns="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xmlns="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xmlns="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xmlns="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xmlns="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xmlns="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xmlns="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xmlns="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xmlns="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xmlns="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xmlns="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xmlns="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xmlns="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xmlns="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xmlns="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xmlns="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xmlns="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xmlns="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xmlns="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xmlns="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xmlns="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xmlns="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xmlns="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xmlns="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xmlns="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xmlns="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xmlns="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xmlns="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xmlns="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xmlns="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xmlns="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xmlns="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xmlns="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xmlns="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xmlns="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xmlns="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xmlns="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xmlns="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xmlns="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xmlns="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xmlns="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xmlns="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xmlns="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xmlns="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xmlns="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xmlns="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xmlns="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xmlns="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xmlns="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xmlns="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xmlns="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xmlns="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xmlns="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xmlns="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xmlns="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xmlns="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xmlns="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xmlns="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xmlns="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xmlns="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xmlns="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xmlns="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xmlns="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xmlns="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xmlns="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xmlns="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xmlns="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xmlns="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xmlns="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xmlns="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xmlns="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xmlns="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xmlns="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xmlns="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xmlns="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xmlns="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xmlns="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xmlns="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xmlns="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xmlns="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xmlns="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xmlns="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xmlns="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xmlns="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xmlns="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xmlns="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xmlns="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xmlns="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xmlns="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xmlns="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xmlns="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xmlns="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xmlns="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xmlns="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xmlns="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xmlns="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xmlns="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xmlns="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xmlns="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xmlns="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xmlns="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xmlns="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xmlns="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xmlns="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xmlns="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xmlns="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xmlns="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xmlns="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xmlns="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xmlns="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xmlns="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xmlns="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xmlns="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xmlns="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xmlns="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xmlns="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xmlns="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xmlns="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xmlns="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xmlns="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xmlns="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xmlns="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xmlns="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xmlns="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xmlns="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xmlns="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xmlns="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xmlns="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xmlns="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xmlns="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xmlns="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xmlns="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xmlns="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xmlns="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xmlns="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xmlns="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xmlns="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xmlns="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xmlns="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xmlns="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xmlns="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xmlns="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xmlns="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xmlns="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xmlns="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xmlns="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xmlns="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xmlns="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addr of first-hop router, addr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xmlns="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xmlns="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xmlns="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xmlns="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xmlns="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xmlns="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xmlns="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xmlns="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xmlns="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xmlns="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xmlns="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xmlns="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xmlns="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xmlns="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xmlns="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xmlns="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xmlns="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xmlns="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xmlns="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xmlns="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xmlns="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xmlns="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xmlns="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xmlns="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xmlns="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xmlns="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xmlns="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xmlns="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xmlns="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xmlns="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xmlns="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xmlns="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xmlns="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xmlns="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xmlns="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xmlns="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xmlns="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xmlns="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xmlns="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xmlns="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xmlns="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xmlns="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xmlns="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xmlns="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xmlns="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xmlns="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xmlns="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xmlns="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xmlns="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xmlns="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xmlns="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xmlns="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xmlns="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xmlns="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xmlns="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xmlns="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xmlns="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xmlns="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xmlns="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xmlns="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xmlns="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xmlns="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xmlns="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xmlns="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xmlns="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xmlns="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xmlns="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xmlns="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xmlns="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xmlns="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xmlns="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xmlns="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xmlns="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xmlns="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xmlns="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xmlns="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xmlns="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xmlns="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xmlns="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xmlns="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xmlns="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xmlns="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xmlns="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xmlns="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xmlns="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xmlns="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xmlns="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xmlns="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xmlns="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xmlns="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xmlns="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xmlns="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xmlns="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xmlns="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xmlns="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xmlns="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xmlns="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xmlns="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xmlns="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xmlns="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xmlns="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de-muxed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xmlns="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xmlns="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xmlns="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xmlns="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xmlns="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xmlns="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xmlns="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xmlns="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xmlns="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xmlns="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xmlns="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xmlns="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xmlns="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xmlns="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xmlns="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xmlns="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xmlns="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xmlns="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xmlns="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xmlns="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xmlns="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xmlns="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xmlns="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xmlns="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xmlns="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xmlns="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xmlns="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xmlns="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xmlns="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xmlns="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xmlns="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xmlns="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xmlns="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xmlns="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xmlns="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xmlns="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xmlns="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xmlns="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xmlns="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xmlns="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xmlns="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xmlns="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xmlns="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xmlns="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xmlns="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xmlns="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xmlns="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xmlns="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xmlns="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xmlns="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xmlns="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xmlns="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xmlns="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xmlns="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xmlns="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xmlns="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xmlns="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xmlns="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xmlns="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xmlns="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xmlns="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xmlns="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xmlns="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xmlns="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xmlns="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xmlns="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xmlns="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xmlns="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xmlns="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xmlns="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xmlns="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xmlns="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xmlns="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xmlns="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xmlns="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xmlns="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xmlns="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xmlns="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xmlns="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xmlns="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xmlns="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xmlns="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xmlns="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xmlns="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xmlns="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xmlns="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xmlns="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xmlns="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xmlns="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xmlns="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xmlns="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xmlns="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xmlns="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xmlns="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xmlns="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xmlns="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xmlns="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xmlns="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xmlns="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xmlns="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xmlns="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xmlns="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xmlns="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xmlns="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xmlns="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xmlns="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xmlns="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xmlns="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xmlns="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xmlns="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xmlns="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xmlns="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xmlns="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xmlns="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xmlns="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xmlns="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xmlns="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xmlns="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xmlns="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xmlns="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xmlns="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xmlns="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xmlns="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xmlns="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xmlns="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xmlns="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xmlns="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xmlns="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xmlns="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xmlns="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xmlns="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xmlns="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xmlns="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xmlns="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xmlns="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xmlns="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xmlns="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xmlns="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xmlns="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xmlns="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xmlns="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xmlns="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xmlns="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xmlns="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xmlns="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xmlns="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xmlns="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xmlns="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xmlns="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xmlns="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xmlns="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xmlns="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xmlns="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xmlns="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xmlns="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xmlns="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xmlns="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xmlns="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xmlns="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xmlns="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xmlns="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xmlns="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xmlns="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xmlns="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xmlns="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xmlns="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xmlns="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xmlns="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xmlns="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xmlns="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xmlns="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xmlns="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xmlns="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xmlns="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xmlns="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xmlns="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xmlns="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xmlns="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xmlns="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xmlns="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xmlns="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xmlns="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xmlns="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xmlns="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xmlns="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xmlns="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xmlns="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xmlns="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xmlns="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xmlns="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xmlns="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xmlns="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xmlns="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xmlns="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xmlns="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xmlns="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xmlns="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xmlns="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xmlns="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xmlns="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xmlns="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xmlns="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xmlns="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xmlns="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xmlns="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xmlns="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xmlns="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de-mux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xmlns="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xmlns="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xmlns="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xmlns="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xmlns="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xmlns="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xmlns="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xmlns="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xmlns="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xmlns="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xmlns="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xmlns="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xmlns="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xmlns="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xmlns="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xmlns="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xmlns="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xmlns="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xmlns="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xmlns="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xmlns="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xmlns="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xmlns="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xmlns="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xmlns="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xmlns="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xmlns="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xmlns="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xmlns="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xmlns="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xmlns="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xmlns="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xmlns="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xmlns="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xmlns="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xmlns="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xmlns="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xmlns="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xmlns="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xmlns="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xmlns="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xmlns="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xmlns="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xmlns="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xmlns="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xmlns="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xmlns="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xmlns="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xmlns="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xmlns="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xmlns="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xmlns="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xmlns="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xmlns="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xmlns="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xmlns="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xmlns="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xmlns="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xmlns="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xmlns="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xmlns="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xmlns="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xmlns="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xmlns="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xmlns="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xmlns="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xmlns="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xmlns="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xmlns="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xmlns="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xmlns="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xmlns="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xmlns="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xmlns="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xmlns="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xmlns="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xmlns="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xmlns="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xmlns="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xmlns="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xmlns="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xmlns="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xmlns="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xmlns="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xmlns="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xmlns="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xmlns="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xmlns="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xmlns="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xmlns="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xmlns="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xmlns="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xmlns="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xmlns="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xmlns="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xmlns="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xmlns="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xmlns="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xmlns="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xmlns="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xmlns="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xmlns="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xmlns="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xmlns="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xmlns="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xmlns="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xmlns="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xmlns="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xmlns="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xmlns="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xmlns="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xmlns="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xmlns="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xmlns="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xmlns="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xmlns="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xmlns="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xmlns="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xmlns="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xmlns="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xmlns="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xmlns="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xmlns="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xmlns="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xmlns="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xmlns="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xmlns="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xmlns="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xmlns="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xmlns="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xmlns="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xmlns="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xmlns="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xmlns="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xmlns="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xmlns="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xmlns="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xmlns="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xmlns="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xmlns="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xmlns="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xmlns="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xmlns="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xmlns="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xmlns="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xmlns="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xmlns="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xmlns="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xmlns="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xmlns="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xmlns="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xmlns="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xmlns="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xmlns="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xmlns="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xmlns="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xmlns="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xmlns="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xmlns="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xmlns="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xmlns="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xmlns="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xmlns="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xmlns="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xmlns="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xmlns="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xmlns="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xmlns="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xmlns="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xmlns="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xmlns="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xmlns="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xmlns="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xmlns="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xmlns="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xmlns="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xmlns="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xmlns="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xmlns="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xmlns="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xmlns="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xmlns="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xmlns="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xmlns="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xmlns="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xmlns="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xmlns="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xmlns="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xmlns="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xmlns="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xmlns="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xmlns="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xmlns="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xmlns="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xmlns="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xmlns="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xmlns="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xmlns="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xmlns="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xmlns="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xmlns="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xmlns="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xmlns="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xmlns="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xmlns="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xmlns="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xmlns="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xmlns="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xmlns="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xmlns="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xmlns="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xmlns="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xmlns="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xmlns="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xmlns="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xmlns="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xmlns="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xmlns="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xmlns="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xmlns="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xmlns="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xmlns="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xmlns="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xmlns="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xmlns="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xmlns="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xmlns="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xmlns="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xmlns="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xmlns="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xmlns="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xmlns="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xmlns="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xmlns="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xmlns="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xmlns="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xmlns="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xmlns="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xmlns="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xmlns="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xmlns="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xmlns="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xmlns="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xmlns="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xmlns="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xmlns="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xmlns="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xmlns="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xmlns="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xmlns="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xmlns="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xmlns="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xmlns="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xmlns="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xmlns="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xmlns="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xmlns="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xmlns="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xmlns="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xmlns="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xmlns="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xmlns="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xmlns="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xmlns="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xmlns="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xmlns="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xmlns="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xmlns="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xmlns="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xmlns="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xmlns="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xmlns="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xmlns="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xmlns="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xmlns="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xmlns="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xmlns="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xmlns="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xmlns="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xmlns="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xmlns="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xmlns="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xmlns="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xmlns="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xmlns="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xmlns="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xmlns="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xmlns="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xmlns="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xmlns="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xmlns="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xmlns="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xmlns="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xmlns="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xmlns="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xmlns="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xmlns="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xmlns="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xmlns="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xmlns="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xmlns="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xmlns="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xmlns="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xmlns="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xmlns="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xmlns="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xmlns="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xmlns="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xmlns="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xmlns="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xmlns="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xmlns="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xmlns="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xmlns="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xmlns="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xmlns="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xmlns="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xmlns="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xmlns="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xmlns="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xmlns="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xmlns="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xmlns="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xmlns="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xmlns="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xmlns="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xmlns="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xmlns="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xmlns="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xmlns="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xmlns="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xmlns="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xmlns="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xmlns="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xmlns="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xmlns="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xmlns="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xmlns="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xmlns="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xmlns="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xmlns="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xmlns="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xmlns="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xmlns="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xmlns="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xmlns="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xmlns="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xmlns="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xmlns="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xmlns="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xmlns="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xmlns="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xmlns="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xmlns="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xmlns="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xmlns="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xmlns="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xmlns="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xmlns="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xmlns="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xmlns="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xmlns="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xmlns="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xmlns="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xmlns="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xmlns="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xmlns="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xmlns="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xmlns="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xmlns="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xmlns="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xmlns="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xmlns="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xmlns="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xmlns="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xmlns="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xmlns="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xmlns="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xmlns="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xmlns="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xmlns="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xmlns="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xmlns="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xmlns="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xmlns="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xmlns="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xmlns="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xmlns="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xmlns="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xmlns="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xmlns="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xmlns="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xmlns="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xmlns="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xmlns="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xmlns="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xmlns="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xmlns="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xmlns="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xmlns="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xmlns="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xmlns="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xmlns="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xmlns="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xmlns="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xmlns="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xmlns="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xmlns="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xmlns="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xmlns="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xmlns="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xmlns="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xmlns="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xmlns="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xmlns="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xmlns="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xmlns="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xmlns="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xmlns="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xmlns="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xmlns="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xmlns="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xmlns="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xmlns="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xmlns="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xmlns="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xmlns="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xmlns="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xmlns="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xmlns="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xmlns="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xmlns="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xmlns="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xmlns="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xmlns="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xmlns="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xmlns="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xmlns="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xmlns="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xmlns="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xmlns="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xmlns="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xmlns="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xmlns="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xmlns="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xmlns="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xmlns="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xmlns="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xmlns="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xmlns="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xmlns="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xmlns="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xmlns="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xmlns="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xmlns="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xmlns="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xmlns="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xmlns="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xmlns="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xmlns="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xmlns="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xmlns="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xmlns="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xmlns="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xmlns="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xmlns="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xmlns="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xmlns="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xmlns="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xmlns="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xmlns="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xmlns="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xmlns="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xmlns="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xmlns="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xmlns="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xmlns="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xmlns="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xmlns="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xmlns="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xmlns="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xmlns="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23905</TotalTime>
  <Words>792</Words>
  <Application>Microsoft Office PowerPoint</Application>
  <PresentationFormat>Custom</PresentationFormat>
  <Paragraphs>262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Synthesis of all we studied up until now: a day in the life of a web request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user</cp:lastModifiedBy>
  <cp:revision>859</cp:revision>
  <dcterms:created xsi:type="dcterms:W3CDTF">2020-01-18T07:24:59Z</dcterms:created>
  <dcterms:modified xsi:type="dcterms:W3CDTF">2023-09-04T08:50:14Z</dcterms:modified>
</cp:coreProperties>
</file>