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7"/>
  </p:notesMasterIdLst>
  <p:sldIdLst>
    <p:sldId id="260" r:id="rId5"/>
    <p:sldId id="261" r:id="rId6"/>
    <p:sldId id="269" r:id="rId7"/>
    <p:sldId id="263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5638-EFBE-4BD8-9C63-77B461BAF96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3C85A-D399-4134-87A1-A1B10E88F8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3C85A-D399-4134-87A1-A1B10E88F83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19E6-1EEB-4302-B256-F2477B1153F8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D919E6-1EEB-4302-B256-F2477B1153F8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893E96-3D7C-4CC5-ABB7-AF8A403789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38400"/>
            <a:ext cx="7772400" cy="2232025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Chat Client Server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4F3C237-A4B7-4242-9379-DFD82C44E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675516"/>
            <a:ext cx="7390369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CS07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Authenticate server details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erifies the port address entered by the new user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Enters the chat-client server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E9206D8-C17C-4614-96BF-93890B509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71025"/>
              </p:ext>
            </p:extLst>
          </p:nvPr>
        </p:nvGraphicFramePr>
        <p:xfrm>
          <a:off x="914400" y="3733800"/>
          <a:ext cx="612113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60569">
                  <a:extLst>
                    <a:ext uri="{9D8B030D-6E8A-4147-A177-3AD203B41FA5}">
                      <a16:colId xmlns:a16="http://schemas.microsoft.com/office/drawing/2014/main" val="3854925937"/>
                    </a:ext>
                  </a:extLst>
                </a:gridCol>
                <a:gridCol w="3060569">
                  <a:extLst>
                    <a:ext uri="{9D8B030D-6E8A-4147-A177-3AD203B41FA5}">
                      <a16:colId xmlns:a16="http://schemas.microsoft.com/office/drawing/2014/main" val="4288667661"/>
                    </a:ext>
                  </a:extLst>
                </a:gridCol>
              </a:tblGrid>
              <a:tr h="355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2007"/>
                  </a:ext>
                </a:extLst>
              </a:tr>
              <a:tr h="3551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Prompts the user to enter the port 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07327"/>
                  </a:ext>
                </a:extLst>
              </a:tr>
              <a:tr h="355129">
                <a:tc>
                  <a:txBody>
                    <a:bodyPr/>
                    <a:lstStyle/>
                    <a:p>
                      <a:r>
                        <a:rPr lang="en-US" dirty="0"/>
                        <a:t>2. Enters port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84008"/>
                  </a:ext>
                </a:extLst>
              </a:tr>
              <a:tr h="3551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Verifies the port address and allows the new client to enter the room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0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1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7E83941-5D92-40DC-A113-45DE8D94C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675516"/>
            <a:ext cx="7390369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CS08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LEAVING THE CHAT-ROOM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 and client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exit from the chat server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need to be a client of that server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xits / disconnects from server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1C99DB7-4600-4C29-86F5-E2B17124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27483"/>
              </p:ext>
            </p:extLst>
          </p:nvPr>
        </p:nvGraphicFramePr>
        <p:xfrm>
          <a:off x="990600" y="3886200"/>
          <a:ext cx="58674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0905">
                  <a:extLst>
                    <a:ext uri="{9D8B030D-6E8A-4147-A177-3AD203B41FA5}">
                      <a16:colId xmlns:a16="http://schemas.microsoft.com/office/drawing/2014/main" val="3854925937"/>
                    </a:ext>
                  </a:extLst>
                </a:gridCol>
                <a:gridCol w="3226495">
                  <a:extLst>
                    <a:ext uri="{9D8B030D-6E8A-4147-A177-3AD203B41FA5}">
                      <a16:colId xmlns:a16="http://schemas.microsoft.com/office/drawing/2014/main" val="4288667661"/>
                    </a:ext>
                  </a:extLst>
                </a:gridCol>
              </a:tblGrid>
              <a:tr h="355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2007"/>
                  </a:ext>
                </a:extLst>
              </a:tr>
              <a:tr h="355129">
                <a:tc>
                  <a:txBody>
                    <a:bodyPr/>
                    <a:lstStyle/>
                    <a:p>
                      <a:r>
                        <a:rPr lang="en-IN" dirty="0"/>
                        <a:t>1. User enters some special characters that is used to exit from the server.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07327"/>
                  </a:ext>
                </a:extLst>
              </a:tr>
              <a:tr h="3551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Removes the client from the server.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42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3276600"/>
            <a:ext cx="37450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457200"/>
            <a:ext cx="86106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   </a:t>
            </a:r>
            <a:r>
              <a:rPr lang="en-US" sz="2400" b="1" u="sng" dirty="0"/>
              <a:t>Actors wise Use Cases </a:t>
            </a:r>
            <a:r>
              <a:rPr lang="en-US" sz="2400" b="1" dirty="0"/>
              <a:t>:  </a:t>
            </a:r>
          </a:p>
          <a:p>
            <a:br>
              <a:rPr lang="en-US" b="1" dirty="0"/>
            </a:br>
            <a:r>
              <a:rPr lang="en-US" sz="2000" b="1" dirty="0"/>
              <a:t>Client 				Server </a:t>
            </a:r>
            <a:br>
              <a:rPr lang="en-US" sz="2000" dirty="0"/>
            </a:br>
            <a:r>
              <a:rPr lang="en-US" sz="2000" dirty="0"/>
              <a:t>• Enter Server details		• Create </a:t>
            </a:r>
            <a:r>
              <a:rPr lang="en-US" sz="2000" dirty="0" err="1"/>
              <a:t>Chatroom</a:t>
            </a:r>
            <a:br>
              <a:rPr lang="en-US" sz="2000" dirty="0"/>
            </a:br>
            <a:r>
              <a:rPr lang="en-US" sz="2000" dirty="0"/>
              <a:t>• Join </a:t>
            </a:r>
            <a:r>
              <a:rPr lang="en-US" sz="2000" dirty="0" err="1"/>
              <a:t>Chatroom</a:t>
            </a:r>
            <a:r>
              <a:rPr lang="en-US" sz="2000" dirty="0"/>
              <a:t>			• Authenticate server details </a:t>
            </a:r>
            <a:br>
              <a:rPr lang="en-US" sz="2000" dirty="0"/>
            </a:br>
            <a:r>
              <a:rPr lang="en-US" sz="2000" dirty="0"/>
              <a:t>• User details			• Notifications (or) Client Status</a:t>
            </a:r>
            <a:br>
              <a:rPr lang="en-US" sz="2000" dirty="0"/>
            </a:br>
            <a:r>
              <a:rPr lang="en-US" sz="2000" dirty="0"/>
              <a:t>• Notifications (or) Client Status 	• Display messages</a:t>
            </a:r>
            <a:br>
              <a:rPr lang="en-US" sz="2000" dirty="0"/>
            </a:br>
            <a:r>
              <a:rPr lang="en-US" sz="2000" dirty="0"/>
              <a:t>• Leave </a:t>
            </a:r>
            <a:r>
              <a:rPr lang="en-US" sz="2000" dirty="0" err="1"/>
              <a:t>Chatroom</a:t>
            </a:r>
            <a:r>
              <a:rPr lang="en-US" sz="2000" dirty="0"/>
              <a:t>		• Leave </a:t>
            </a:r>
            <a:r>
              <a:rPr lang="en-US" sz="2000" dirty="0" err="1"/>
              <a:t>Chatroom</a:t>
            </a:r>
            <a:endParaRPr lang="en-US" sz="2000" dirty="0"/>
          </a:p>
          <a:p>
            <a:r>
              <a:rPr lang="en-US" sz="2000" dirty="0"/>
              <a:t>• Send messages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FAFD23-AB6E-41D8-A1B8-34C603B83411}"/>
              </a:ext>
            </a:extLst>
          </p:cNvPr>
          <p:cNvSpPr txBox="1"/>
          <p:nvPr/>
        </p:nvSpPr>
        <p:spPr>
          <a:xfrm>
            <a:off x="2286000" y="196334"/>
            <a:ext cx="586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    Use-Case Diagram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900113"/>
            <a:ext cx="59626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3500" y="197389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Use-Case Descriptions</a:t>
            </a:r>
            <a:r>
              <a:rPr lang="en-US" sz="2000" b="1" dirty="0"/>
              <a:t> 				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5EBA1-D185-4A49-8023-AEF45F02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62" y="659054"/>
            <a:ext cx="7429500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Chat room creation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 a chatroom  server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chatroom is created with a port address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EFA81A0-2D39-41EC-9C07-D70A4F5CB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63047"/>
              </p:ext>
            </p:extLst>
          </p:nvPr>
        </p:nvGraphicFramePr>
        <p:xfrm>
          <a:off x="1219200" y="3733800"/>
          <a:ext cx="3803460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438237127"/>
                    </a:ext>
                  </a:extLst>
                </a:gridCol>
                <a:gridCol w="2127060">
                  <a:extLst>
                    <a:ext uri="{9D8B030D-6E8A-4147-A177-3AD203B41FA5}">
                      <a16:colId xmlns:a16="http://schemas.microsoft.com/office/drawing/2014/main" val="4181342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Client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Server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 Create a chat room with a significant port address.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9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79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A4BA9E1-AF8F-4655-AF7B-3F383A9BF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675516"/>
            <a:ext cx="7390369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CS02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Joining the chat room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CLIENT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Client tries to join the chat room and server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 the client member to joi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 the server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which is available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Client has successfully joined the server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8F09F81-5D4B-4BC8-B602-26BA9989F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30924"/>
              </p:ext>
            </p:extLst>
          </p:nvPr>
        </p:nvGraphicFramePr>
        <p:xfrm>
          <a:off x="1219200" y="3733800"/>
          <a:ext cx="5783476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9452">
                  <a:extLst>
                    <a:ext uri="{9D8B030D-6E8A-4147-A177-3AD203B41FA5}">
                      <a16:colId xmlns:a16="http://schemas.microsoft.com/office/drawing/2014/main" val="3854925937"/>
                    </a:ext>
                  </a:extLst>
                </a:gridCol>
                <a:gridCol w="2884024">
                  <a:extLst>
                    <a:ext uri="{9D8B030D-6E8A-4147-A177-3AD203B41FA5}">
                      <a16:colId xmlns:a16="http://schemas.microsoft.com/office/drawing/2014/main" val="4288667661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Client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Server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200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/>
                        <a:t>1. Join the chatroom by using correct port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07327"/>
                  </a:ext>
                </a:extLst>
              </a:tr>
              <a:tr h="9071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Allows the client to join the server if port entered by client is correct.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02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7ECC701-1E8C-4308-B553-F3A88A01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495980"/>
            <a:ext cx="7390369" cy="32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CS03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User details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rompts the user to enter the name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lient should be in that server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Client is now able to chat and 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oom participants gets a new client name as a 	          message 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5B68394-8AD6-4BB7-8574-32EE563B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961328"/>
              </p:ext>
            </p:extLst>
          </p:nvPr>
        </p:nvGraphicFramePr>
        <p:xfrm>
          <a:off x="1295400" y="3962400"/>
          <a:ext cx="6096000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549259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88667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Server 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Prompts the user to enter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2.User need to enter his/her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5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Displays name of new client to all chat clients.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5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0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7C9C8D7-5A14-44E6-9C4B-0328C8E1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675516"/>
            <a:ext cx="7390369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CS04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Send message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Message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entered by the user is sent to chat clients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need to be a client of that server.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message client wanted to send is successfully received by the server.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FA4811F-7557-43B7-817A-677478EB7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35785"/>
              </p:ext>
            </p:extLst>
          </p:nvPr>
        </p:nvGraphicFramePr>
        <p:xfrm>
          <a:off x="1219200" y="4114800"/>
          <a:ext cx="609600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549259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88667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Text the message to share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Receives</a:t>
                      </a:r>
                      <a:r>
                        <a:rPr lang="en-US" baseline="0" dirty="0"/>
                        <a:t> the message of the client.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320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0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D7A7A9E-0928-4F69-8EF3-B2F3011BF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675516"/>
            <a:ext cx="7390369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05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Display message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essage entered by the particular client Is shared to all clients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need should a client of that server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 is posted to the clients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371B3C4-D39C-40F6-A818-8C524958F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53923"/>
              </p:ext>
            </p:extLst>
          </p:nvPr>
        </p:nvGraphicFramePr>
        <p:xfrm>
          <a:off x="1066800" y="3733800"/>
          <a:ext cx="6096000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549259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88667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Message entered by the client is shared/displayed to clients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  <a:r>
                        <a:rPr lang="en-IN" baseline="0" dirty="0"/>
                        <a:t> The clients present in the server are able to read this message.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7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ACC75BA-3827-4042-97ED-85682123F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675516"/>
            <a:ext cx="7390369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CS06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Notification (or) client status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 of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new message as name of the new client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client should join the server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ame is shared to all clients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E04B208-FBC8-462A-82FB-2DB3488D6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39978"/>
              </p:ext>
            </p:extLst>
          </p:nvPr>
        </p:nvGraphicFramePr>
        <p:xfrm>
          <a:off x="1143000" y="4038600"/>
          <a:ext cx="6121138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60569">
                  <a:extLst>
                    <a:ext uri="{9D8B030D-6E8A-4147-A177-3AD203B41FA5}">
                      <a16:colId xmlns:a16="http://schemas.microsoft.com/office/drawing/2014/main" val="3854925937"/>
                    </a:ext>
                  </a:extLst>
                </a:gridCol>
                <a:gridCol w="3060569">
                  <a:extLst>
                    <a:ext uri="{9D8B030D-6E8A-4147-A177-3AD203B41FA5}">
                      <a16:colId xmlns:a16="http://schemas.microsoft.com/office/drawing/2014/main" val="4288667661"/>
                    </a:ext>
                  </a:extLst>
                </a:gridCol>
              </a:tblGrid>
              <a:tr h="355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2007"/>
                  </a:ext>
                </a:extLst>
              </a:tr>
              <a:tr h="355129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r>
                        <a:rPr lang="en-US" baseline="0" dirty="0"/>
                        <a:t> The client joins the server.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79064"/>
                  </a:ext>
                </a:extLst>
              </a:tr>
              <a:tr h="3551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Display</a:t>
                      </a:r>
                      <a:r>
                        <a:rPr lang="en-US" baseline="0" dirty="0"/>
                        <a:t> the </a:t>
                      </a:r>
                      <a:r>
                        <a:rPr lang="en-US" dirty="0"/>
                        <a:t> name of new client.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720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826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A895FD66F5124588FDD5F618BD413B" ma:contentTypeVersion="0" ma:contentTypeDescription="Create a new document." ma:contentTypeScope="" ma:versionID="fbf6e6f3a82e6f6e4db22d62a34b01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7C4E1E-9B1B-4A35-A00D-A646CA50FE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A9864A-687F-475E-8F6F-44E0C782F275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A5D1ECE6-BAF3-4329-9AED-FC42A41110F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394</TotalTime>
  <Words>571</Words>
  <Application>Microsoft Office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Simple Chat Client Server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Shitij Reddy</cp:lastModifiedBy>
  <cp:revision>97</cp:revision>
  <dcterms:created xsi:type="dcterms:W3CDTF">2014-09-04T14:34:42Z</dcterms:created>
  <dcterms:modified xsi:type="dcterms:W3CDTF">2020-12-21T04:22:25Z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0x0101008FA895FD66F5124588FDD5F618BD413B</vt:lpwstr>
  </property>
</Properties>
</file>