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Raleway"/>
      <p:regular r:id="rId25"/>
      <p:bold r:id="rId26"/>
      <p:italic r:id="rId27"/>
      <p:boldItalic r:id="rId28"/>
    </p:embeddedFont>
    <p:embeddedFont>
      <p:font typeface="Lato"/>
      <p:regular r:id="rId29"/>
      <p:bold r:id="rId30"/>
      <p:italic r:id="rId31"/>
      <p:boldItalic r:id="rId32"/>
    </p:embeddedFont>
    <p:embeddedFont>
      <p:font typeface="Encode Sans Condensed"/>
      <p:regular r:id="rId33"/>
      <p:bold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35" roundtripDataSignature="AMtx7mhfqfLiby6GpRjsJMNYaLJeQfgcr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aleway-bold.fntdata"/><Relationship Id="rId25" Type="http://schemas.openxmlformats.org/officeDocument/2006/relationships/font" Target="fonts/Raleway-regular.fntdata"/><Relationship Id="rId28" Type="http://schemas.openxmlformats.org/officeDocument/2006/relationships/font" Target="fonts/Raleway-boldItalic.fntdata"/><Relationship Id="rId27" Type="http://schemas.openxmlformats.org/officeDocument/2006/relationships/font" Target="fonts/Raleway-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italic.fntdata"/><Relationship Id="rId30" Type="http://schemas.openxmlformats.org/officeDocument/2006/relationships/font" Target="fonts/Lato-bold.fntdata"/><Relationship Id="rId11" Type="http://schemas.openxmlformats.org/officeDocument/2006/relationships/slide" Target="slides/slide6.xml"/><Relationship Id="rId33" Type="http://schemas.openxmlformats.org/officeDocument/2006/relationships/font" Target="fonts/EncodeSansCondensed-regular.fntdata"/><Relationship Id="rId10" Type="http://schemas.openxmlformats.org/officeDocument/2006/relationships/slide" Target="slides/slide5.xml"/><Relationship Id="rId32" Type="http://schemas.openxmlformats.org/officeDocument/2006/relationships/font" Target="fonts/Lato-boldItalic.fntdata"/><Relationship Id="rId13" Type="http://schemas.openxmlformats.org/officeDocument/2006/relationships/slide" Target="slides/slide8.xml"/><Relationship Id="rId35" Type="http://customschemas.google.com/relationships/presentationmetadata" Target="metadata"/><Relationship Id="rId12" Type="http://schemas.openxmlformats.org/officeDocument/2006/relationships/slide" Target="slides/slide7.xml"/><Relationship Id="rId34" Type="http://schemas.openxmlformats.org/officeDocument/2006/relationships/font" Target="fonts/EncodeSansCondensed-bold.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90791770ca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1" name="Google Shape;161;g90791770ca_0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903ce92f0d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4" name="Google Shape;224;g903ce92f0d_0_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903ce92f0d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3" name="Google Shape;233;g903ce92f0d_0_6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903ce92f0d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2" name="Google Shape;242;g903ce92f0d_0_10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903ce92f0d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1" name="Google Shape;251;g903ce92f0d_0_1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903ce92f0d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9" name="Google Shape;259;g903ce92f0d_0_1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903ce92f0d_0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7" name="Google Shape;267;g903ce92f0d_0_18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903ce92f0d_0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5" name="Google Shape;275;g903ce92f0d_0_17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903ce92f0d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4" name="Google Shape;284;g903ce92f0d_0_1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903ce92f0d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2" name="Google Shape;292;g903ce92f0d_0_16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903ce92f0d_0_28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0" name="Google Shape;300;g903ce92f0d_0_28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90791770ca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0" name="Google Shape;170;g90791770ca_1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6" name="Google Shape;176;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90791770ca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3" name="Google Shape;183;g90791770ca_1_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90791770ca_1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9" name="Google Shape;189;g90791770ca_1_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903ce92f0d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6" name="Google Shape;196;g903ce92f0d_0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903ce92f0d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3" name="Google Shape;203;g903ce92f0d_0_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903ce92f0d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0" name="Google Shape;210;g903ce92f0d_0_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903ce92f0d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7" name="Google Shape;217;g903ce92f0d_0_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grpSp>
        <p:nvGrpSpPr>
          <p:cNvPr id="10" name="Google Shape;10;p4"/>
          <p:cNvGrpSpPr/>
          <p:nvPr/>
        </p:nvGrpSpPr>
        <p:grpSpPr>
          <a:xfrm>
            <a:off x="830394" y="1191276"/>
            <a:ext cx="745764" cy="45826"/>
            <a:chOff x="4580561" y="2589004"/>
            <a:chExt cx="1064464" cy="25200"/>
          </a:xfrm>
        </p:grpSpPr>
        <p:sp>
          <p:nvSpPr>
            <p:cNvPr id="11" name="Google Shape;11;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3" name="Google Shape;13;p4"/>
          <p:cNvSpPr txBox="1"/>
          <p:nvPr>
            <p:ph type="ctrTitle"/>
          </p:nvPr>
        </p:nvSpPr>
        <p:spPr>
          <a:xfrm>
            <a:off x="729450" y="1322450"/>
            <a:ext cx="7688100" cy="16647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Clr>
                <a:schemeClr val="dk2"/>
              </a:buClr>
              <a:buSzPts val="4200"/>
              <a:buNone/>
              <a:defRPr sz="4200">
                <a:solidFill>
                  <a:schemeClr val="dk2"/>
                </a:solidFill>
              </a:defRPr>
            </a:lvl1pPr>
            <a:lvl2pPr lvl="1" rtl="0" algn="l">
              <a:lnSpc>
                <a:spcPct val="100000"/>
              </a:lnSpc>
              <a:spcBef>
                <a:spcPts val="0"/>
              </a:spcBef>
              <a:spcAft>
                <a:spcPts val="0"/>
              </a:spcAft>
              <a:buClr>
                <a:schemeClr val="dk2"/>
              </a:buClr>
              <a:buSzPts val="4200"/>
              <a:buNone/>
              <a:defRPr sz="4200">
                <a:solidFill>
                  <a:schemeClr val="dk2"/>
                </a:solidFill>
              </a:defRPr>
            </a:lvl2pPr>
            <a:lvl3pPr lvl="2" rtl="0" algn="l">
              <a:lnSpc>
                <a:spcPct val="100000"/>
              </a:lnSpc>
              <a:spcBef>
                <a:spcPts val="0"/>
              </a:spcBef>
              <a:spcAft>
                <a:spcPts val="0"/>
              </a:spcAft>
              <a:buClr>
                <a:schemeClr val="dk2"/>
              </a:buClr>
              <a:buSzPts val="4200"/>
              <a:buNone/>
              <a:defRPr sz="4200">
                <a:solidFill>
                  <a:schemeClr val="dk2"/>
                </a:solidFill>
              </a:defRPr>
            </a:lvl3pPr>
            <a:lvl4pPr lvl="3" rtl="0" algn="l">
              <a:lnSpc>
                <a:spcPct val="100000"/>
              </a:lnSpc>
              <a:spcBef>
                <a:spcPts val="0"/>
              </a:spcBef>
              <a:spcAft>
                <a:spcPts val="0"/>
              </a:spcAft>
              <a:buClr>
                <a:schemeClr val="dk2"/>
              </a:buClr>
              <a:buSzPts val="4200"/>
              <a:buNone/>
              <a:defRPr sz="4200">
                <a:solidFill>
                  <a:schemeClr val="dk2"/>
                </a:solidFill>
              </a:defRPr>
            </a:lvl4pPr>
            <a:lvl5pPr lvl="4" rtl="0" algn="l">
              <a:lnSpc>
                <a:spcPct val="100000"/>
              </a:lnSpc>
              <a:spcBef>
                <a:spcPts val="0"/>
              </a:spcBef>
              <a:spcAft>
                <a:spcPts val="0"/>
              </a:spcAft>
              <a:buClr>
                <a:schemeClr val="dk2"/>
              </a:buClr>
              <a:buSzPts val="4200"/>
              <a:buNone/>
              <a:defRPr sz="4200">
                <a:solidFill>
                  <a:schemeClr val="dk2"/>
                </a:solidFill>
              </a:defRPr>
            </a:lvl5pPr>
            <a:lvl6pPr lvl="5" rtl="0" algn="l">
              <a:lnSpc>
                <a:spcPct val="100000"/>
              </a:lnSpc>
              <a:spcBef>
                <a:spcPts val="0"/>
              </a:spcBef>
              <a:spcAft>
                <a:spcPts val="0"/>
              </a:spcAft>
              <a:buClr>
                <a:schemeClr val="dk2"/>
              </a:buClr>
              <a:buSzPts val="4200"/>
              <a:buNone/>
              <a:defRPr sz="4200">
                <a:solidFill>
                  <a:schemeClr val="dk2"/>
                </a:solidFill>
              </a:defRPr>
            </a:lvl6pPr>
            <a:lvl7pPr lvl="6" rtl="0" algn="l">
              <a:lnSpc>
                <a:spcPct val="100000"/>
              </a:lnSpc>
              <a:spcBef>
                <a:spcPts val="0"/>
              </a:spcBef>
              <a:spcAft>
                <a:spcPts val="0"/>
              </a:spcAft>
              <a:buClr>
                <a:schemeClr val="dk2"/>
              </a:buClr>
              <a:buSzPts val="4200"/>
              <a:buNone/>
              <a:defRPr sz="4200">
                <a:solidFill>
                  <a:schemeClr val="dk2"/>
                </a:solidFill>
              </a:defRPr>
            </a:lvl7pPr>
            <a:lvl8pPr lvl="7" rtl="0" algn="l">
              <a:lnSpc>
                <a:spcPct val="100000"/>
              </a:lnSpc>
              <a:spcBef>
                <a:spcPts val="0"/>
              </a:spcBef>
              <a:spcAft>
                <a:spcPts val="0"/>
              </a:spcAft>
              <a:buClr>
                <a:schemeClr val="dk2"/>
              </a:buClr>
              <a:buSzPts val="4200"/>
              <a:buNone/>
              <a:defRPr sz="4200">
                <a:solidFill>
                  <a:schemeClr val="dk2"/>
                </a:solidFill>
              </a:defRPr>
            </a:lvl8pPr>
            <a:lvl9pPr lvl="8" rtl="0" algn="l">
              <a:lnSpc>
                <a:spcPct val="100000"/>
              </a:lnSpc>
              <a:spcBef>
                <a:spcPts val="0"/>
              </a:spcBef>
              <a:spcAft>
                <a:spcPts val="0"/>
              </a:spcAft>
              <a:buClr>
                <a:schemeClr val="dk2"/>
              </a:buClr>
              <a:buSzPts val="4200"/>
              <a:buNone/>
              <a:defRPr sz="4200">
                <a:solidFill>
                  <a:schemeClr val="dk2"/>
                </a:solidFill>
              </a:defRPr>
            </a:lvl9pPr>
          </a:lstStyle>
          <a:p/>
        </p:txBody>
      </p:sp>
      <p:sp>
        <p:nvSpPr>
          <p:cNvPr id="14" name="Google Shape;14;p4"/>
          <p:cNvSpPr txBox="1"/>
          <p:nvPr>
            <p:ph idx="1" type="subTitle"/>
          </p:nvPr>
        </p:nvSpPr>
        <p:spPr>
          <a:xfrm>
            <a:off x="729627" y="3172900"/>
            <a:ext cx="7688100" cy="5412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1600"/>
              <a:buNone/>
              <a:defRPr sz="1600"/>
            </a:lvl1pPr>
            <a:lvl2pPr lvl="1" rtl="0" algn="l">
              <a:lnSpc>
                <a:spcPct val="100000"/>
              </a:lnSpc>
              <a:spcBef>
                <a:spcPts val="0"/>
              </a:spcBef>
              <a:spcAft>
                <a:spcPts val="0"/>
              </a:spcAft>
              <a:buSzPts val="1600"/>
              <a:buNone/>
              <a:defRPr sz="1600"/>
            </a:lvl2pPr>
            <a:lvl3pPr lvl="2" rtl="0" algn="l">
              <a:lnSpc>
                <a:spcPct val="100000"/>
              </a:lnSpc>
              <a:spcBef>
                <a:spcPts val="0"/>
              </a:spcBef>
              <a:spcAft>
                <a:spcPts val="0"/>
              </a:spcAft>
              <a:buSzPts val="1600"/>
              <a:buNone/>
              <a:defRPr sz="1600"/>
            </a:lvl3pPr>
            <a:lvl4pPr lvl="3" rtl="0" algn="l">
              <a:lnSpc>
                <a:spcPct val="100000"/>
              </a:lnSpc>
              <a:spcBef>
                <a:spcPts val="0"/>
              </a:spcBef>
              <a:spcAft>
                <a:spcPts val="0"/>
              </a:spcAft>
              <a:buSzPts val="1600"/>
              <a:buNone/>
              <a:defRPr sz="1600"/>
            </a:lvl4pPr>
            <a:lvl5pPr lvl="4" rtl="0" algn="l">
              <a:lnSpc>
                <a:spcPct val="100000"/>
              </a:lnSpc>
              <a:spcBef>
                <a:spcPts val="0"/>
              </a:spcBef>
              <a:spcAft>
                <a:spcPts val="0"/>
              </a:spcAft>
              <a:buSzPts val="1600"/>
              <a:buNone/>
              <a:defRPr sz="1600"/>
            </a:lvl5pPr>
            <a:lvl6pPr lvl="5" rtl="0" algn="l">
              <a:lnSpc>
                <a:spcPct val="100000"/>
              </a:lnSpc>
              <a:spcBef>
                <a:spcPts val="0"/>
              </a:spcBef>
              <a:spcAft>
                <a:spcPts val="0"/>
              </a:spcAft>
              <a:buSzPts val="1600"/>
              <a:buNone/>
              <a:defRPr sz="1600"/>
            </a:lvl6pPr>
            <a:lvl7pPr lvl="6" rtl="0" algn="l">
              <a:lnSpc>
                <a:spcPct val="100000"/>
              </a:lnSpc>
              <a:spcBef>
                <a:spcPts val="0"/>
              </a:spcBef>
              <a:spcAft>
                <a:spcPts val="0"/>
              </a:spcAft>
              <a:buSzPts val="1600"/>
              <a:buNone/>
              <a:defRPr sz="1600"/>
            </a:lvl7pPr>
            <a:lvl8pPr lvl="7" rtl="0" algn="l">
              <a:lnSpc>
                <a:spcPct val="100000"/>
              </a:lnSpc>
              <a:spcBef>
                <a:spcPts val="0"/>
              </a:spcBef>
              <a:spcAft>
                <a:spcPts val="0"/>
              </a:spcAft>
              <a:buSzPts val="1600"/>
              <a:buNone/>
              <a:defRPr sz="1600"/>
            </a:lvl8pPr>
            <a:lvl9pPr lvl="8" rtl="0" algn="l">
              <a:lnSpc>
                <a:spcPct val="100000"/>
              </a:lnSpc>
              <a:spcBef>
                <a:spcPts val="0"/>
              </a:spcBef>
              <a:spcAft>
                <a:spcPts val="0"/>
              </a:spcAft>
              <a:buSzPts val="1600"/>
              <a:buNone/>
              <a:defRPr sz="1600"/>
            </a:lvl9pPr>
          </a:lstStyle>
          <a:p/>
        </p:txBody>
      </p:sp>
      <p:sp>
        <p:nvSpPr>
          <p:cNvPr id="15" name="Google Shape;15;p4"/>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82" name="Shape 82"/>
        <p:cNvGrpSpPr/>
        <p:nvPr/>
      </p:nvGrpSpPr>
      <p:grpSpPr>
        <a:xfrm>
          <a:off x="0" y="0"/>
          <a:ext cx="0" cy="0"/>
          <a:chOff x="0" y="0"/>
          <a:chExt cx="0" cy="0"/>
        </a:xfrm>
      </p:grpSpPr>
      <p:sp>
        <p:nvSpPr>
          <p:cNvPr id="83" name="Google Shape;83;p13"/>
          <p:cNvSpPr/>
          <p:nvPr/>
        </p:nvSpPr>
        <p:spPr>
          <a:xfrm>
            <a:off x="1650" y="4749880"/>
            <a:ext cx="9144000" cy="3936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84" name="Google Shape;84;p13"/>
          <p:cNvPicPr preferRelativeResize="0"/>
          <p:nvPr/>
        </p:nvPicPr>
        <p:blipFill rotWithShape="1">
          <a:blip r:embed="rId2">
            <a:alphaModFix/>
          </a:blip>
          <a:srcRect b="31682" l="16874" r="16874" t="31678"/>
          <a:stretch/>
        </p:blipFill>
        <p:spPr>
          <a:xfrm>
            <a:off x="748725" y="4749850"/>
            <a:ext cx="711703" cy="393600"/>
          </a:xfrm>
          <a:prstGeom prst="rect">
            <a:avLst/>
          </a:prstGeom>
          <a:noFill/>
          <a:ln>
            <a:noFill/>
          </a:ln>
        </p:spPr>
      </p:pic>
      <p:grpSp>
        <p:nvGrpSpPr>
          <p:cNvPr id="85" name="Google Shape;85;p13"/>
          <p:cNvGrpSpPr/>
          <p:nvPr/>
        </p:nvGrpSpPr>
        <p:grpSpPr>
          <a:xfrm>
            <a:off x="830394" y="4169150"/>
            <a:ext cx="745764" cy="45826"/>
            <a:chOff x="4580561" y="2589004"/>
            <a:chExt cx="1064464" cy="25200"/>
          </a:xfrm>
        </p:grpSpPr>
        <p:sp>
          <p:nvSpPr>
            <p:cNvPr id="86" name="Google Shape;86;p1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1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8" name="Google Shape;88;p13"/>
          <p:cNvSpPr txBox="1"/>
          <p:nvPr>
            <p:ph hasCustomPrompt="1" type="title"/>
          </p:nvPr>
        </p:nvSpPr>
        <p:spPr>
          <a:xfrm>
            <a:off x="729450" y="733950"/>
            <a:ext cx="7688400" cy="12447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Clr>
                <a:schemeClr val="lt1"/>
              </a:buClr>
              <a:buSzPts val="8000"/>
              <a:buNone/>
              <a:defRPr sz="8000">
                <a:solidFill>
                  <a:schemeClr val="lt1"/>
                </a:solidFill>
              </a:defRPr>
            </a:lvl1pPr>
            <a:lvl2pPr lvl="1" rtl="0" algn="l">
              <a:lnSpc>
                <a:spcPct val="100000"/>
              </a:lnSpc>
              <a:spcBef>
                <a:spcPts val="0"/>
              </a:spcBef>
              <a:spcAft>
                <a:spcPts val="0"/>
              </a:spcAft>
              <a:buClr>
                <a:schemeClr val="lt1"/>
              </a:buClr>
              <a:buSzPts val="8000"/>
              <a:buNone/>
              <a:defRPr sz="8000">
                <a:solidFill>
                  <a:schemeClr val="lt1"/>
                </a:solidFill>
              </a:defRPr>
            </a:lvl2pPr>
            <a:lvl3pPr lvl="2" rtl="0" algn="l">
              <a:lnSpc>
                <a:spcPct val="100000"/>
              </a:lnSpc>
              <a:spcBef>
                <a:spcPts val="0"/>
              </a:spcBef>
              <a:spcAft>
                <a:spcPts val="0"/>
              </a:spcAft>
              <a:buClr>
                <a:schemeClr val="lt1"/>
              </a:buClr>
              <a:buSzPts val="8000"/>
              <a:buNone/>
              <a:defRPr sz="8000">
                <a:solidFill>
                  <a:schemeClr val="lt1"/>
                </a:solidFill>
              </a:defRPr>
            </a:lvl3pPr>
            <a:lvl4pPr lvl="3" rtl="0" algn="l">
              <a:lnSpc>
                <a:spcPct val="100000"/>
              </a:lnSpc>
              <a:spcBef>
                <a:spcPts val="0"/>
              </a:spcBef>
              <a:spcAft>
                <a:spcPts val="0"/>
              </a:spcAft>
              <a:buClr>
                <a:schemeClr val="lt1"/>
              </a:buClr>
              <a:buSzPts val="8000"/>
              <a:buNone/>
              <a:defRPr sz="8000">
                <a:solidFill>
                  <a:schemeClr val="lt1"/>
                </a:solidFill>
              </a:defRPr>
            </a:lvl4pPr>
            <a:lvl5pPr lvl="4" rtl="0" algn="l">
              <a:lnSpc>
                <a:spcPct val="100000"/>
              </a:lnSpc>
              <a:spcBef>
                <a:spcPts val="0"/>
              </a:spcBef>
              <a:spcAft>
                <a:spcPts val="0"/>
              </a:spcAft>
              <a:buClr>
                <a:schemeClr val="lt1"/>
              </a:buClr>
              <a:buSzPts val="8000"/>
              <a:buNone/>
              <a:defRPr sz="8000">
                <a:solidFill>
                  <a:schemeClr val="lt1"/>
                </a:solidFill>
              </a:defRPr>
            </a:lvl5pPr>
            <a:lvl6pPr lvl="5" rtl="0" algn="l">
              <a:lnSpc>
                <a:spcPct val="100000"/>
              </a:lnSpc>
              <a:spcBef>
                <a:spcPts val="0"/>
              </a:spcBef>
              <a:spcAft>
                <a:spcPts val="0"/>
              </a:spcAft>
              <a:buClr>
                <a:schemeClr val="lt1"/>
              </a:buClr>
              <a:buSzPts val="8000"/>
              <a:buNone/>
              <a:defRPr sz="8000">
                <a:solidFill>
                  <a:schemeClr val="lt1"/>
                </a:solidFill>
              </a:defRPr>
            </a:lvl6pPr>
            <a:lvl7pPr lvl="6" rtl="0" algn="l">
              <a:lnSpc>
                <a:spcPct val="100000"/>
              </a:lnSpc>
              <a:spcBef>
                <a:spcPts val="0"/>
              </a:spcBef>
              <a:spcAft>
                <a:spcPts val="0"/>
              </a:spcAft>
              <a:buClr>
                <a:schemeClr val="lt1"/>
              </a:buClr>
              <a:buSzPts val="8000"/>
              <a:buNone/>
              <a:defRPr sz="8000">
                <a:solidFill>
                  <a:schemeClr val="lt1"/>
                </a:solidFill>
              </a:defRPr>
            </a:lvl7pPr>
            <a:lvl8pPr lvl="7" rtl="0" algn="l">
              <a:lnSpc>
                <a:spcPct val="100000"/>
              </a:lnSpc>
              <a:spcBef>
                <a:spcPts val="0"/>
              </a:spcBef>
              <a:spcAft>
                <a:spcPts val="0"/>
              </a:spcAft>
              <a:buClr>
                <a:schemeClr val="lt1"/>
              </a:buClr>
              <a:buSzPts val="8000"/>
              <a:buNone/>
              <a:defRPr sz="8000">
                <a:solidFill>
                  <a:schemeClr val="lt1"/>
                </a:solidFill>
              </a:defRPr>
            </a:lvl8pPr>
            <a:lvl9pPr lvl="8" rtl="0" algn="l">
              <a:lnSpc>
                <a:spcPct val="100000"/>
              </a:lnSpc>
              <a:spcBef>
                <a:spcPts val="0"/>
              </a:spcBef>
              <a:spcAft>
                <a:spcPts val="0"/>
              </a:spcAft>
              <a:buClr>
                <a:schemeClr val="lt1"/>
              </a:buClr>
              <a:buSzPts val="8000"/>
              <a:buNone/>
              <a:defRPr sz="8000">
                <a:solidFill>
                  <a:schemeClr val="lt1"/>
                </a:solidFill>
              </a:defRPr>
            </a:lvl9pPr>
          </a:lstStyle>
          <a:p>
            <a:r>
              <a:t>xx%</a:t>
            </a:r>
          </a:p>
        </p:txBody>
      </p:sp>
      <p:sp>
        <p:nvSpPr>
          <p:cNvPr id="89" name="Google Shape;89;p13"/>
          <p:cNvSpPr txBox="1"/>
          <p:nvPr>
            <p:ph idx="1" type="body"/>
          </p:nvPr>
        </p:nvSpPr>
        <p:spPr>
          <a:xfrm>
            <a:off x="729450" y="2272888"/>
            <a:ext cx="7688400" cy="1580400"/>
          </a:xfrm>
          <a:prstGeom prst="rect">
            <a:avLst/>
          </a:prstGeom>
          <a:noFill/>
          <a:ln>
            <a:noFill/>
          </a:ln>
        </p:spPr>
        <p:txBody>
          <a:bodyPr anchorCtr="0" anchor="t" bIns="91425" lIns="91425" spcFirstLastPara="1" rIns="91425" wrap="square" tIns="91425">
            <a:noAutofit/>
          </a:bodyPr>
          <a:lstStyle>
            <a:lvl1pPr indent="-311150" lvl="0" marL="457200" rtl="0" algn="l">
              <a:lnSpc>
                <a:spcPct val="115000"/>
              </a:lnSpc>
              <a:spcBef>
                <a:spcPts val="0"/>
              </a:spcBef>
              <a:spcAft>
                <a:spcPts val="0"/>
              </a:spcAft>
              <a:buClr>
                <a:schemeClr val="lt1"/>
              </a:buClr>
              <a:buSzPts val="1300"/>
              <a:buChar char="●"/>
              <a:defRPr>
                <a:solidFill>
                  <a:schemeClr val="lt1"/>
                </a:solidFill>
              </a:defRPr>
            </a:lvl1pPr>
            <a:lvl2pPr indent="-298450" lvl="1" marL="914400" rtl="0" algn="l">
              <a:lnSpc>
                <a:spcPct val="115000"/>
              </a:lnSpc>
              <a:spcBef>
                <a:spcPts val="1600"/>
              </a:spcBef>
              <a:spcAft>
                <a:spcPts val="0"/>
              </a:spcAft>
              <a:buClr>
                <a:schemeClr val="lt1"/>
              </a:buClr>
              <a:buSzPts val="1100"/>
              <a:buChar char="○"/>
              <a:defRPr>
                <a:solidFill>
                  <a:schemeClr val="lt1"/>
                </a:solidFill>
              </a:defRPr>
            </a:lvl2pPr>
            <a:lvl3pPr indent="-298450" lvl="2" marL="1371600" rtl="0" algn="l">
              <a:lnSpc>
                <a:spcPct val="115000"/>
              </a:lnSpc>
              <a:spcBef>
                <a:spcPts val="1600"/>
              </a:spcBef>
              <a:spcAft>
                <a:spcPts val="0"/>
              </a:spcAft>
              <a:buClr>
                <a:schemeClr val="lt1"/>
              </a:buClr>
              <a:buSzPts val="1100"/>
              <a:buChar char="■"/>
              <a:defRPr>
                <a:solidFill>
                  <a:schemeClr val="lt1"/>
                </a:solidFill>
              </a:defRPr>
            </a:lvl3pPr>
            <a:lvl4pPr indent="-298450" lvl="3" marL="1828800" rtl="0" algn="l">
              <a:lnSpc>
                <a:spcPct val="115000"/>
              </a:lnSpc>
              <a:spcBef>
                <a:spcPts val="1600"/>
              </a:spcBef>
              <a:spcAft>
                <a:spcPts val="0"/>
              </a:spcAft>
              <a:buClr>
                <a:schemeClr val="lt1"/>
              </a:buClr>
              <a:buSzPts val="1100"/>
              <a:buChar char="●"/>
              <a:defRPr>
                <a:solidFill>
                  <a:schemeClr val="lt1"/>
                </a:solidFill>
              </a:defRPr>
            </a:lvl4pPr>
            <a:lvl5pPr indent="-298450" lvl="4" marL="2286000" rtl="0" algn="l">
              <a:lnSpc>
                <a:spcPct val="115000"/>
              </a:lnSpc>
              <a:spcBef>
                <a:spcPts val="1600"/>
              </a:spcBef>
              <a:spcAft>
                <a:spcPts val="0"/>
              </a:spcAft>
              <a:buClr>
                <a:schemeClr val="lt1"/>
              </a:buClr>
              <a:buSzPts val="1100"/>
              <a:buChar char="○"/>
              <a:defRPr>
                <a:solidFill>
                  <a:schemeClr val="lt1"/>
                </a:solidFill>
              </a:defRPr>
            </a:lvl5pPr>
            <a:lvl6pPr indent="-298450" lvl="5" marL="2743200" rtl="0" algn="l">
              <a:lnSpc>
                <a:spcPct val="115000"/>
              </a:lnSpc>
              <a:spcBef>
                <a:spcPts val="1600"/>
              </a:spcBef>
              <a:spcAft>
                <a:spcPts val="0"/>
              </a:spcAft>
              <a:buClr>
                <a:schemeClr val="lt1"/>
              </a:buClr>
              <a:buSzPts val="1100"/>
              <a:buChar char="■"/>
              <a:defRPr>
                <a:solidFill>
                  <a:schemeClr val="lt1"/>
                </a:solidFill>
              </a:defRPr>
            </a:lvl6pPr>
            <a:lvl7pPr indent="-298450" lvl="6" marL="3200400" rtl="0" algn="l">
              <a:lnSpc>
                <a:spcPct val="115000"/>
              </a:lnSpc>
              <a:spcBef>
                <a:spcPts val="1600"/>
              </a:spcBef>
              <a:spcAft>
                <a:spcPts val="0"/>
              </a:spcAft>
              <a:buClr>
                <a:schemeClr val="lt1"/>
              </a:buClr>
              <a:buSzPts val="1100"/>
              <a:buChar char="●"/>
              <a:defRPr>
                <a:solidFill>
                  <a:schemeClr val="lt1"/>
                </a:solidFill>
              </a:defRPr>
            </a:lvl7pPr>
            <a:lvl8pPr indent="-298450" lvl="7" marL="3657600" rtl="0" algn="l">
              <a:lnSpc>
                <a:spcPct val="115000"/>
              </a:lnSpc>
              <a:spcBef>
                <a:spcPts val="1600"/>
              </a:spcBef>
              <a:spcAft>
                <a:spcPts val="0"/>
              </a:spcAft>
              <a:buClr>
                <a:schemeClr val="lt1"/>
              </a:buClr>
              <a:buSzPts val="1100"/>
              <a:buChar char="○"/>
              <a:defRPr>
                <a:solidFill>
                  <a:schemeClr val="lt1"/>
                </a:solidFill>
              </a:defRPr>
            </a:lvl8pPr>
            <a:lvl9pPr indent="-298450" lvl="8" marL="4114800" rtl="0" algn="l">
              <a:lnSpc>
                <a:spcPct val="115000"/>
              </a:lnSpc>
              <a:spcBef>
                <a:spcPts val="1600"/>
              </a:spcBef>
              <a:spcAft>
                <a:spcPts val="1600"/>
              </a:spcAft>
              <a:buClr>
                <a:schemeClr val="lt1"/>
              </a:buClr>
              <a:buSzPts val="1100"/>
              <a:buChar char="■"/>
              <a:defRPr>
                <a:solidFill>
                  <a:schemeClr val="lt1"/>
                </a:solidFill>
              </a:defRPr>
            </a:lvl9pPr>
          </a:lstStyle>
          <a:p/>
        </p:txBody>
      </p:sp>
      <p:sp>
        <p:nvSpPr>
          <p:cNvPr id="90" name="Google Shape;90;p13"/>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rgbClr val="000000"/>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rgbClr val="000000"/>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rgbClr val="000000"/>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rgbClr val="000000"/>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rgbClr val="000000"/>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rgbClr val="000000"/>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rgbClr val="000000"/>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rgbClr val="000000"/>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rgbClr val="000000"/>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yiti Analytics Steamline Theme" type="blank">
  <p:cSld name="BLANK">
    <p:spTree>
      <p:nvGrpSpPr>
        <p:cNvPr id="91" name="Shape 91"/>
        <p:cNvGrpSpPr/>
        <p:nvPr/>
      </p:nvGrpSpPr>
      <p:grpSpPr>
        <a:xfrm>
          <a:off x="0" y="0"/>
          <a:ext cx="0" cy="0"/>
          <a:chOff x="0" y="0"/>
          <a:chExt cx="0" cy="0"/>
        </a:xfrm>
      </p:grpSpPr>
      <p:sp>
        <p:nvSpPr>
          <p:cNvPr id="92" name="Google Shape;92;p14"/>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pic>
        <p:nvPicPr>
          <p:cNvPr id="93" name="Google Shape;93;p14"/>
          <p:cNvPicPr preferRelativeResize="0"/>
          <p:nvPr/>
        </p:nvPicPr>
        <p:blipFill rotWithShape="1">
          <a:blip r:embed="rId2">
            <a:alphaModFix/>
          </a:blip>
          <a:srcRect b="31682" l="16874" r="16874" t="31678"/>
          <a:stretch/>
        </p:blipFill>
        <p:spPr>
          <a:xfrm>
            <a:off x="748725" y="4749850"/>
            <a:ext cx="711703" cy="393600"/>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94" name="Shape 94"/>
        <p:cNvGrpSpPr/>
        <p:nvPr/>
      </p:nvGrpSpPr>
      <p:grpSpPr>
        <a:xfrm>
          <a:off x="0" y="0"/>
          <a:ext cx="0" cy="0"/>
          <a:chOff x="0" y="0"/>
          <a:chExt cx="0" cy="0"/>
        </a:xfrm>
      </p:grpSpPr>
      <p:sp>
        <p:nvSpPr>
          <p:cNvPr id="95" name="Google Shape;95;p15"/>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chemeClr val="dk1"/>
              </a:buClr>
              <a:buSzPts val="1400"/>
              <a:buNone/>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96" name="Google Shape;96;p15"/>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1600"/>
              </a:spcBef>
              <a:spcAft>
                <a:spcPts val="0"/>
              </a:spcAft>
              <a:buClr>
                <a:schemeClr val="dk1"/>
              </a:buClr>
              <a:buSzPts val="1400"/>
              <a:buChar char="○"/>
              <a:defRPr/>
            </a:lvl2pPr>
            <a:lvl3pPr indent="-317500" lvl="2" marL="1371600" rtl="0" algn="l">
              <a:lnSpc>
                <a:spcPct val="90000"/>
              </a:lnSpc>
              <a:spcBef>
                <a:spcPts val="1600"/>
              </a:spcBef>
              <a:spcAft>
                <a:spcPts val="0"/>
              </a:spcAft>
              <a:buClr>
                <a:schemeClr val="dk1"/>
              </a:buClr>
              <a:buSzPts val="1400"/>
              <a:buChar char="■"/>
              <a:defRPr/>
            </a:lvl3pPr>
            <a:lvl4pPr indent="-317500" lvl="3" marL="1828800" rtl="0" algn="l">
              <a:lnSpc>
                <a:spcPct val="90000"/>
              </a:lnSpc>
              <a:spcBef>
                <a:spcPts val="1600"/>
              </a:spcBef>
              <a:spcAft>
                <a:spcPts val="0"/>
              </a:spcAft>
              <a:buClr>
                <a:schemeClr val="dk1"/>
              </a:buClr>
              <a:buSzPts val="1400"/>
              <a:buChar char="●"/>
              <a:defRPr/>
            </a:lvl4pPr>
            <a:lvl5pPr indent="-317500" lvl="4" marL="2286000" rtl="0" algn="l">
              <a:lnSpc>
                <a:spcPct val="90000"/>
              </a:lnSpc>
              <a:spcBef>
                <a:spcPts val="1600"/>
              </a:spcBef>
              <a:spcAft>
                <a:spcPts val="0"/>
              </a:spcAft>
              <a:buClr>
                <a:schemeClr val="dk1"/>
              </a:buClr>
              <a:buSzPts val="1400"/>
              <a:buChar char="○"/>
              <a:defRPr/>
            </a:lvl5pPr>
            <a:lvl6pPr indent="-317500" lvl="5" marL="2743200" rtl="0" algn="l">
              <a:lnSpc>
                <a:spcPct val="90000"/>
              </a:lnSpc>
              <a:spcBef>
                <a:spcPts val="1600"/>
              </a:spcBef>
              <a:spcAft>
                <a:spcPts val="0"/>
              </a:spcAft>
              <a:buClr>
                <a:schemeClr val="dk1"/>
              </a:buClr>
              <a:buSzPts val="1400"/>
              <a:buChar char="■"/>
              <a:defRPr/>
            </a:lvl6pPr>
            <a:lvl7pPr indent="-317500" lvl="6" marL="3200400" rtl="0" algn="l">
              <a:lnSpc>
                <a:spcPct val="90000"/>
              </a:lnSpc>
              <a:spcBef>
                <a:spcPts val="1600"/>
              </a:spcBef>
              <a:spcAft>
                <a:spcPts val="0"/>
              </a:spcAft>
              <a:buClr>
                <a:schemeClr val="dk1"/>
              </a:buClr>
              <a:buSzPts val="1400"/>
              <a:buChar char="●"/>
              <a:defRPr/>
            </a:lvl7pPr>
            <a:lvl8pPr indent="-317500" lvl="7" marL="3657600" rtl="0" algn="l">
              <a:lnSpc>
                <a:spcPct val="90000"/>
              </a:lnSpc>
              <a:spcBef>
                <a:spcPts val="1600"/>
              </a:spcBef>
              <a:spcAft>
                <a:spcPts val="0"/>
              </a:spcAft>
              <a:buClr>
                <a:schemeClr val="dk1"/>
              </a:buClr>
              <a:buSzPts val="1400"/>
              <a:buChar char="○"/>
              <a:defRPr/>
            </a:lvl8pPr>
            <a:lvl9pPr indent="-317500" lvl="8" marL="4114800" rtl="0" algn="l">
              <a:lnSpc>
                <a:spcPct val="90000"/>
              </a:lnSpc>
              <a:spcBef>
                <a:spcPts val="1600"/>
              </a:spcBef>
              <a:spcAft>
                <a:spcPts val="1600"/>
              </a:spcAft>
              <a:buClr>
                <a:schemeClr val="dk1"/>
              </a:buClr>
              <a:buSzPts val="1400"/>
              <a:buChar char="■"/>
              <a:defRPr/>
            </a:lvl9pPr>
          </a:lstStyle>
          <a:p/>
        </p:txBody>
      </p:sp>
      <p:sp>
        <p:nvSpPr>
          <p:cNvPr id="97" name="Google Shape;97;p15"/>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9pPr>
          </a:lstStyle>
          <a:p/>
        </p:txBody>
      </p:sp>
      <p:sp>
        <p:nvSpPr>
          <p:cNvPr id="98" name="Google Shape;98;p15"/>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marR="0" rtl="0" algn="ctr">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9pPr>
          </a:lstStyle>
          <a:p/>
        </p:txBody>
      </p:sp>
      <p:sp>
        <p:nvSpPr>
          <p:cNvPr id="99" name="Google Shape;99;p15"/>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ise en page personnalisée">
  <p:cSld name="AUTOLAYOUT">
    <p:bg>
      <p:bgPr>
        <a:solidFill>
          <a:srgbClr val="FFFFFF"/>
        </a:solidFill>
      </p:bgPr>
    </p:bg>
    <p:spTree>
      <p:nvGrpSpPr>
        <p:cNvPr id="100" name="Shape 100"/>
        <p:cNvGrpSpPr/>
        <p:nvPr/>
      </p:nvGrpSpPr>
      <p:grpSpPr>
        <a:xfrm>
          <a:off x="0" y="0"/>
          <a:ext cx="0" cy="0"/>
          <a:chOff x="0" y="0"/>
          <a:chExt cx="0" cy="0"/>
        </a:xfrm>
      </p:grpSpPr>
      <p:sp>
        <p:nvSpPr>
          <p:cNvPr id="101" name="Google Shape;101;g903ce92f0d_0_578"/>
          <p:cNvSpPr/>
          <p:nvPr/>
        </p:nvSpPr>
        <p:spPr>
          <a:xfrm>
            <a:off x="0" y="0"/>
            <a:ext cx="9144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g903ce92f0d_0_578"/>
          <p:cNvSpPr txBox="1"/>
          <p:nvPr>
            <p:ph type="ctrTitle"/>
          </p:nvPr>
        </p:nvSpPr>
        <p:spPr>
          <a:xfrm>
            <a:off x="390450" y="361375"/>
            <a:ext cx="8363100" cy="1001700"/>
          </a:xfrm>
          <a:prstGeom prst="rect">
            <a:avLst/>
          </a:prstGeom>
          <a:noFill/>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3000"/>
              <a:buNone/>
              <a:defRPr sz="3000">
                <a:solidFill>
                  <a:schemeClr val="lt2"/>
                </a:solidFill>
              </a:defRPr>
            </a:lvl1pPr>
            <a:lvl2pPr lvl="1" algn="l">
              <a:lnSpc>
                <a:spcPct val="100000"/>
              </a:lnSpc>
              <a:spcBef>
                <a:spcPts val="0"/>
              </a:spcBef>
              <a:spcAft>
                <a:spcPts val="0"/>
              </a:spcAft>
              <a:buClr>
                <a:schemeClr val="dk1"/>
              </a:buClr>
              <a:buSzPts val="3000"/>
              <a:buNone/>
              <a:defRPr sz="3000">
                <a:solidFill>
                  <a:schemeClr val="lt2"/>
                </a:solidFill>
              </a:defRPr>
            </a:lvl2pPr>
            <a:lvl3pPr lvl="2" algn="l">
              <a:lnSpc>
                <a:spcPct val="100000"/>
              </a:lnSpc>
              <a:spcBef>
                <a:spcPts val="0"/>
              </a:spcBef>
              <a:spcAft>
                <a:spcPts val="0"/>
              </a:spcAft>
              <a:buClr>
                <a:schemeClr val="dk1"/>
              </a:buClr>
              <a:buSzPts val="3000"/>
              <a:buNone/>
              <a:defRPr sz="3000">
                <a:solidFill>
                  <a:schemeClr val="lt2"/>
                </a:solidFill>
              </a:defRPr>
            </a:lvl3pPr>
            <a:lvl4pPr lvl="3" algn="l">
              <a:lnSpc>
                <a:spcPct val="100000"/>
              </a:lnSpc>
              <a:spcBef>
                <a:spcPts val="0"/>
              </a:spcBef>
              <a:spcAft>
                <a:spcPts val="0"/>
              </a:spcAft>
              <a:buClr>
                <a:schemeClr val="dk1"/>
              </a:buClr>
              <a:buSzPts val="3000"/>
              <a:buNone/>
              <a:defRPr sz="3000">
                <a:solidFill>
                  <a:schemeClr val="lt2"/>
                </a:solidFill>
              </a:defRPr>
            </a:lvl4pPr>
            <a:lvl5pPr lvl="4" algn="l">
              <a:lnSpc>
                <a:spcPct val="100000"/>
              </a:lnSpc>
              <a:spcBef>
                <a:spcPts val="0"/>
              </a:spcBef>
              <a:spcAft>
                <a:spcPts val="0"/>
              </a:spcAft>
              <a:buClr>
                <a:schemeClr val="dk1"/>
              </a:buClr>
              <a:buSzPts val="3000"/>
              <a:buNone/>
              <a:defRPr sz="3000">
                <a:solidFill>
                  <a:schemeClr val="lt2"/>
                </a:solidFill>
              </a:defRPr>
            </a:lvl5pPr>
            <a:lvl6pPr lvl="5" algn="l">
              <a:lnSpc>
                <a:spcPct val="100000"/>
              </a:lnSpc>
              <a:spcBef>
                <a:spcPts val="0"/>
              </a:spcBef>
              <a:spcAft>
                <a:spcPts val="0"/>
              </a:spcAft>
              <a:buClr>
                <a:schemeClr val="dk1"/>
              </a:buClr>
              <a:buSzPts val="3000"/>
              <a:buNone/>
              <a:defRPr sz="3000">
                <a:solidFill>
                  <a:schemeClr val="lt2"/>
                </a:solidFill>
              </a:defRPr>
            </a:lvl6pPr>
            <a:lvl7pPr lvl="6" algn="l">
              <a:lnSpc>
                <a:spcPct val="100000"/>
              </a:lnSpc>
              <a:spcBef>
                <a:spcPts val="0"/>
              </a:spcBef>
              <a:spcAft>
                <a:spcPts val="0"/>
              </a:spcAft>
              <a:buClr>
                <a:schemeClr val="dk1"/>
              </a:buClr>
              <a:buSzPts val="3000"/>
              <a:buNone/>
              <a:defRPr sz="3000">
                <a:solidFill>
                  <a:schemeClr val="lt2"/>
                </a:solidFill>
              </a:defRPr>
            </a:lvl7pPr>
            <a:lvl8pPr lvl="7" algn="l">
              <a:lnSpc>
                <a:spcPct val="100000"/>
              </a:lnSpc>
              <a:spcBef>
                <a:spcPts val="0"/>
              </a:spcBef>
              <a:spcAft>
                <a:spcPts val="0"/>
              </a:spcAft>
              <a:buClr>
                <a:schemeClr val="dk1"/>
              </a:buClr>
              <a:buSzPts val="3000"/>
              <a:buNone/>
              <a:defRPr sz="3000">
                <a:solidFill>
                  <a:schemeClr val="lt2"/>
                </a:solidFill>
              </a:defRPr>
            </a:lvl8pPr>
            <a:lvl9pPr lvl="8" algn="l">
              <a:lnSpc>
                <a:spcPct val="100000"/>
              </a:lnSpc>
              <a:spcBef>
                <a:spcPts val="0"/>
              </a:spcBef>
              <a:spcAft>
                <a:spcPts val="0"/>
              </a:spcAft>
              <a:buClr>
                <a:schemeClr val="dk1"/>
              </a:buClr>
              <a:buSzPts val="3000"/>
              <a:buNone/>
              <a:defRPr sz="3000">
                <a:solidFill>
                  <a:schemeClr val="lt2"/>
                </a:solidFill>
              </a:defRPr>
            </a:lvl9pPr>
          </a:lstStyle>
          <a:p/>
        </p:txBody>
      </p:sp>
      <p:sp>
        <p:nvSpPr>
          <p:cNvPr id="103" name="Google Shape;103;g903ce92f0d_0_578"/>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Autofit/>
          </a:bodyPr>
          <a:lstStyle>
            <a:lvl1pPr lvl="0" algn="r">
              <a:lnSpc>
                <a:spcPct val="100000"/>
              </a:lnSpc>
              <a:spcAft>
                <a:spcPts val="0"/>
              </a:spcAft>
              <a:buNone/>
              <a:defRPr sz="1000">
                <a:solidFill>
                  <a:schemeClr val="dk2"/>
                </a:solidFill>
              </a:defRPr>
            </a:lvl1pPr>
            <a:lvl2pPr lvl="1" algn="r">
              <a:lnSpc>
                <a:spcPct val="100000"/>
              </a:lnSpc>
              <a:spcAft>
                <a:spcPts val="0"/>
              </a:spcAft>
              <a:buNone/>
              <a:defRPr sz="1000">
                <a:solidFill>
                  <a:schemeClr val="dk2"/>
                </a:solidFill>
              </a:defRPr>
            </a:lvl2pPr>
            <a:lvl3pPr lvl="2" algn="r">
              <a:lnSpc>
                <a:spcPct val="100000"/>
              </a:lnSpc>
              <a:spcAft>
                <a:spcPts val="0"/>
              </a:spcAft>
              <a:buNone/>
              <a:defRPr sz="1000">
                <a:solidFill>
                  <a:schemeClr val="dk2"/>
                </a:solidFill>
              </a:defRPr>
            </a:lvl3pPr>
            <a:lvl4pPr lvl="3" algn="r">
              <a:lnSpc>
                <a:spcPct val="100000"/>
              </a:lnSpc>
              <a:spcAft>
                <a:spcPts val="0"/>
              </a:spcAft>
              <a:buNone/>
              <a:defRPr sz="1000">
                <a:solidFill>
                  <a:schemeClr val="dk2"/>
                </a:solidFill>
              </a:defRPr>
            </a:lvl4pPr>
            <a:lvl5pPr lvl="4" algn="r">
              <a:lnSpc>
                <a:spcPct val="100000"/>
              </a:lnSpc>
              <a:spcAft>
                <a:spcPts val="0"/>
              </a:spcAft>
              <a:buNone/>
              <a:defRPr sz="1000">
                <a:solidFill>
                  <a:schemeClr val="dk2"/>
                </a:solidFill>
              </a:defRPr>
            </a:lvl5pPr>
            <a:lvl6pPr lvl="5" algn="r">
              <a:lnSpc>
                <a:spcPct val="100000"/>
              </a:lnSpc>
              <a:spcAft>
                <a:spcPts val="0"/>
              </a:spcAft>
              <a:buNone/>
              <a:defRPr sz="1000">
                <a:solidFill>
                  <a:schemeClr val="dk2"/>
                </a:solidFill>
              </a:defRPr>
            </a:lvl6pPr>
            <a:lvl7pPr lvl="6" algn="r">
              <a:lnSpc>
                <a:spcPct val="100000"/>
              </a:lnSpc>
              <a:spcAft>
                <a:spcPts val="0"/>
              </a:spcAft>
              <a:buNone/>
              <a:defRPr sz="1000">
                <a:solidFill>
                  <a:schemeClr val="dk2"/>
                </a:solidFill>
              </a:defRPr>
            </a:lvl7pPr>
            <a:lvl8pPr lvl="7" algn="r">
              <a:lnSpc>
                <a:spcPct val="100000"/>
              </a:lnSpc>
              <a:spcAft>
                <a:spcPts val="0"/>
              </a:spcAft>
              <a:buNone/>
              <a:defRPr sz="1000">
                <a:solidFill>
                  <a:schemeClr val="dk2"/>
                </a:solidFill>
              </a:defRPr>
            </a:lvl8pPr>
            <a:lvl9pPr lvl="8" algn="r">
              <a:lnSpc>
                <a:spcPct val="100000"/>
              </a:lnSpc>
              <a:spcAft>
                <a:spcPts val="0"/>
              </a:spcAft>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ise en page personnalisée 1">
  <p:cSld name="AUTOLAYOUT_1">
    <p:bg>
      <p:bgPr>
        <a:solidFill>
          <a:srgbClr val="FFFFFF"/>
        </a:solidFill>
      </p:bgPr>
    </p:bg>
    <p:spTree>
      <p:nvGrpSpPr>
        <p:cNvPr id="104" name="Shape 104"/>
        <p:cNvGrpSpPr/>
        <p:nvPr/>
      </p:nvGrpSpPr>
      <p:grpSpPr>
        <a:xfrm>
          <a:off x="0" y="0"/>
          <a:ext cx="0" cy="0"/>
          <a:chOff x="0" y="0"/>
          <a:chExt cx="0" cy="0"/>
        </a:xfrm>
      </p:grpSpPr>
      <p:sp>
        <p:nvSpPr>
          <p:cNvPr id="105" name="Google Shape;105;g903ce92f0d_0_890"/>
          <p:cNvSpPr/>
          <p:nvPr/>
        </p:nvSpPr>
        <p:spPr>
          <a:xfrm>
            <a:off x="0" y="0"/>
            <a:ext cx="9144000" cy="5143500"/>
          </a:xfrm>
          <a:prstGeom prst="rect">
            <a:avLst/>
          </a:prstGeom>
          <a:solidFill>
            <a:srgbClr val="284F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6" name="Google Shape;106;g903ce92f0d_0_890"/>
          <p:cNvGrpSpPr/>
          <p:nvPr/>
        </p:nvGrpSpPr>
        <p:grpSpPr>
          <a:xfrm>
            <a:off x="386075" y="403061"/>
            <a:ext cx="1354500" cy="137700"/>
            <a:chOff x="386075" y="419725"/>
            <a:chExt cx="1354500" cy="137700"/>
          </a:xfrm>
        </p:grpSpPr>
        <p:sp>
          <p:nvSpPr>
            <p:cNvPr id="107" name="Google Shape;107;g903ce92f0d_0_890"/>
            <p:cNvSpPr/>
            <p:nvPr/>
          </p:nvSpPr>
          <p:spPr>
            <a:xfrm>
              <a:off x="386075" y="419725"/>
              <a:ext cx="1354500" cy="137700"/>
            </a:xfrm>
            <a:prstGeom prst="rect">
              <a:avLst/>
            </a:prstGeom>
            <a:noFill/>
            <a:ln cap="flat" cmpd="sng" w="9525">
              <a:solidFill>
                <a:srgbClr val="92C1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g903ce92f0d_0_890"/>
            <p:cNvSpPr/>
            <p:nvPr/>
          </p:nvSpPr>
          <p:spPr>
            <a:xfrm>
              <a:off x="386075" y="419725"/>
              <a:ext cx="142800" cy="137700"/>
            </a:xfrm>
            <a:prstGeom prst="rect">
              <a:avLst/>
            </a:prstGeom>
            <a:noFill/>
            <a:ln cap="flat" cmpd="sng" w="9525">
              <a:solidFill>
                <a:srgbClr val="92C1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g903ce92f0d_0_890"/>
            <p:cNvSpPr/>
            <p:nvPr/>
          </p:nvSpPr>
          <p:spPr>
            <a:xfrm>
              <a:off x="687205" y="419725"/>
              <a:ext cx="142800" cy="137700"/>
            </a:xfrm>
            <a:prstGeom prst="rect">
              <a:avLst/>
            </a:prstGeom>
            <a:noFill/>
            <a:ln cap="flat" cmpd="sng" w="9525">
              <a:solidFill>
                <a:srgbClr val="92C1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0" name="Google Shape;110;g903ce92f0d_0_890"/>
          <p:cNvSpPr txBox="1"/>
          <p:nvPr>
            <p:ph type="title"/>
          </p:nvPr>
        </p:nvSpPr>
        <p:spPr>
          <a:xfrm>
            <a:off x="311700" y="633225"/>
            <a:ext cx="3127500" cy="792300"/>
          </a:xfrm>
          <a:prstGeom prst="rect">
            <a:avLst/>
          </a:prstGeom>
          <a:noFill/>
        </p:spPr>
        <p:txBody>
          <a:bodyPr anchorCtr="0" anchor="b" bIns="91425" lIns="91425" spcFirstLastPara="1" rIns="91425" wrap="square" tIns="91425">
            <a:noAutofit/>
          </a:bodyPr>
          <a:lstStyle>
            <a:lvl1pPr lvl="0" algn="l">
              <a:lnSpc>
                <a:spcPct val="100000"/>
              </a:lnSpc>
              <a:spcBef>
                <a:spcPts val="0"/>
              </a:spcBef>
              <a:spcAft>
                <a:spcPts val="0"/>
              </a:spcAft>
              <a:buNone/>
              <a:defRPr sz="1800">
                <a:solidFill>
                  <a:srgbClr val="FFFFFF"/>
                </a:solidFill>
              </a:defRPr>
            </a:lvl1pPr>
            <a:lvl2pPr lvl="1" algn="l">
              <a:lnSpc>
                <a:spcPct val="100000"/>
              </a:lnSpc>
              <a:spcBef>
                <a:spcPts val="0"/>
              </a:spcBef>
              <a:spcAft>
                <a:spcPts val="0"/>
              </a:spcAft>
              <a:buNone/>
              <a:defRPr sz="1800">
                <a:solidFill>
                  <a:srgbClr val="FFFFFF"/>
                </a:solidFill>
              </a:defRPr>
            </a:lvl2pPr>
            <a:lvl3pPr lvl="2" algn="l">
              <a:lnSpc>
                <a:spcPct val="100000"/>
              </a:lnSpc>
              <a:spcBef>
                <a:spcPts val="0"/>
              </a:spcBef>
              <a:spcAft>
                <a:spcPts val="0"/>
              </a:spcAft>
              <a:buNone/>
              <a:defRPr sz="1800">
                <a:solidFill>
                  <a:srgbClr val="FFFFFF"/>
                </a:solidFill>
              </a:defRPr>
            </a:lvl3pPr>
            <a:lvl4pPr lvl="3" algn="l">
              <a:lnSpc>
                <a:spcPct val="100000"/>
              </a:lnSpc>
              <a:spcBef>
                <a:spcPts val="0"/>
              </a:spcBef>
              <a:spcAft>
                <a:spcPts val="0"/>
              </a:spcAft>
              <a:buNone/>
              <a:defRPr sz="1800">
                <a:solidFill>
                  <a:srgbClr val="FFFFFF"/>
                </a:solidFill>
              </a:defRPr>
            </a:lvl4pPr>
            <a:lvl5pPr lvl="4" algn="l">
              <a:lnSpc>
                <a:spcPct val="100000"/>
              </a:lnSpc>
              <a:spcBef>
                <a:spcPts val="0"/>
              </a:spcBef>
              <a:spcAft>
                <a:spcPts val="0"/>
              </a:spcAft>
              <a:buNone/>
              <a:defRPr sz="1800">
                <a:solidFill>
                  <a:srgbClr val="FFFFFF"/>
                </a:solidFill>
              </a:defRPr>
            </a:lvl5pPr>
            <a:lvl6pPr lvl="5" algn="l">
              <a:lnSpc>
                <a:spcPct val="100000"/>
              </a:lnSpc>
              <a:spcBef>
                <a:spcPts val="0"/>
              </a:spcBef>
              <a:spcAft>
                <a:spcPts val="0"/>
              </a:spcAft>
              <a:buNone/>
              <a:defRPr sz="1800">
                <a:solidFill>
                  <a:srgbClr val="FFFFFF"/>
                </a:solidFill>
              </a:defRPr>
            </a:lvl6pPr>
            <a:lvl7pPr lvl="6" algn="l">
              <a:lnSpc>
                <a:spcPct val="100000"/>
              </a:lnSpc>
              <a:spcBef>
                <a:spcPts val="0"/>
              </a:spcBef>
              <a:spcAft>
                <a:spcPts val="0"/>
              </a:spcAft>
              <a:buNone/>
              <a:defRPr sz="1800">
                <a:solidFill>
                  <a:srgbClr val="FFFFFF"/>
                </a:solidFill>
              </a:defRPr>
            </a:lvl7pPr>
            <a:lvl8pPr lvl="7" algn="l">
              <a:lnSpc>
                <a:spcPct val="100000"/>
              </a:lnSpc>
              <a:spcBef>
                <a:spcPts val="0"/>
              </a:spcBef>
              <a:spcAft>
                <a:spcPts val="0"/>
              </a:spcAft>
              <a:buNone/>
              <a:defRPr sz="1800">
                <a:solidFill>
                  <a:srgbClr val="FFFFFF"/>
                </a:solidFill>
              </a:defRPr>
            </a:lvl8pPr>
            <a:lvl9pPr lvl="8" algn="l">
              <a:lnSpc>
                <a:spcPct val="100000"/>
              </a:lnSpc>
              <a:spcBef>
                <a:spcPts val="0"/>
              </a:spcBef>
              <a:spcAft>
                <a:spcPts val="0"/>
              </a:spcAft>
              <a:buNone/>
              <a:defRPr sz="1800">
                <a:solidFill>
                  <a:srgbClr val="FFFFFF"/>
                </a:solidFill>
              </a:defRPr>
            </a:lvl9pPr>
          </a:lstStyle>
          <a:p/>
        </p:txBody>
      </p:sp>
      <p:sp>
        <p:nvSpPr>
          <p:cNvPr id="111" name="Google Shape;111;g903ce92f0d_0_890"/>
          <p:cNvSpPr txBox="1"/>
          <p:nvPr>
            <p:ph idx="1" type="body"/>
          </p:nvPr>
        </p:nvSpPr>
        <p:spPr>
          <a:xfrm>
            <a:off x="311700" y="1432425"/>
            <a:ext cx="3127500" cy="3365700"/>
          </a:xfrm>
          <a:prstGeom prst="rect">
            <a:avLst/>
          </a:prstGeom>
          <a:noFill/>
        </p:spPr>
        <p:txBody>
          <a:bodyPr anchorCtr="0" anchor="t" bIns="91425" lIns="91425" spcFirstLastPara="1" rIns="91425" wrap="square" tIns="91425">
            <a:noAutofit/>
          </a:bodyPr>
          <a:lstStyle>
            <a:lvl1pPr indent="-304800" lvl="0" marL="457200" algn="l">
              <a:lnSpc>
                <a:spcPct val="115000"/>
              </a:lnSpc>
              <a:spcBef>
                <a:spcPts val="0"/>
              </a:spcBef>
              <a:spcAft>
                <a:spcPts val="0"/>
              </a:spcAft>
              <a:buClr>
                <a:srgbClr val="E8FDFE"/>
              </a:buClr>
              <a:buSzPts val="1200"/>
              <a:buChar char="●"/>
              <a:defRPr sz="1200">
                <a:solidFill>
                  <a:srgbClr val="E8FDFE"/>
                </a:solidFill>
              </a:defRPr>
            </a:lvl1pPr>
            <a:lvl2pPr indent="-292100" lvl="1" marL="914400" algn="l">
              <a:lnSpc>
                <a:spcPct val="115000"/>
              </a:lnSpc>
              <a:spcBef>
                <a:spcPts val="1600"/>
              </a:spcBef>
              <a:spcAft>
                <a:spcPts val="0"/>
              </a:spcAft>
              <a:buClr>
                <a:srgbClr val="E8FDFE"/>
              </a:buClr>
              <a:buSzPts val="1000"/>
              <a:buChar char="○"/>
              <a:defRPr sz="1000">
                <a:solidFill>
                  <a:srgbClr val="E8FDFE"/>
                </a:solidFill>
              </a:defRPr>
            </a:lvl2pPr>
            <a:lvl3pPr indent="-292100" lvl="2" marL="1371600" algn="l">
              <a:lnSpc>
                <a:spcPct val="115000"/>
              </a:lnSpc>
              <a:spcBef>
                <a:spcPts val="1600"/>
              </a:spcBef>
              <a:spcAft>
                <a:spcPts val="0"/>
              </a:spcAft>
              <a:buClr>
                <a:srgbClr val="E8FDFE"/>
              </a:buClr>
              <a:buSzPts val="1000"/>
              <a:buChar char="■"/>
              <a:defRPr sz="1000">
                <a:solidFill>
                  <a:srgbClr val="E8FDFE"/>
                </a:solidFill>
              </a:defRPr>
            </a:lvl3pPr>
            <a:lvl4pPr indent="-292100" lvl="3" marL="1828800" algn="l">
              <a:lnSpc>
                <a:spcPct val="115000"/>
              </a:lnSpc>
              <a:spcBef>
                <a:spcPts val="1600"/>
              </a:spcBef>
              <a:spcAft>
                <a:spcPts val="0"/>
              </a:spcAft>
              <a:buClr>
                <a:srgbClr val="E8FDFE"/>
              </a:buClr>
              <a:buSzPts val="1000"/>
              <a:buChar char="●"/>
              <a:defRPr sz="1000">
                <a:solidFill>
                  <a:srgbClr val="E8FDFE"/>
                </a:solidFill>
              </a:defRPr>
            </a:lvl4pPr>
            <a:lvl5pPr indent="-292100" lvl="4" marL="2286000" algn="l">
              <a:lnSpc>
                <a:spcPct val="115000"/>
              </a:lnSpc>
              <a:spcBef>
                <a:spcPts val="1600"/>
              </a:spcBef>
              <a:spcAft>
                <a:spcPts val="0"/>
              </a:spcAft>
              <a:buClr>
                <a:srgbClr val="E8FDFE"/>
              </a:buClr>
              <a:buSzPts val="1000"/>
              <a:buChar char="○"/>
              <a:defRPr sz="1000">
                <a:solidFill>
                  <a:srgbClr val="E8FDFE"/>
                </a:solidFill>
              </a:defRPr>
            </a:lvl5pPr>
            <a:lvl6pPr indent="-292100" lvl="5" marL="2743200" algn="l">
              <a:lnSpc>
                <a:spcPct val="115000"/>
              </a:lnSpc>
              <a:spcBef>
                <a:spcPts val="1600"/>
              </a:spcBef>
              <a:spcAft>
                <a:spcPts val="0"/>
              </a:spcAft>
              <a:buClr>
                <a:srgbClr val="E8FDFE"/>
              </a:buClr>
              <a:buSzPts val="1000"/>
              <a:buChar char="■"/>
              <a:defRPr sz="1000">
                <a:solidFill>
                  <a:srgbClr val="E8FDFE"/>
                </a:solidFill>
              </a:defRPr>
            </a:lvl6pPr>
            <a:lvl7pPr indent="-292100" lvl="6" marL="3200400" algn="l">
              <a:lnSpc>
                <a:spcPct val="115000"/>
              </a:lnSpc>
              <a:spcBef>
                <a:spcPts val="1600"/>
              </a:spcBef>
              <a:spcAft>
                <a:spcPts val="0"/>
              </a:spcAft>
              <a:buClr>
                <a:srgbClr val="E8FDFE"/>
              </a:buClr>
              <a:buSzPts val="1000"/>
              <a:buChar char="●"/>
              <a:defRPr sz="1000">
                <a:solidFill>
                  <a:srgbClr val="E8FDFE"/>
                </a:solidFill>
              </a:defRPr>
            </a:lvl7pPr>
            <a:lvl8pPr indent="-292100" lvl="7" marL="3657600" algn="l">
              <a:lnSpc>
                <a:spcPct val="115000"/>
              </a:lnSpc>
              <a:spcBef>
                <a:spcPts val="1600"/>
              </a:spcBef>
              <a:spcAft>
                <a:spcPts val="0"/>
              </a:spcAft>
              <a:buClr>
                <a:srgbClr val="E8FDFE"/>
              </a:buClr>
              <a:buSzPts val="1000"/>
              <a:buChar char="○"/>
              <a:defRPr sz="1000">
                <a:solidFill>
                  <a:srgbClr val="E8FDFE"/>
                </a:solidFill>
              </a:defRPr>
            </a:lvl8pPr>
            <a:lvl9pPr indent="-292100" lvl="8" marL="4114800" algn="l">
              <a:lnSpc>
                <a:spcPct val="115000"/>
              </a:lnSpc>
              <a:spcBef>
                <a:spcPts val="1600"/>
              </a:spcBef>
              <a:spcAft>
                <a:spcPts val="1600"/>
              </a:spcAft>
              <a:buClr>
                <a:srgbClr val="E8FDFE"/>
              </a:buClr>
              <a:buSzPts val="1000"/>
              <a:buChar char="■"/>
              <a:defRPr sz="1000">
                <a:solidFill>
                  <a:srgbClr val="E8FDFE"/>
                </a:solidFill>
              </a:defRPr>
            </a:lvl9pPr>
          </a:lstStyle>
          <a:p/>
        </p:txBody>
      </p:sp>
      <p:sp>
        <p:nvSpPr>
          <p:cNvPr id="112" name="Google Shape;112;g903ce92f0d_0_890"/>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Autofit/>
          </a:bodyPr>
          <a:lstStyle>
            <a:lvl1pPr lvl="0" algn="r">
              <a:lnSpc>
                <a:spcPct val="100000"/>
              </a:lnSpc>
              <a:spcAft>
                <a:spcPts val="0"/>
              </a:spcAft>
              <a:buNone/>
              <a:defRPr sz="1000">
                <a:solidFill>
                  <a:srgbClr val="616161"/>
                </a:solidFill>
              </a:defRPr>
            </a:lvl1pPr>
            <a:lvl2pPr lvl="1" algn="r">
              <a:lnSpc>
                <a:spcPct val="100000"/>
              </a:lnSpc>
              <a:spcAft>
                <a:spcPts val="0"/>
              </a:spcAft>
              <a:buNone/>
              <a:defRPr sz="1000">
                <a:solidFill>
                  <a:srgbClr val="616161"/>
                </a:solidFill>
              </a:defRPr>
            </a:lvl2pPr>
            <a:lvl3pPr lvl="2" algn="r">
              <a:lnSpc>
                <a:spcPct val="100000"/>
              </a:lnSpc>
              <a:spcAft>
                <a:spcPts val="0"/>
              </a:spcAft>
              <a:buNone/>
              <a:defRPr sz="1000">
                <a:solidFill>
                  <a:srgbClr val="616161"/>
                </a:solidFill>
              </a:defRPr>
            </a:lvl3pPr>
            <a:lvl4pPr lvl="3" algn="r">
              <a:lnSpc>
                <a:spcPct val="100000"/>
              </a:lnSpc>
              <a:spcAft>
                <a:spcPts val="0"/>
              </a:spcAft>
              <a:buNone/>
              <a:defRPr sz="1000">
                <a:solidFill>
                  <a:srgbClr val="616161"/>
                </a:solidFill>
              </a:defRPr>
            </a:lvl4pPr>
            <a:lvl5pPr lvl="4" algn="r">
              <a:lnSpc>
                <a:spcPct val="100000"/>
              </a:lnSpc>
              <a:spcAft>
                <a:spcPts val="0"/>
              </a:spcAft>
              <a:buNone/>
              <a:defRPr sz="1000">
                <a:solidFill>
                  <a:srgbClr val="616161"/>
                </a:solidFill>
              </a:defRPr>
            </a:lvl5pPr>
            <a:lvl6pPr lvl="5" algn="r">
              <a:lnSpc>
                <a:spcPct val="100000"/>
              </a:lnSpc>
              <a:spcAft>
                <a:spcPts val="0"/>
              </a:spcAft>
              <a:buNone/>
              <a:defRPr sz="1000">
                <a:solidFill>
                  <a:srgbClr val="616161"/>
                </a:solidFill>
              </a:defRPr>
            </a:lvl6pPr>
            <a:lvl7pPr lvl="6" algn="r">
              <a:lnSpc>
                <a:spcPct val="100000"/>
              </a:lnSpc>
              <a:spcAft>
                <a:spcPts val="0"/>
              </a:spcAft>
              <a:buNone/>
              <a:defRPr sz="1000">
                <a:solidFill>
                  <a:srgbClr val="616161"/>
                </a:solidFill>
              </a:defRPr>
            </a:lvl7pPr>
            <a:lvl8pPr lvl="7" algn="r">
              <a:lnSpc>
                <a:spcPct val="100000"/>
              </a:lnSpc>
              <a:spcAft>
                <a:spcPts val="0"/>
              </a:spcAft>
              <a:buNone/>
              <a:defRPr sz="1000">
                <a:solidFill>
                  <a:srgbClr val="616161"/>
                </a:solidFill>
              </a:defRPr>
            </a:lvl8pPr>
            <a:lvl9pPr lvl="8" algn="r">
              <a:lnSpc>
                <a:spcPct val="100000"/>
              </a:lnSpc>
              <a:spcAft>
                <a:spcPts val="0"/>
              </a:spcAft>
              <a:buNone/>
              <a:defRPr sz="1000">
                <a:solidFill>
                  <a:srgbClr val="61616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ise en page personnalisée 4">
  <p:cSld name="AUTOLAYOUT_4">
    <p:bg>
      <p:bgPr>
        <a:solidFill>
          <a:srgbClr val="FFFFFF"/>
        </a:solidFill>
      </p:bgPr>
    </p:bg>
    <p:spTree>
      <p:nvGrpSpPr>
        <p:cNvPr id="113" name="Shape 113"/>
        <p:cNvGrpSpPr/>
        <p:nvPr/>
      </p:nvGrpSpPr>
      <p:grpSpPr>
        <a:xfrm>
          <a:off x="0" y="0"/>
          <a:ext cx="0" cy="0"/>
          <a:chOff x="0" y="0"/>
          <a:chExt cx="0" cy="0"/>
        </a:xfrm>
      </p:grpSpPr>
      <p:sp>
        <p:nvSpPr>
          <p:cNvPr id="114" name="Google Shape;114;g903ce92f0d_0_1104"/>
          <p:cNvSpPr/>
          <p:nvPr/>
        </p:nvSpPr>
        <p:spPr>
          <a:xfrm>
            <a:off x="0" y="0"/>
            <a:ext cx="9144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g903ce92f0d_0_1104"/>
          <p:cNvSpPr txBox="1"/>
          <p:nvPr>
            <p:ph type="title"/>
          </p:nvPr>
        </p:nvSpPr>
        <p:spPr>
          <a:xfrm>
            <a:off x="311700" y="307825"/>
            <a:ext cx="4779300" cy="1418100"/>
          </a:xfrm>
          <a:prstGeom prst="rect">
            <a:avLst/>
          </a:prstGeom>
          <a:noFill/>
        </p:spPr>
        <p:txBody>
          <a:bodyPr anchorCtr="0" anchor="b" bIns="91425" lIns="91425" spcFirstLastPara="1" rIns="91425" wrap="square" tIns="91425">
            <a:noAutofit/>
          </a:bodyPr>
          <a:lstStyle>
            <a:lvl1pPr lvl="0" algn="l">
              <a:lnSpc>
                <a:spcPct val="100000"/>
              </a:lnSpc>
              <a:spcBef>
                <a:spcPts val="0"/>
              </a:spcBef>
              <a:spcAft>
                <a:spcPts val="0"/>
              </a:spcAft>
              <a:buClr>
                <a:schemeClr val="dk1"/>
              </a:buClr>
              <a:buSzPts val="3000"/>
              <a:buNone/>
              <a:defRPr sz="3000">
                <a:solidFill>
                  <a:srgbClr val="284F7D"/>
                </a:solidFill>
              </a:defRPr>
            </a:lvl1pPr>
            <a:lvl2pPr lvl="1" algn="l">
              <a:lnSpc>
                <a:spcPct val="100000"/>
              </a:lnSpc>
              <a:spcBef>
                <a:spcPts val="0"/>
              </a:spcBef>
              <a:spcAft>
                <a:spcPts val="0"/>
              </a:spcAft>
              <a:buClr>
                <a:schemeClr val="dk1"/>
              </a:buClr>
              <a:buSzPts val="3000"/>
              <a:buNone/>
              <a:defRPr sz="3000">
                <a:solidFill>
                  <a:srgbClr val="284F7D"/>
                </a:solidFill>
              </a:defRPr>
            </a:lvl2pPr>
            <a:lvl3pPr lvl="2" algn="l">
              <a:lnSpc>
                <a:spcPct val="100000"/>
              </a:lnSpc>
              <a:spcBef>
                <a:spcPts val="0"/>
              </a:spcBef>
              <a:spcAft>
                <a:spcPts val="0"/>
              </a:spcAft>
              <a:buClr>
                <a:schemeClr val="dk1"/>
              </a:buClr>
              <a:buSzPts val="3000"/>
              <a:buNone/>
              <a:defRPr sz="3000">
                <a:solidFill>
                  <a:srgbClr val="284F7D"/>
                </a:solidFill>
              </a:defRPr>
            </a:lvl3pPr>
            <a:lvl4pPr lvl="3" algn="l">
              <a:lnSpc>
                <a:spcPct val="100000"/>
              </a:lnSpc>
              <a:spcBef>
                <a:spcPts val="0"/>
              </a:spcBef>
              <a:spcAft>
                <a:spcPts val="0"/>
              </a:spcAft>
              <a:buClr>
                <a:schemeClr val="dk1"/>
              </a:buClr>
              <a:buSzPts val="3000"/>
              <a:buNone/>
              <a:defRPr sz="3000">
                <a:solidFill>
                  <a:srgbClr val="284F7D"/>
                </a:solidFill>
              </a:defRPr>
            </a:lvl4pPr>
            <a:lvl5pPr lvl="4" algn="l">
              <a:lnSpc>
                <a:spcPct val="100000"/>
              </a:lnSpc>
              <a:spcBef>
                <a:spcPts val="0"/>
              </a:spcBef>
              <a:spcAft>
                <a:spcPts val="0"/>
              </a:spcAft>
              <a:buClr>
                <a:schemeClr val="dk1"/>
              </a:buClr>
              <a:buSzPts val="3000"/>
              <a:buNone/>
              <a:defRPr sz="3000">
                <a:solidFill>
                  <a:srgbClr val="284F7D"/>
                </a:solidFill>
              </a:defRPr>
            </a:lvl5pPr>
            <a:lvl6pPr lvl="5" algn="l">
              <a:lnSpc>
                <a:spcPct val="100000"/>
              </a:lnSpc>
              <a:spcBef>
                <a:spcPts val="0"/>
              </a:spcBef>
              <a:spcAft>
                <a:spcPts val="0"/>
              </a:spcAft>
              <a:buClr>
                <a:schemeClr val="dk1"/>
              </a:buClr>
              <a:buSzPts val="3000"/>
              <a:buNone/>
              <a:defRPr sz="3000">
                <a:solidFill>
                  <a:srgbClr val="284F7D"/>
                </a:solidFill>
              </a:defRPr>
            </a:lvl6pPr>
            <a:lvl7pPr lvl="6" algn="l">
              <a:lnSpc>
                <a:spcPct val="100000"/>
              </a:lnSpc>
              <a:spcBef>
                <a:spcPts val="0"/>
              </a:spcBef>
              <a:spcAft>
                <a:spcPts val="0"/>
              </a:spcAft>
              <a:buClr>
                <a:schemeClr val="dk1"/>
              </a:buClr>
              <a:buSzPts val="3000"/>
              <a:buNone/>
              <a:defRPr sz="3000">
                <a:solidFill>
                  <a:srgbClr val="284F7D"/>
                </a:solidFill>
              </a:defRPr>
            </a:lvl7pPr>
            <a:lvl8pPr lvl="7" algn="l">
              <a:lnSpc>
                <a:spcPct val="100000"/>
              </a:lnSpc>
              <a:spcBef>
                <a:spcPts val="0"/>
              </a:spcBef>
              <a:spcAft>
                <a:spcPts val="0"/>
              </a:spcAft>
              <a:buClr>
                <a:schemeClr val="dk1"/>
              </a:buClr>
              <a:buSzPts val="3000"/>
              <a:buNone/>
              <a:defRPr sz="3000">
                <a:solidFill>
                  <a:srgbClr val="284F7D"/>
                </a:solidFill>
              </a:defRPr>
            </a:lvl8pPr>
            <a:lvl9pPr lvl="8" algn="l">
              <a:lnSpc>
                <a:spcPct val="100000"/>
              </a:lnSpc>
              <a:spcBef>
                <a:spcPts val="0"/>
              </a:spcBef>
              <a:spcAft>
                <a:spcPts val="0"/>
              </a:spcAft>
              <a:buClr>
                <a:schemeClr val="dk1"/>
              </a:buClr>
              <a:buSzPts val="3000"/>
              <a:buNone/>
              <a:defRPr sz="3000">
                <a:solidFill>
                  <a:srgbClr val="284F7D"/>
                </a:solidFill>
              </a:defRPr>
            </a:lvl9pPr>
          </a:lstStyle>
          <a:p/>
        </p:txBody>
      </p:sp>
      <p:sp>
        <p:nvSpPr>
          <p:cNvPr id="116" name="Google Shape;116;g903ce92f0d_0_1104"/>
          <p:cNvSpPr txBox="1"/>
          <p:nvPr>
            <p:ph idx="1" type="body"/>
          </p:nvPr>
        </p:nvSpPr>
        <p:spPr>
          <a:xfrm>
            <a:off x="317475" y="1808125"/>
            <a:ext cx="4779300" cy="2768700"/>
          </a:xfrm>
          <a:prstGeom prst="rect">
            <a:avLst/>
          </a:prstGeom>
          <a:noFill/>
        </p:spPr>
        <p:txBody>
          <a:bodyPr anchorCtr="0" anchor="t" bIns="91425" lIns="91425" spcFirstLastPara="1" rIns="91425" wrap="square" tIns="91425">
            <a:noAutofit/>
          </a:bodyPr>
          <a:lstStyle>
            <a:lvl1pPr indent="-330200" lvl="0" marL="457200" algn="l">
              <a:lnSpc>
                <a:spcPct val="115000"/>
              </a:lnSpc>
              <a:spcBef>
                <a:spcPts val="0"/>
              </a:spcBef>
              <a:spcAft>
                <a:spcPts val="0"/>
              </a:spcAft>
              <a:buClr>
                <a:schemeClr val="dk2"/>
              </a:buClr>
              <a:buSzPts val="1600"/>
              <a:buChar char="●"/>
              <a:defRPr sz="1600">
                <a:solidFill>
                  <a:schemeClr val="dk2"/>
                </a:solidFill>
              </a:defRPr>
            </a:lvl1pPr>
            <a:lvl2pPr indent="-298450" lvl="1" marL="914400" algn="l">
              <a:lnSpc>
                <a:spcPct val="115000"/>
              </a:lnSpc>
              <a:spcBef>
                <a:spcPts val="1600"/>
              </a:spcBef>
              <a:spcAft>
                <a:spcPts val="0"/>
              </a:spcAft>
              <a:buClr>
                <a:schemeClr val="dk2"/>
              </a:buClr>
              <a:buSzPts val="1100"/>
              <a:buChar char="○"/>
              <a:defRPr sz="1400">
                <a:solidFill>
                  <a:schemeClr val="dk2"/>
                </a:solidFill>
              </a:defRPr>
            </a:lvl2pPr>
            <a:lvl3pPr indent="-298450" lvl="2" marL="1371600" algn="l">
              <a:lnSpc>
                <a:spcPct val="115000"/>
              </a:lnSpc>
              <a:spcBef>
                <a:spcPts val="1600"/>
              </a:spcBef>
              <a:spcAft>
                <a:spcPts val="0"/>
              </a:spcAft>
              <a:buClr>
                <a:schemeClr val="dk2"/>
              </a:buClr>
              <a:buSzPts val="1100"/>
              <a:buChar char="■"/>
              <a:defRPr sz="1400">
                <a:solidFill>
                  <a:schemeClr val="dk2"/>
                </a:solidFill>
              </a:defRPr>
            </a:lvl3pPr>
            <a:lvl4pPr indent="-298450" lvl="3" marL="1828800" algn="l">
              <a:lnSpc>
                <a:spcPct val="115000"/>
              </a:lnSpc>
              <a:spcBef>
                <a:spcPts val="1600"/>
              </a:spcBef>
              <a:spcAft>
                <a:spcPts val="0"/>
              </a:spcAft>
              <a:buClr>
                <a:schemeClr val="dk2"/>
              </a:buClr>
              <a:buSzPts val="1100"/>
              <a:buChar char="●"/>
              <a:defRPr sz="1400">
                <a:solidFill>
                  <a:schemeClr val="dk2"/>
                </a:solidFill>
              </a:defRPr>
            </a:lvl4pPr>
            <a:lvl5pPr indent="-298450" lvl="4" marL="2286000" algn="l">
              <a:lnSpc>
                <a:spcPct val="115000"/>
              </a:lnSpc>
              <a:spcBef>
                <a:spcPts val="1600"/>
              </a:spcBef>
              <a:spcAft>
                <a:spcPts val="0"/>
              </a:spcAft>
              <a:buClr>
                <a:schemeClr val="dk2"/>
              </a:buClr>
              <a:buSzPts val="1100"/>
              <a:buChar char="○"/>
              <a:defRPr sz="1400">
                <a:solidFill>
                  <a:schemeClr val="dk2"/>
                </a:solidFill>
              </a:defRPr>
            </a:lvl5pPr>
            <a:lvl6pPr indent="-298450" lvl="5" marL="2743200" algn="l">
              <a:lnSpc>
                <a:spcPct val="115000"/>
              </a:lnSpc>
              <a:spcBef>
                <a:spcPts val="1600"/>
              </a:spcBef>
              <a:spcAft>
                <a:spcPts val="0"/>
              </a:spcAft>
              <a:buClr>
                <a:schemeClr val="dk2"/>
              </a:buClr>
              <a:buSzPts val="1100"/>
              <a:buChar char="■"/>
              <a:defRPr sz="1400">
                <a:solidFill>
                  <a:schemeClr val="dk2"/>
                </a:solidFill>
              </a:defRPr>
            </a:lvl6pPr>
            <a:lvl7pPr indent="-298450" lvl="6" marL="3200400" algn="l">
              <a:lnSpc>
                <a:spcPct val="115000"/>
              </a:lnSpc>
              <a:spcBef>
                <a:spcPts val="1600"/>
              </a:spcBef>
              <a:spcAft>
                <a:spcPts val="0"/>
              </a:spcAft>
              <a:buClr>
                <a:schemeClr val="dk2"/>
              </a:buClr>
              <a:buSzPts val="1100"/>
              <a:buChar char="●"/>
              <a:defRPr sz="1400">
                <a:solidFill>
                  <a:schemeClr val="dk2"/>
                </a:solidFill>
              </a:defRPr>
            </a:lvl7pPr>
            <a:lvl8pPr indent="-298450" lvl="7" marL="3657600" algn="l">
              <a:lnSpc>
                <a:spcPct val="115000"/>
              </a:lnSpc>
              <a:spcBef>
                <a:spcPts val="1600"/>
              </a:spcBef>
              <a:spcAft>
                <a:spcPts val="0"/>
              </a:spcAft>
              <a:buClr>
                <a:schemeClr val="dk2"/>
              </a:buClr>
              <a:buSzPts val="1100"/>
              <a:buChar char="○"/>
              <a:defRPr sz="1400">
                <a:solidFill>
                  <a:schemeClr val="dk2"/>
                </a:solidFill>
              </a:defRPr>
            </a:lvl8pPr>
            <a:lvl9pPr indent="-298450" lvl="8" marL="4114800" algn="l">
              <a:lnSpc>
                <a:spcPct val="115000"/>
              </a:lnSpc>
              <a:spcBef>
                <a:spcPts val="1600"/>
              </a:spcBef>
              <a:spcAft>
                <a:spcPts val="1600"/>
              </a:spcAft>
              <a:buClr>
                <a:schemeClr val="dk2"/>
              </a:buClr>
              <a:buSzPts val="1100"/>
              <a:buChar char="■"/>
              <a:defRPr sz="1400">
                <a:solidFill>
                  <a:schemeClr val="dk2"/>
                </a:solidFill>
              </a:defRPr>
            </a:lvl9pPr>
          </a:lstStyle>
          <a:p/>
        </p:txBody>
      </p:sp>
      <p:sp>
        <p:nvSpPr>
          <p:cNvPr id="117" name="Google Shape;117;g903ce92f0d_0_1104"/>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Autofit/>
          </a:bodyPr>
          <a:lstStyle>
            <a:lvl1pPr lvl="0" algn="r">
              <a:lnSpc>
                <a:spcPct val="100000"/>
              </a:lnSpc>
              <a:spcAft>
                <a:spcPts val="0"/>
              </a:spcAft>
              <a:buNone/>
              <a:defRPr sz="1000">
                <a:solidFill>
                  <a:schemeClr val="dk2"/>
                </a:solidFill>
              </a:defRPr>
            </a:lvl1pPr>
            <a:lvl2pPr lvl="1" algn="r">
              <a:lnSpc>
                <a:spcPct val="100000"/>
              </a:lnSpc>
              <a:spcAft>
                <a:spcPts val="0"/>
              </a:spcAft>
              <a:buNone/>
              <a:defRPr sz="1000">
                <a:solidFill>
                  <a:schemeClr val="dk2"/>
                </a:solidFill>
              </a:defRPr>
            </a:lvl2pPr>
            <a:lvl3pPr lvl="2" algn="r">
              <a:lnSpc>
                <a:spcPct val="100000"/>
              </a:lnSpc>
              <a:spcAft>
                <a:spcPts val="0"/>
              </a:spcAft>
              <a:buNone/>
              <a:defRPr sz="1000">
                <a:solidFill>
                  <a:schemeClr val="dk2"/>
                </a:solidFill>
              </a:defRPr>
            </a:lvl3pPr>
            <a:lvl4pPr lvl="3" algn="r">
              <a:lnSpc>
                <a:spcPct val="100000"/>
              </a:lnSpc>
              <a:spcAft>
                <a:spcPts val="0"/>
              </a:spcAft>
              <a:buNone/>
              <a:defRPr sz="1000">
                <a:solidFill>
                  <a:schemeClr val="dk2"/>
                </a:solidFill>
              </a:defRPr>
            </a:lvl4pPr>
            <a:lvl5pPr lvl="4" algn="r">
              <a:lnSpc>
                <a:spcPct val="100000"/>
              </a:lnSpc>
              <a:spcAft>
                <a:spcPts val="0"/>
              </a:spcAft>
              <a:buNone/>
              <a:defRPr sz="1000">
                <a:solidFill>
                  <a:schemeClr val="dk2"/>
                </a:solidFill>
              </a:defRPr>
            </a:lvl5pPr>
            <a:lvl6pPr lvl="5" algn="r">
              <a:lnSpc>
                <a:spcPct val="100000"/>
              </a:lnSpc>
              <a:spcAft>
                <a:spcPts val="0"/>
              </a:spcAft>
              <a:buNone/>
              <a:defRPr sz="1000">
                <a:solidFill>
                  <a:schemeClr val="dk2"/>
                </a:solidFill>
              </a:defRPr>
            </a:lvl6pPr>
            <a:lvl7pPr lvl="6" algn="r">
              <a:lnSpc>
                <a:spcPct val="100000"/>
              </a:lnSpc>
              <a:spcAft>
                <a:spcPts val="0"/>
              </a:spcAft>
              <a:buNone/>
              <a:defRPr sz="1000">
                <a:solidFill>
                  <a:schemeClr val="dk2"/>
                </a:solidFill>
              </a:defRPr>
            </a:lvl7pPr>
            <a:lvl8pPr lvl="7" algn="r">
              <a:lnSpc>
                <a:spcPct val="100000"/>
              </a:lnSpc>
              <a:spcAft>
                <a:spcPts val="0"/>
              </a:spcAft>
              <a:buNone/>
              <a:defRPr sz="1000">
                <a:solidFill>
                  <a:schemeClr val="dk2"/>
                </a:solidFill>
              </a:defRPr>
            </a:lvl8pPr>
            <a:lvl9pPr lvl="8" algn="r">
              <a:lnSpc>
                <a:spcPct val="100000"/>
              </a:lnSpc>
              <a:spcAft>
                <a:spcPts val="0"/>
              </a:spcAft>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ise en page personnalisée 5">
  <p:cSld name="AUTOLAYOUT_7">
    <p:bg>
      <p:bgPr>
        <a:solidFill>
          <a:srgbClr val="FFFFFF"/>
        </a:solidFill>
      </p:bgPr>
    </p:bg>
    <p:spTree>
      <p:nvGrpSpPr>
        <p:cNvPr id="118" name="Shape 118"/>
        <p:cNvGrpSpPr/>
        <p:nvPr/>
      </p:nvGrpSpPr>
      <p:grpSpPr>
        <a:xfrm>
          <a:off x="0" y="0"/>
          <a:ext cx="0" cy="0"/>
          <a:chOff x="0" y="0"/>
          <a:chExt cx="0" cy="0"/>
        </a:xfrm>
      </p:grpSpPr>
      <p:sp>
        <p:nvSpPr>
          <p:cNvPr id="119" name="Google Shape;119;g903ce92f0d_0_1355"/>
          <p:cNvSpPr/>
          <p:nvPr/>
        </p:nvSpPr>
        <p:spPr>
          <a:xfrm>
            <a:off x="0" y="0"/>
            <a:ext cx="9144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g903ce92f0d_0_1355"/>
          <p:cNvSpPr txBox="1"/>
          <p:nvPr>
            <p:ph type="title"/>
          </p:nvPr>
        </p:nvSpPr>
        <p:spPr>
          <a:xfrm>
            <a:off x="311700" y="307825"/>
            <a:ext cx="4779300" cy="1418100"/>
          </a:xfrm>
          <a:prstGeom prst="rect">
            <a:avLst/>
          </a:prstGeom>
          <a:noFill/>
        </p:spPr>
        <p:txBody>
          <a:bodyPr anchorCtr="0" anchor="b" bIns="91425" lIns="91425" spcFirstLastPara="1" rIns="91425" wrap="square" tIns="91425">
            <a:noAutofit/>
          </a:bodyPr>
          <a:lstStyle>
            <a:lvl1pPr lvl="0" algn="l">
              <a:lnSpc>
                <a:spcPct val="100000"/>
              </a:lnSpc>
              <a:spcBef>
                <a:spcPts val="0"/>
              </a:spcBef>
              <a:spcAft>
                <a:spcPts val="0"/>
              </a:spcAft>
              <a:buClr>
                <a:schemeClr val="dk1"/>
              </a:buClr>
              <a:buSzPts val="3000"/>
              <a:buNone/>
              <a:defRPr sz="3000">
                <a:solidFill>
                  <a:schemeClr val="dk2"/>
                </a:solidFill>
              </a:defRPr>
            </a:lvl1pPr>
            <a:lvl2pPr lvl="1" algn="l">
              <a:lnSpc>
                <a:spcPct val="100000"/>
              </a:lnSpc>
              <a:spcBef>
                <a:spcPts val="0"/>
              </a:spcBef>
              <a:spcAft>
                <a:spcPts val="0"/>
              </a:spcAft>
              <a:buClr>
                <a:schemeClr val="dk1"/>
              </a:buClr>
              <a:buSzPts val="3000"/>
              <a:buNone/>
              <a:defRPr sz="3000">
                <a:solidFill>
                  <a:schemeClr val="dk2"/>
                </a:solidFill>
              </a:defRPr>
            </a:lvl2pPr>
            <a:lvl3pPr lvl="2" algn="l">
              <a:lnSpc>
                <a:spcPct val="100000"/>
              </a:lnSpc>
              <a:spcBef>
                <a:spcPts val="0"/>
              </a:spcBef>
              <a:spcAft>
                <a:spcPts val="0"/>
              </a:spcAft>
              <a:buClr>
                <a:schemeClr val="dk1"/>
              </a:buClr>
              <a:buSzPts val="3000"/>
              <a:buNone/>
              <a:defRPr sz="3000">
                <a:solidFill>
                  <a:schemeClr val="dk2"/>
                </a:solidFill>
              </a:defRPr>
            </a:lvl3pPr>
            <a:lvl4pPr lvl="3" algn="l">
              <a:lnSpc>
                <a:spcPct val="100000"/>
              </a:lnSpc>
              <a:spcBef>
                <a:spcPts val="0"/>
              </a:spcBef>
              <a:spcAft>
                <a:spcPts val="0"/>
              </a:spcAft>
              <a:buClr>
                <a:schemeClr val="dk1"/>
              </a:buClr>
              <a:buSzPts val="3000"/>
              <a:buNone/>
              <a:defRPr sz="3000">
                <a:solidFill>
                  <a:schemeClr val="dk2"/>
                </a:solidFill>
              </a:defRPr>
            </a:lvl4pPr>
            <a:lvl5pPr lvl="4" algn="l">
              <a:lnSpc>
                <a:spcPct val="100000"/>
              </a:lnSpc>
              <a:spcBef>
                <a:spcPts val="0"/>
              </a:spcBef>
              <a:spcAft>
                <a:spcPts val="0"/>
              </a:spcAft>
              <a:buClr>
                <a:schemeClr val="dk1"/>
              </a:buClr>
              <a:buSzPts val="3000"/>
              <a:buNone/>
              <a:defRPr sz="3000">
                <a:solidFill>
                  <a:schemeClr val="dk2"/>
                </a:solidFill>
              </a:defRPr>
            </a:lvl5pPr>
            <a:lvl6pPr lvl="5" algn="l">
              <a:lnSpc>
                <a:spcPct val="100000"/>
              </a:lnSpc>
              <a:spcBef>
                <a:spcPts val="0"/>
              </a:spcBef>
              <a:spcAft>
                <a:spcPts val="0"/>
              </a:spcAft>
              <a:buClr>
                <a:schemeClr val="dk1"/>
              </a:buClr>
              <a:buSzPts val="3000"/>
              <a:buNone/>
              <a:defRPr sz="3000">
                <a:solidFill>
                  <a:schemeClr val="dk2"/>
                </a:solidFill>
              </a:defRPr>
            </a:lvl6pPr>
            <a:lvl7pPr lvl="6" algn="l">
              <a:lnSpc>
                <a:spcPct val="100000"/>
              </a:lnSpc>
              <a:spcBef>
                <a:spcPts val="0"/>
              </a:spcBef>
              <a:spcAft>
                <a:spcPts val="0"/>
              </a:spcAft>
              <a:buClr>
                <a:schemeClr val="dk1"/>
              </a:buClr>
              <a:buSzPts val="3000"/>
              <a:buNone/>
              <a:defRPr sz="3000">
                <a:solidFill>
                  <a:schemeClr val="dk2"/>
                </a:solidFill>
              </a:defRPr>
            </a:lvl7pPr>
            <a:lvl8pPr lvl="7" algn="l">
              <a:lnSpc>
                <a:spcPct val="100000"/>
              </a:lnSpc>
              <a:spcBef>
                <a:spcPts val="0"/>
              </a:spcBef>
              <a:spcAft>
                <a:spcPts val="0"/>
              </a:spcAft>
              <a:buClr>
                <a:schemeClr val="dk1"/>
              </a:buClr>
              <a:buSzPts val="3000"/>
              <a:buNone/>
              <a:defRPr sz="3000">
                <a:solidFill>
                  <a:schemeClr val="dk2"/>
                </a:solidFill>
              </a:defRPr>
            </a:lvl8pPr>
            <a:lvl9pPr lvl="8" algn="l">
              <a:lnSpc>
                <a:spcPct val="100000"/>
              </a:lnSpc>
              <a:spcBef>
                <a:spcPts val="0"/>
              </a:spcBef>
              <a:spcAft>
                <a:spcPts val="0"/>
              </a:spcAft>
              <a:buClr>
                <a:schemeClr val="dk1"/>
              </a:buClr>
              <a:buSzPts val="3000"/>
              <a:buNone/>
              <a:defRPr sz="3000">
                <a:solidFill>
                  <a:schemeClr val="dk2"/>
                </a:solidFill>
              </a:defRPr>
            </a:lvl9pPr>
          </a:lstStyle>
          <a:p/>
        </p:txBody>
      </p:sp>
      <p:sp>
        <p:nvSpPr>
          <p:cNvPr id="121" name="Google Shape;121;g903ce92f0d_0_1355"/>
          <p:cNvSpPr txBox="1"/>
          <p:nvPr>
            <p:ph idx="1" type="body"/>
          </p:nvPr>
        </p:nvSpPr>
        <p:spPr>
          <a:xfrm>
            <a:off x="317475" y="1808125"/>
            <a:ext cx="4779300" cy="2768700"/>
          </a:xfrm>
          <a:prstGeom prst="rect">
            <a:avLst/>
          </a:prstGeom>
          <a:noFill/>
        </p:spPr>
        <p:txBody>
          <a:bodyPr anchorCtr="0" anchor="t" bIns="91425" lIns="91425" spcFirstLastPara="1" rIns="91425" wrap="square" tIns="91425">
            <a:noAutofit/>
          </a:bodyPr>
          <a:lstStyle>
            <a:lvl1pPr indent="-330200" lvl="0" marL="457200" algn="l">
              <a:lnSpc>
                <a:spcPct val="115000"/>
              </a:lnSpc>
              <a:spcBef>
                <a:spcPts val="0"/>
              </a:spcBef>
              <a:spcAft>
                <a:spcPts val="0"/>
              </a:spcAft>
              <a:buClr>
                <a:schemeClr val="dk2"/>
              </a:buClr>
              <a:buSzPts val="1600"/>
              <a:buChar char="●"/>
              <a:defRPr sz="1600">
                <a:solidFill>
                  <a:schemeClr val="dk2"/>
                </a:solidFill>
              </a:defRPr>
            </a:lvl1pPr>
            <a:lvl2pPr indent="-298450" lvl="1" marL="914400" algn="l">
              <a:lnSpc>
                <a:spcPct val="115000"/>
              </a:lnSpc>
              <a:spcBef>
                <a:spcPts val="1600"/>
              </a:spcBef>
              <a:spcAft>
                <a:spcPts val="0"/>
              </a:spcAft>
              <a:buClr>
                <a:schemeClr val="dk2"/>
              </a:buClr>
              <a:buSzPts val="1100"/>
              <a:buChar char="○"/>
              <a:defRPr sz="1400">
                <a:solidFill>
                  <a:schemeClr val="dk2"/>
                </a:solidFill>
              </a:defRPr>
            </a:lvl2pPr>
            <a:lvl3pPr indent="-298450" lvl="2" marL="1371600" algn="l">
              <a:lnSpc>
                <a:spcPct val="115000"/>
              </a:lnSpc>
              <a:spcBef>
                <a:spcPts val="1600"/>
              </a:spcBef>
              <a:spcAft>
                <a:spcPts val="0"/>
              </a:spcAft>
              <a:buClr>
                <a:schemeClr val="dk2"/>
              </a:buClr>
              <a:buSzPts val="1100"/>
              <a:buChar char="■"/>
              <a:defRPr sz="1400">
                <a:solidFill>
                  <a:schemeClr val="dk2"/>
                </a:solidFill>
              </a:defRPr>
            </a:lvl3pPr>
            <a:lvl4pPr indent="-298450" lvl="3" marL="1828800" algn="l">
              <a:lnSpc>
                <a:spcPct val="115000"/>
              </a:lnSpc>
              <a:spcBef>
                <a:spcPts val="1600"/>
              </a:spcBef>
              <a:spcAft>
                <a:spcPts val="0"/>
              </a:spcAft>
              <a:buClr>
                <a:schemeClr val="dk2"/>
              </a:buClr>
              <a:buSzPts val="1100"/>
              <a:buChar char="●"/>
              <a:defRPr sz="1400">
                <a:solidFill>
                  <a:schemeClr val="dk2"/>
                </a:solidFill>
              </a:defRPr>
            </a:lvl4pPr>
            <a:lvl5pPr indent="-298450" lvl="4" marL="2286000" algn="l">
              <a:lnSpc>
                <a:spcPct val="115000"/>
              </a:lnSpc>
              <a:spcBef>
                <a:spcPts val="1600"/>
              </a:spcBef>
              <a:spcAft>
                <a:spcPts val="0"/>
              </a:spcAft>
              <a:buClr>
                <a:schemeClr val="dk2"/>
              </a:buClr>
              <a:buSzPts val="1100"/>
              <a:buChar char="○"/>
              <a:defRPr sz="1400">
                <a:solidFill>
                  <a:schemeClr val="dk2"/>
                </a:solidFill>
              </a:defRPr>
            </a:lvl5pPr>
            <a:lvl6pPr indent="-298450" lvl="5" marL="2743200" algn="l">
              <a:lnSpc>
                <a:spcPct val="115000"/>
              </a:lnSpc>
              <a:spcBef>
                <a:spcPts val="1600"/>
              </a:spcBef>
              <a:spcAft>
                <a:spcPts val="0"/>
              </a:spcAft>
              <a:buClr>
                <a:schemeClr val="dk2"/>
              </a:buClr>
              <a:buSzPts val="1100"/>
              <a:buChar char="■"/>
              <a:defRPr sz="1400">
                <a:solidFill>
                  <a:schemeClr val="dk2"/>
                </a:solidFill>
              </a:defRPr>
            </a:lvl6pPr>
            <a:lvl7pPr indent="-298450" lvl="6" marL="3200400" algn="l">
              <a:lnSpc>
                <a:spcPct val="115000"/>
              </a:lnSpc>
              <a:spcBef>
                <a:spcPts val="1600"/>
              </a:spcBef>
              <a:spcAft>
                <a:spcPts val="0"/>
              </a:spcAft>
              <a:buClr>
                <a:schemeClr val="dk2"/>
              </a:buClr>
              <a:buSzPts val="1100"/>
              <a:buChar char="●"/>
              <a:defRPr sz="1400">
                <a:solidFill>
                  <a:schemeClr val="dk2"/>
                </a:solidFill>
              </a:defRPr>
            </a:lvl7pPr>
            <a:lvl8pPr indent="-298450" lvl="7" marL="3657600" algn="l">
              <a:lnSpc>
                <a:spcPct val="115000"/>
              </a:lnSpc>
              <a:spcBef>
                <a:spcPts val="1600"/>
              </a:spcBef>
              <a:spcAft>
                <a:spcPts val="0"/>
              </a:spcAft>
              <a:buClr>
                <a:schemeClr val="dk2"/>
              </a:buClr>
              <a:buSzPts val="1100"/>
              <a:buChar char="○"/>
              <a:defRPr sz="1400">
                <a:solidFill>
                  <a:schemeClr val="dk2"/>
                </a:solidFill>
              </a:defRPr>
            </a:lvl8pPr>
            <a:lvl9pPr indent="-298450" lvl="8" marL="4114800" algn="l">
              <a:lnSpc>
                <a:spcPct val="115000"/>
              </a:lnSpc>
              <a:spcBef>
                <a:spcPts val="1600"/>
              </a:spcBef>
              <a:spcAft>
                <a:spcPts val="1600"/>
              </a:spcAft>
              <a:buClr>
                <a:schemeClr val="dk2"/>
              </a:buClr>
              <a:buSzPts val="1100"/>
              <a:buChar char="■"/>
              <a:defRPr sz="1400">
                <a:solidFill>
                  <a:schemeClr val="dk2"/>
                </a:solidFill>
              </a:defRPr>
            </a:lvl9pPr>
          </a:lstStyle>
          <a:p/>
        </p:txBody>
      </p:sp>
      <p:sp>
        <p:nvSpPr>
          <p:cNvPr id="122" name="Google Shape;122;g903ce92f0d_0_1355"/>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Autofit/>
          </a:bodyPr>
          <a:lstStyle>
            <a:lvl1pPr lvl="0" algn="r">
              <a:lnSpc>
                <a:spcPct val="100000"/>
              </a:lnSpc>
              <a:spcAft>
                <a:spcPts val="0"/>
              </a:spcAft>
              <a:buNone/>
              <a:defRPr sz="1000">
                <a:solidFill>
                  <a:schemeClr val="dk2"/>
                </a:solidFill>
              </a:defRPr>
            </a:lvl1pPr>
            <a:lvl2pPr lvl="1" algn="r">
              <a:lnSpc>
                <a:spcPct val="100000"/>
              </a:lnSpc>
              <a:spcAft>
                <a:spcPts val="0"/>
              </a:spcAft>
              <a:buNone/>
              <a:defRPr sz="1000">
                <a:solidFill>
                  <a:schemeClr val="dk2"/>
                </a:solidFill>
              </a:defRPr>
            </a:lvl2pPr>
            <a:lvl3pPr lvl="2" algn="r">
              <a:lnSpc>
                <a:spcPct val="100000"/>
              </a:lnSpc>
              <a:spcAft>
                <a:spcPts val="0"/>
              </a:spcAft>
              <a:buNone/>
              <a:defRPr sz="1000">
                <a:solidFill>
                  <a:schemeClr val="dk2"/>
                </a:solidFill>
              </a:defRPr>
            </a:lvl3pPr>
            <a:lvl4pPr lvl="3" algn="r">
              <a:lnSpc>
                <a:spcPct val="100000"/>
              </a:lnSpc>
              <a:spcAft>
                <a:spcPts val="0"/>
              </a:spcAft>
              <a:buNone/>
              <a:defRPr sz="1000">
                <a:solidFill>
                  <a:schemeClr val="dk2"/>
                </a:solidFill>
              </a:defRPr>
            </a:lvl4pPr>
            <a:lvl5pPr lvl="4" algn="r">
              <a:lnSpc>
                <a:spcPct val="100000"/>
              </a:lnSpc>
              <a:spcAft>
                <a:spcPts val="0"/>
              </a:spcAft>
              <a:buNone/>
              <a:defRPr sz="1000">
                <a:solidFill>
                  <a:schemeClr val="dk2"/>
                </a:solidFill>
              </a:defRPr>
            </a:lvl5pPr>
            <a:lvl6pPr lvl="5" algn="r">
              <a:lnSpc>
                <a:spcPct val="100000"/>
              </a:lnSpc>
              <a:spcAft>
                <a:spcPts val="0"/>
              </a:spcAft>
              <a:buNone/>
              <a:defRPr sz="1000">
                <a:solidFill>
                  <a:schemeClr val="dk2"/>
                </a:solidFill>
              </a:defRPr>
            </a:lvl6pPr>
            <a:lvl7pPr lvl="6" algn="r">
              <a:lnSpc>
                <a:spcPct val="100000"/>
              </a:lnSpc>
              <a:spcAft>
                <a:spcPts val="0"/>
              </a:spcAft>
              <a:buNone/>
              <a:defRPr sz="1000">
                <a:solidFill>
                  <a:schemeClr val="dk2"/>
                </a:solidFill>
              </a:defRPr>
            </a:lvl7pPr>
            <a:lvl8pPr lvl="7" algn="r">
              <a:lnSpc>
                <a:spcPct val="100000"/>
              </a:lnSpc>
              <a:spcAft>
                <a:spcPts val="0"/>
              </a:spcAft>
              <a:buNone/>
              <a:defRPr sz="1000">
                <a:solidFill>
                  <a:schemeClr val="dk2"/>
                </a:solidFill>
              </a:defRPr>
            </a:lvl8pPr>
            <a:lvl9pPr lvl="8" algn="r">
              <a:lnSpc>
                <a:spcPct val="100000"/>
              </a:lnSpc>
              <a:spcAft>
                <a:spcPts val="0"/>
              </a:spcAft>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ise en page personnalisée 2">
  <p:cSld name="AUTOLAYOUT_8">
    <p:bg>
      <p:bgPr>
        <a:solidFill>
          <a:srgbClr val="FFFFFF"/>
        </a:solidFill>
      </p:bgPr>
    </p:bg>
    <p:spTree>
      <p:nvGrpSpPr>
        <p:cNvPr id="123" name="Shape 123"/>
        <p:cNvGrpSpPr/>
        <p:nvPr/>
      </p:nvGrpSpPr>
      <p:grpSpPr>
        <a:xfrm>
          <a:off x="0" y="0"/>
          <a:ext cx="0" cy="0"/>
          <a:chOff x="0" y="0"/>
          <a:chExt cx="0" cy="0"/>
        </a:xfrm>
      </p:grpSpPr>
      <p:sp>
        <p:nvSpPr>
          <p:cNvPr id="124" name="Google Shape;124;g903ce92f0d_0_1538"/>
          <p:cNvSpPr/>
          <p:nvPr/>
        </p:nvSpPr>
        <p:spPr>
          <a:xfrm>
            <a:off x="0" y="0"/>
            <a:ext cx="9144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g903ce92f0d_0_1538"/>
          <p:cNvSpPr txBox="1"/>
          <p:nvPr>
            <p:ph idx="1" type="body"/>
          </p:nvPr>
        </p:nvSpPr>
        <p:spPr>
          <a:xfrm>
            <a:off x="4011825" y="317325"/>
            <a:ext cx="4820100" cy="4345800"/>
          </a:xfrm>
          <a:prstGeom prst="rect">
            <a:avLst/>
          </a:prstGeom>
          <a:noFill/>
        </p:spPr>
        <p:txBody>
          <a:bodyPr anchorCtr="0" anchor="t" bIns="91425" lIns="91425" spcFirstLastPara="1" rIns="91425" wrap="square" tIns="91425">
            <a:noAutofit/>
          </a:bodyPr>
          <a:lstStyle>
            <a:lvl1pPr indent="-330200" lvl="0" marL="457200" algn="l">
              <a:lnSpc>
                <a:spcPct val="115000"/>
              </a:lnSpc>
              <a:spcBef>
                <a:spcPts val="0"/>
              </a:spcBef>
              <a:spcAft>
                <a:spcPts val="0"/>
              </a:spcAft>
              <a:buClr>
                <a:schemeClr val="dk2"/>
              </a:buClr>
              <a:buSzPts val="1600"/>
              <a:buChar char="●"/>
              <a:defRPr sz="1600">
                <a:solidFill>
                  <a:schemeClr val="dk2"/>
                </a:solidFill>
              </a:defRPr>
            </a:lvl1pPr>
            <a:lvl2pPr indent="-298450" lvl="1" marL="914400" algn="l">
              <a:lnSpc>
                <a:spcPct val="115000"/>
              </a:lnSpc>
              <a:spcBef>
                <a:spcPts val="1600"/>
              </a:spcBef>
              <a:spcAft>
                <a:spcPts val="0"/>
              </a:spcAft>
              <a:buClr>
                <a:schemeClr val="dk2"/>
              </a:buClr>
              <a:buSzPts val="1100"/>
              <a:buChar char="○"/>
              <a:defRPr sz="1400">
                <a:solidFill>
                  <a:schemeClr val="dk2"/>
                </a:solidFill>
              </a:defRPr>
            </a:lvl2pPr>
            <a:lvl3pPr indent="-298450" lvl="2" marL="1371600" algn="l">
              <a:lnSpc>
                <a:spcPct val="115000"/>
              </a:lnSpc>
              <a:spcBef>
                <a:spcPts val="1600"/>
              </a:spcBef>
              <a:spcAft>
                <a:spcPts val="0"/>
              </a:spcAft>
              <a:buClr>
                <a:schemeClr val="dk2"/>
              </a:buClr>
              <a:buSzPts val="1100"/>
              <a:buChar char="■"/>
              <a:defRPr sz="1400">
                <a:solidFill>
                  <a:schemeClr val="dk2"/>
                </a:solidFill>
              </a:defRPr>
            </a:lvl3pPr>
            <a:lvl4pPr indent="-298450" lvl="3" marL="1828800" algn="l">
              <a:lnSpc>
                <a:spcPct val="115000"/>
              </a:lnSpc>
              <a:spcBef>
                <a:spcPts val="1600"/>
              </a:spcBef>
              <a:spcAft>
                <a:spcPts val="0"/>
              </a:spcAft>
              <a:buClr>
                <a:schemeClr val="dk2"/>
              </a:buClr>
              <a:buSzPts val="1100"/>
              <a:buChar char="●"/>
              <a:defRPr sz="1400">
                <a:solidFill>
                  <a:schemeClr val="dk2"/>
                </a:solidFill>
              </a:defRPr>
            </a:lvl4pPr>
            <a:lvl5pPr indent="-298450" lvl="4" marL="2286000" algn="l">
              <a:lnSpc>
                <a:spcPct val="115000"/>
              </a:lnSpc>
              <a:spcBef>
                <a:spcPts val="1600"/>
              </a:spcBef>
              <a:spcAft>
                <a:spcPts val="0"/>
              </a:spcAft>
              <a:buClr>
                <a:schemeClr val="dk2"/>
              </a:buClr>
              <a:buSzPts val="1100"/>
              <a:buChar char="○"/>
              <a:defRPr sz="1400">
                <a:solidFill>
                  <a:schemeClr val="dk2"/>
                </a:solidFill>
              </a:defRPr>
            </a:lvl5pPr>
            <a:lvl6pPr indent="-298450" lvl="5" marL="2743200" algn="l">
              <a:lnSpc>
                <a:spcPct val="115000"/>
              </a:lnSpc>
              <a:spcBef>
                <a:spcPts val="1600"/>
              </a:spcBef>
              <a:spcAft>
                <a:spcPts val="0"/>
              </a:spcAft>
              <a:buClr>
                <a:schemeClr val="dk2"/>
              </a:buClr>
              <a:buSzPts val="1100"/>
              <a:buChar char="■"/>
              <a:defRPr sz="1400">
                <a:solidFill>
                  <a:schemeClr val="dk2"/>
                </a:solidFill>
              </a:defRPr>
            </a:lvl6pPr>
            <a:lvl7pPr indent="-298450" lvl="6" marL="3200400" algn="l">
              <a:lnSpc>
                <a:spcPct val="115000"/>
              </a:lnSpc>
              <a:spcBef>
                <a:spcPts val="1600"/>
              </a:spcBef>
              <a:spcAft>
                <a:spcPts val="0"/>
              </a:spcAft>
              <a:buClr>
                <a:schemeClr val="dk2"/>
              </a:buClr>
              <a:buSzPts val="1100"/>
              <a:buChar char="●"/>
              <a:defRPr sz="1400">
                <a:solidFill>
                  <a:schemeClr val="dk2"/>
                </a:solidFill>
              </a:defRPr>
            </a:lvl7pPr>
            <a:lvl8pPr indent="-298450" lvl="7" marL="3657600" algn="l">
              <a:lnSpc>
                <a:spcPct val="115000"/>
              </a:lnSpc>
              <a:spcBef>
                <a:spcPts val="1600"/>
              </a:spcBef>
              <a:spcAft>
                <a:spcPts val="0"/>
              </a:spcAft>
              <a:buClr>
                <a:schemeClr val="dk2"/>
              </a:buClr>
              <a:buSzPts val="1100"/>
              <a:buChar char="○"/>
              <a:defRPr sz="1400">
                <a:solidFill>
                  <a:schemeClr val="dk2"/>
                </a:solidFill>
              </a:defRPr>
            </a:lvl8pPr>
            <a:lvl9pPr indent="-298450" lvl="8" marL="4114800" algn="l">
              <a:lnSpc>
                <a:spcPct val="115000"/>
              </a:lnSpc>
              <a:spcBef>
                <a:spcPts val="1600"/>
              </a:spcBef>
              <a:spcAft>
                <a:spcPts val="1600"/>
              </a:spcAft>
              <a:buClr>
                <a:schemeClr val="dk2"/>
              </a:buClr>
              <a:buSzPts val="1100"/>
              <a:buChar char="■"/>
              <a:defRPr sz="1400">
                <a:solidFill>
                  <a:schemeClr val="dk2"/>
                </a:solidFill>
              </a:defRPr>
            </a:lvl9pPr>
          </a:lstStyle>
          <a:p/>
        </p:txBody>
      </p:sp>
      <p:sp>
        <p:nvSpPr>
          <p:cNvPr id="126" name="Google Shape;126;g903ce92f0d_0_1538"/>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Autofit/>
          </a:bodyPr>
          <a:lstStyle>
            <a:lvl1pPr lvl="0" algn="r">
              <a:lnSpc>
                <a:spcPct val="100000"/>
              </a:lnSpc>
              <a:spcAft>
                <a:spcPts val="0"/>
              </a:spcAft>
              <a:buNone/>
              <a:defRPr sz="1000">
                <a:solidFill>
                  <a:schemeClr val="dk2"/>
                </a:solidFill>
              </a:defRPr>
            </a:lvl1pPr>
            <a:lvl2pPr lvl="1" algn="r">
              <a:lnSpc>
                <a:spcPct val="100000"/>
              </a:lnSpc>
              <a:spcAft>
                <a:spcPts val="0"/>
              </a:spcAft>
              <a:buNone/>
              <a:defRPr sz="1000">
                <a:solidFill>
                  <a:schemeClr val="dk2"/>
                </a:solidFill>
              </a:defRPr>
            </a:lvl2pPr>
            <a:lvl3pPr lvl="2" algn="r">
              <a:lnSpc>
                <a:spcPct val="100000"/>
              </a:lnSpc>
              <a:spcAft>
                <a:spcPts val="0"/>
              </a:spcAft>
              <a:buNone/>
              <a:defRPr sz="1000">
                <a:solidFill>
                  <a:schemeClr val="dk2"/>
                </a:solidFill>
              </a:defRPr>
            </a:lvl3pPr>
            <a:lvl4pPr lvl="3" algn="r">
              <a:lnSpc>
                <a:spcPct val="100000"/>
              </a:lnSpc>
              <a:spcAft>
                <a:spcPts val="0"/>
              </a:spcAft>
              <a:buNone/>
              <a:defRPr sz="1000">
                <a:solidFill>
                  <a:schemeClr val="dk2"/>
                </a:solidFill>
              </a:defRPr>
            </a:lvl4pPr>
            <a:lvl5pPr lvl="4" algn="r">
              <a:lnSpc>
                <a:spcPct val="100000"/>
              </a:lnSpc>
              <a:spcAft>
                <a:spcPts val="0"/>
              </a:spcAft>
              <a:buNone/>
              <a:defRPr sz="1000">
                <a:solidFill>
                  <a:schemeClr val="dk2"/>
                </a:solidFill>
              </a:defRPr>
            </a:lvl5pPr>
            <a:lvl6pPr lvl="5" algn="r">
              <a:lnSpc>
                <a:spcPct val="100000"/>
              </a:lnSpc>
              <a:spcAft>
                <a:spcPts val="0"/>
              </a:spcAft>
              <a:buNone/>
              <a:defRPr sz="1000">
                <a:solidFill>
                  <a:schemeClr val="dk2"/>
                </a:solidFill>
              </a:defRPr>
            </a:lvl6pPr>
            <a:lvl7pPr lvl="6" algn="r">
              <a:lnSpc>
                <a:spcPct val="100000"/>
              </a:lnSpc>
              <a:spcAft>
                <a:spcPts val="0"/>
              </a:spcAft>
              <a:buNone/>
              <a:defRPr sz="1000">
                <a:solidFill>
                  <a:schemeClr val="dk2"/>
                </a:solidFill>
              </a:defRPr>
            </a:lvl7pPr>
            <a:lvl8pPr lvl="7" algn="r">
              <a:lnSpc>
                <a:spcPct val="100000"/>
              </a:lnSpc>
              <a:spcAft>
                <a:spcPts val="0"/>
              </a:spcAft>
              <a:buNone/>
              <a:defRPr sz="1000">
                <a:solidFill>
                  <a:schemeClr val="dk2"/>
                </a:solidFill>
              </a:defRPr>
            </a:lvl8pPr>
            <a:lvl9pPr lvl="8" algn="r">
              <a:lnSpc>
                <a:spcPct val="100000"/>
              </a:lnSpc>
              <a:spcAft>
                <a:spcPts val="0"/>
              </a:spcAft>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ise en page personnalisée 3">
  <p:cSld name="AUTOLAYOUT_9">
    <p:bg>
      <p:bgPr>
        <a:solidFill>
          <a:srgbClr val="FFFFFF"/>
        </a:solidFill>
      </p:bgPr>
    </p:bg>
    <p:spTree>
      <p:nvGrpSpPr>
        <p:cNvPr id="127" name="Shape 127"/>
        <p:cNvGrpSpPr/>
        <p:nvPr/>
      </p:nvGrpSpPr>
      <p:grpSpPr>
        <a:xfrm>
          <a:off x="0" y="0"/>
          <a:ext cx="0" cy="0"/>
          <a:chOff x="0" y="0"/>
          <a:chExt cx="0" cy="0"/>
        </a:xfrm>
      </p:grpSpPr>
      <p:sp>
        <p:nvSpPr>
          <p:cNvPr id="128" name="Google Shape;128;g903ce92f0d_0_1590"/>
          <p:cNvSpPr/>
          <p:nvPr/>
        </p:nvSpPr>
        <p:spPr>
          <a:xfrm>
            <a:off x="0" y="0"/>
            <a:ext cx="9144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g903ce92f0d_0_1590"/>
          <p:cNvSpPr/>
          <p:nvPr/>
        </p:nvSpPr>
        <p:spPr>
          <a:xfrm>
            <a:off x="0" y="0"/>
            <a:ext cx="3512700" cy="51435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g903ce92f0d_0_1590"/>
          <p:cNvSpPr txBox="1"/>
          <p:nvPr>
            <p:ph type="title"/>
          </p:nvPr>
        </p:nvSpPr>
        <p:spPr>
          <a:xfrm>
            <a:off x="311700" y="307825"/>
            <a:ext cx="2631900" cy="4316700"/>
          </a:xfrm>
          <a:prstGeom prst="rect">
            <a:avLst/>
          </a:prstGeom>
          <a:noFill/>
        </p:spPr>
        <p:txBody>
          <a:bodyPr anchorCtr="0" anchor="t" bIns="91425" lIns="91425" spcFirstLastPara="1" rIns="91425" wrap="square" tIns="91425">
            <a:noAutofit/>
          </a:bodyPr>
          <a:lstStyle>
            <a:lvl1pPr lvl="0" algn="l">
              <a:lnSpc>
                <a:spcPct val="100000"/>
              </a:lnSpc>
              <a:spcBef>
                <a:spcPts val="0"/>
              </a:spcBef>
              <a:spcAft>
                <a:spcPts val="0"/>
              </a:spcAft>
              <a:buClr>
                <a:srgbClr val="FFFFFF"/>
              </a:buClr>
              <a:buSzPts val="3000"/>
              <a:buNone/>
              <a:defRPr sz="3000">
                <a:solidFill>
                  <a:srgbClr val="FFFFFF"/>
                </a:solidFill>
              </a:defRPr>
            </a:lvl1pPr>
            <a:lvl2pPr lvl="1" algn="l">
              <a:lnSpc>
                <a:spcPct val="100000"/>
              </a:lnSpc>
              <a:spcBef>
                <a:spcPts val="0"/>
              </a:spcBef>
              <a:spcAft>
                <a:spcPts val="0"/>
              </a:spcAft>
              <a:buClr>
                <a:srgbClr val="FFFFFF"/>
              </a:buClr>
              <a:buSzPts val="3000"/>
              <a:buNone/>
              <a:defRPr sz="3000">
                <a:solidFill>
                  <a:srgbClr val="FFFFFF"/>
                </a:solidFill>
              </a:defRPr>
            </a:lvl2pPr>
            <a:lvl3pPr lvl="2" algn="l">
              <a:lnSpc>
                <a:spcPct val="100000"/>
              </a:lnSpc>
              <a:spcBef>
                <a:spcPts val="0"/>
              </a:spcBef>
              <a:spcAft>
                <a:spcPts val="0"/>
              </a:spcAft>
              <a:buClr>
                <a:srgbClr val="FFFFFF"/>
              </a:buClr>
              <a:buSzPts val="3000"/>
              <a:buNone/>
              <a:defRPr sz="3000">
                <a:solidFill>
                  <a:srgbClr val="FFFFFF"/>
                </a:solidFill>
              </a:defRPr>
            </a:lvl3pPr>
            <a:lvl4pPr lvl="3" algn="l">
              <a:lnSpc>
                <a:spcPct val="100000"/>
              </a:lnSpc>
              <a:spcBef>
                <a:spcPts val="0"/>
              </a:spcBef>
              <a:spcAft>
                <a:spcPts val="0"/>
              </a:spcAft>
              <a:buClr>
                <a:srgbClr val="FFFFFF"/>
              </a:buClr>
              <a:buSzPts val="3000"/>
              <a:buNone/>
              <a:defRPr sz="3000">
                <a:solidFill>
                  <a:srgbClr val="FFFFFF"/>
                </a:solidFill>
              </a:defRPr>
            </a:lvl4pPr>
            <a:lvl5pPr lvl="4" algn="l">
              <a:lnSpc>
                <a:spcPct val="100000"/>
              </a:lnSpc>
              <a:spcBef>
                <a:spcPts val="0"/>
              </a:spcBef>
              <a:spcAft>
                <a:spcPts val="0"/>
              </a:spcAft>
              <a:buClr>
                <a:srgbClr val="FFFFFF"/>
              </a:buClr>
              <a:buSzPts val="3000"/>
              <a:buNone/>
              <a:defRPr sz="3000">
                <a:solidFill>
                  <a:srgbClr val="FFFFFF"/>
                </a:solidFill>
              </a:defRPr>
            </a:lvl5pPr>
            <a:lvl6pPr lvl="5" algn="l">
              <a:lnSpc>
                <a:spcPct val="100000"/>
              </a:lnSpc>
              <a:spcBef>
                <a:spcPts val="0"/>
              </a:spcBef>
              <a:spcAft>
                <a:spcPts val="0"/>
              </a:spcAft>
              <a:buClr>
                <a:srgbClr val="FFFFFF"/>
              </a:buClr>
              <a:buSzPts val="3000"/>
              <a:buNone/>
              <a:defRPr sz="3000">
                <a:solidFill>
                  <a:srgbClr val="FFFFFF"/>
                </a:solidFill>
              </a:defRPr>
            </a:lvl6pPr>
            <a:lvl7pPr lvl="6" algn="l">
              <a:lnSpc>
                <a:spcPct val="100000"/>
              </a:lnSpc>
              <a:spcBef>
                <a:spcPts val="0"/>
              </a:spcBef>
              <a:spcAft>
                <a:spcPts val="0"/>
              </a:spcAft>
              <a:buClr>
                <a:srgbClr val="FFFFFF"/>
              </a:buClr>
              <a:buSzPts val="3000"/>
              <a:buNone/>
              <a:defRPr sz="3000">
                <a:solidFill>
                  <a:srgbClr val="FFFFFF"/>
                </a:solidFill>
              </a:defRPr>
            </a:lvl7pPr>
            <a:lvl8pPr lvl="7" algn="l">
              <a:lnSpc>
                <a:spcPct val="100000"/>
              </a:lnSpc>
              <a:spcBef>
                <a:spcPts val="0"/>
              </a:spcBef>
              <a:spcAft>
                <a:spcPts val="0"/>
              </a:spcAft>
              <a:buClr>
                <a:srgbClr val="FFFFFF"/>
              </a:buClr>
              <a:buSzPts val="3000"/>
              <a:buNone/>
              <a:defRPr sz="3000">
                <a:solidFill>
                  <a:srgbClr val="FFFFFF"/>
                </a:solidFill>
              </a:defRPr>
            </a:lvl8pPr>
            <a:lvl9pPr lvl="8" algn="l">
              <a:lnSpc>
                <a:spcPct val="100000"/>
              </a:lnSpc>
              <a:spcBef>
                <a:spcPts val="0"/>
              </a:spcBef>
              <a:spcAft>
                <a:spcPts val="0"/>
              </a:spcAft>
              <a:buClr>
                <a:srgbClr val="FFFFFF"/>
              </a:buClr>
              <a:buSzPts val="3000"/>
              <a:buNone/>
              <a:defRPr sz="3000">
                <a:solidFill>
                  <a:srgbClr val="FFFFFF"/>
                </a:solidFill>
              </a:defRPr>
            </a:lvl9pPr>
          </a:lstStyle>
          <a:p/>
        </p:txBody>
      </p:sp>
      <p:sp>
        <p:nvSpPr>
          <p:cNvPr id="131" name="Google Shape;131;g903ce92f0d_0_1590"/>
          <p:cNvSpPr txBox="1"/>
          <p:nvPr>
            <p:ph idx="1" type="body"/>
          </p:nvPr>
        </p:nvSpPr>
        <p:spPr>
          <a:xfrm>
            <a:off x="4011825" y="364950"/>
            <a:ext cx="4850400" cy="4259700"/>
          </a:xfrm>
          <a:prstGeom prst="rect">
            <a:avLst/>
          </a:prstGeom>
          <a:noFill/>
        </p:spPr>
        <p:txBody>
          <a:bodyPr anchorCtr="0" anchor="t" bIns="91425" lIns="91425" spcFirstLastPara="1" rIns="91425" wrap="square" tIns="91425">
            <a:noAutofit/>
          </a:bodyPr>
          <a:lstStyle>
            <a:lvl1pPr indent="-342900" lvl="0" marL="457200" algn="l">
              <a:lnSpc>
                <a:spcPct val="115000"/>
              </a:lnSpc>
              <a:spcBef>
                <a:spcPts val="0"/>
              </a:spcBef>
              <a:spcAft>
                <a:spcPts val="0"/>
              </a:spcAft>
              <a:buClr>
                <a:schemeClr val="dk2"/>
              </a:buClr>
              <a:buSzPts val="1800"/>
              <a:buChar char="●"/>
              <a:defRPr sz="1800">
                <a:solidFill>
                  <a:schemeClr val="dk2"/>
                </a:solidFill>
              </a:defRPr>
            </a:lvl1pPr>
            <a:lvl2pPr indent="-298450" lvl="1" marL="914400" algn="l">
              <a:lnSpc>
                <a:spcPct val="115000"/>
              </a:lnSpc>
              <a:spcBef>
                <a:spcPts val="1600"/>
              </a:spcBef>
              <a:spcAft>
                <a:spcPts val="0"/>
              </a:spcAft>
              <a:buClr>
                <a:schemeClr val="dk2"/>
              </a:buClr>
              <a:buSzPts val="1100"/>
              <a:buChar char="○"/>
              <a:defRPr sz="1400">
                <a:solidFill>
                  <a:schemeClr val="dk2"/>
                </a:solidFill>
              </a:defRPr>
            </a:lvl2pPr>
            <a:lvl3pPr indent="-298450" lvl="2" marL="1371600" algn="l">
              <a:lnSpc>
                <a:spcPct val="115000"/>
              </a:lnSpc>
              <a:spcBef>
                <a:spcPts val="1600"/>
              </a:spcBef>
              <a:spcAft>
                <a:spcPts val="0"/>
              </a:spcAft>
              <a:buClr>
                <a:schemeClr val="dk2"/>
              </a:buClr>
              <a:buSzPts val="1100"/>
              <a:buChar char="■"/>
              <a:defRPr sz="1400">
                <a:solidFill>
                  <a:schemeClr val="dk2"/>
                </a:solidFill>
              </a:defRPr>
            </a:lvl3pPr>
            <a:lvl4pPr indent="-298450" lvl="3" marL="1828800" algn="l">
              <a:lnSpc>
                <a:spcPct val="115000"/>
              </a:lnSpc>
              <a:spcBef>
                <a:spcPts val="1600"/>
              </a:spcBef>
              <a:spcAft>
                <a:spcPts val="0"/>
              </a:spcAft>
              <a:buClr>
                <a:schemeClr val="dk2"/>
              </a:buClr>
              <a:buSzPts val="1100"/>
              <a:buChar char="●"/>
              <a:defRPr sz="1400">
                <a:solidFill>
                  <a:schemeClr val="dk2"/>
                </a:solidFill>
              </a:defRPr>
            </a:lvl4pPr>
            <a:lvl5pPr indent="-298450" lvl="4" marL="2286000" algn="l">
              <a:lnSpc>
                <a:spcPct val="115000"/>
              </a:lnSpc>
              <a:spcBef>
                <a:spcPts val="1600"/>
              </a:spcBef>
              <a:spcAft>
                <a:spcPts val="0"/>
              </a:spcAft>
              <a:buClr>
                <a:schemeClr val="dk2"/>
              </a:buClr>
              <a:buSzPts val="1100"/>
              <a:buChar char="○"/>
              <a:defRPr sz="1400">
                <a:solidFill>
                  <a:schemeClr val="dk2"/>
                </a:solidFill>
              </a:defRPr>
            </a:lvl5pPr>
            <a:lvl6pPr indent="-298450" lvl="5" marL="2743200" algn="l">
              <a:lnSpc>
                <a:spcPct val="115000"/>
              </a:lnSpc>
              <a:spcBef>
                <a:spcPts val="1600"/>
              </a:spcBef>
              <a:spcAft>
                <a:spcPts val="0"/>
              </a:spcAft>
              <a:buClr>
                <a:schemeClr val="dk2"/>
              </a:buClr>
              <a:buSzPts val="1100"/>
              <a:buChar char="■"/>
              <a:defRPr sz="1400">
                <a:solidFill>
                  <a:schemeClr val="dk2"/>
                </a:solidFill>
              </a:defRPr>
            </a:lvl6pPr>
            <a:lvl7pPr indent="-298450" lvl="6" marL="3200400" algn="l">
              <a:lnSpc>
                <a:spcPct val="115000"/>
              </a:lnSpc>
              <a:spcBef>
                <a:spcPts val="1600"/>
              </a:spcBef>
              <a:spcAft>
                <a:spcPts val="0"/>
              </a:spcAft>
              <a:buClr>
                <a:schemeClr val="dk2"/>
              </a:buClr>
              <a:buSzPts val="1100"/>
              <a:buChar char="●"/>
              <a:defRPr sz="1400">
                <a:solidFill>
                  <a:schemeClr val="dk2"/>
                </a:solidFill>
              </a:defRPr>
            </a:lvl7pPr>
            <a:lvl8pPr indent="-298450" lvl="7" marL="3657600" algn="l">
              <a:lnSpc>
                <a:spcPct val="115000"/>
              </a:lnSpc>
              <a:spcBef>
                <a:spcPts val="1600"/>
              </a:spcBef>
              <a:spcAft>
                <a:spcPts val="0"/>
              </a:spcAft>
              <a:buClr>
                <a:schemeClr val="dk2"/>
              </a:buClr>
              <a:buSzPts val="1100"/>
              <a:buChar char="○"/>
              <a:defRPr sz="1400">
                <a:solidFill>
                  <a:schemeClr val="dk2"/>
                </a:solidFill>
              </a:defRPr>
            </a:lvl8pPr>
            <a:lvl9pPr indent="-298450" lvl="8" marL="4114800" algn="l">
              <a:lnSpc>
                <a:spcPct val="115000"/>
              </a:lnSpc>
              <a:spcBef>
                <a:spcPts val="1600"/>
              </a:spcBef>
              <a:spcAft>
                <a:spcPts val="1600"/>
              </a:spcAft>
              <a:buClr>
                <a:schemeClr val="dk2"/>
              </a:buClr>
              <a:buSzPts val="1100"/>
              <a:buChar char="■"/>
              <a:defRPr sz="1400">
                <a:solidFill>
                  <a:schemeClr val="dk2"/>
                </a:solidFill>
              </a:defRPr>
            </a:lvl9pPr>
          </a:lstStyle>
          <a:p/>
        </p:txBody>
      </p:sp>
      <p:sp>
        <p:nvSpPr>
          <p:cNvPr id="132" name="Google Shape;132;g903ce92f0d_0_1590"/>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Autofit/>
          </a:bodyPr>
          <a:lstStyle>
            <a:lvl1pPr lvl="0" algn="r">
              <a:lnSpc>
                <a:spcPct val="100000"/>
              </a:lnSpc>
              <a:spcAft>
                <a:spcPts val="0"/>
              </a:spcAft>
              <a:buNone/>
              <a:defRPr sz="1000">
                <a:solidFill>
                  <a:schemeClr val="dk2"/>
                </a:solidFill>
              </a:defRPr>
            </a:lvl1pPr>
            <a:lvl2pPr lvl="1" algn="r">
              <a:lnSpc>
                <a:spcPct val="100000"/>
              </a:lnSpc>
              <a:spcAft>
                <a:spcPts val="0"/>
              </a:spcAft>
              <a:buNone/>
              <a:defRPr sz="1000">
                <a:solidFill>
                  <a:schemeClr val="dk2"/>
                </a:solidFill>
              </a:defRPr>
            </a:lvl2pPr>
            <a:lvl3pPr lvl="2" algn="r">
              <a:lnSpc>
                <a:spcPct val="100000"/>
              </a:lnSpc>
              <a:spcAft>
                <a:spcPts val="0"/>
              </a:spcAft>
              <a:buNone/>
              <a:defRPr sz="1000">
                <a:solidFill>
                  <a:schemeClr val="dk2"/>
                </a:solidFill>
              </a:defRPr>
            </a:lvl3pPr>
            <a:lvl4pPr lvl="3" algn="r">
              <a:lnSpc>
                <a:spcPct val="100000"/>
              </a:lnSpc>
              <a:spcAft>
                <a:spcPts val="0"/>
              </a:spcAft>
              <a:buNone/>
              <a:defRPr sz="1000">
                <a:solidFill>
                  <a:schemeClr val="dk2"/>
                </a:solidFill>
              </a:defRPr>
            </a:lvl4pPr>
            <a:lvl5pPr lvl="4" algn="r">
              <a:lnSpc>
                <a:spcPct val="100000"/>
              </a:lnSpc>
              <a:spcAft>
                <a:spcPts val="0"/>
              </a:spcAft>
              <a:buNone/>
              <a:defRPr sz="1000">
                <a:solidFill>
                  <a:schemeClr val="dk2"/>
                </a:solidFill>
              </a:defRPr>
            </a:lvl5pPr>
            <a:lvl6pPr lvl="5" algn="r">
              <a:lnSpc>
                <a:spcPct val="100000"/>
              </a:lnSpc>
              <a:spcAft>
                <a:spcPts val="0"/>
              </a:spcAft>
              <a:buNone/>
              <a:defRPr sz="1000">
                <a:solidFill>
                  <a:schemeClr val="dk2"/>
                </a:solidFill>
              </a:defRPr>
            </a:lvl6pPr>
            <a:lvl7pPr lvl="6" algn="r">
              <a:lnSpc>
                <a:spcPct val="100000"/>
              </a:lnSpc>
              <a:spcAft>
                <a:spcPts val="0"/>
              </a:spcAft>
              <a:buNone/>
              <a:defRPr sz="1000">
                <a:solidFill>
                  <a:schemeClr val="dk2"/>
                </a:solidFill>
              </a:defRPr>
            </a:lvl7pPr>
            <a:lvl8pPr lvl="7" algn="r">
              <a:lnSpc>
                <a:spcPct val="100000"/>
              </a:lnSpc>
              <a:spcAft>
                <a:spcPts val="0"/>
              </a:spcAft>
              <a:buNone/>
              <a:defRPr sz="1000">
                <a:solidFill>
                  <a:schemeClr val="dk2"/>
                </a:solidFill>
              </a:defRPr>
            </a:lvl8pPr>
            <a:lvl9pPr lvl="8" algn="r">
              <a:lnSpc>
                <a:spcPct val="100000"/>
              </a:lnSpc>
              <a:spcAft>
                <a:spcPts val="0"/>
              </a:spcAft>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ise en page personnalisée 9">
  <p:cSld name="AUTOLAYOUT_13">
    <p:bg>
      <p:bgPr>
        <a:solidFill>
          <a:srgbClr val="FFFFFF"/>
        </a:solidFill>
      </p:bgPr>
    </p:bg>
    <p:spTree>
      <p:nvGrpSpPr>
        <p:cNvPr id="133" name="Shape 133"/>
        <p:cNvGrpSpPr/>
        <p:nvPr/>
      </p:nvGrpSpPr>
      <p:grpSpPr>
        <a:xfrm>
          <a:off x="0" y="0"/>
          <a:ext cx="0" cy="0"/>
          <a:chOff x="0" y="0"/>
          <a:chExt cx="0" cy="0"/>
        </a:xfrm>
      </p:grpSpPr>
      <p:sp>
        <p:nvSpPr>
          <p:cNvPr id="134" name="Google Shape;134;g903ce92f0d_0_1884"/>
          <p:cNvSpPr/>
          <p:nvPr/>
        </p:nvSpPr>
        <p:spPr>
          <a:xfrm>
            <a:off x="0" y="0"/>
            <a:ext cx="9144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g903ce92f0d_0_1884"/>
          <p:cNvSpPr txBox="1"/>
          <p:nvPr>
            <p:ph type="title"/>
          </p:nvPr>
        </p:nvSpPr>
        <p:spPr>
          <a:xfrm>
            <a:off x="311700" y="307825"/>
            <a:ext cx="4779300" cy="1418100"/>
          </a:xfrm>
          <a:prstGeom prst="rect">
            <a:avLst/>
          </a:prstGeom>
          <a:noFill/>
        </p:spPr>
        <p:txBody>
          <a:bodyPr anchorCtr="0" anchor="b" bIns="91425" lIns="91425" spcFirstLastPara="1" rIns="91425" wrap="square" tIns="91425">
            <a:noAutofit/>
          </a:bodyPr>
          <a:lstStyle>
            <a:lvl1pPr lvl="0" algn="l">
              <a:lnSpc>
                <a:spcPct val="100000"/>
              </a:lnSpc>
              <a:spcBef>
                <a:spcPts val="0"/>
              </a:spcBef>
              <a:spcAft>
                <a:spcPts val="0"/>
              </a:spcAft>
              <a:buClr>
                <a:schemeClr val="dk1"/>
              </a:buClr>
              <a:buSzPts val="3000"/>
              <a:buNone/>
              <a:defRPr sz="3000">
                <a:solidFill>
                  <a:schemeClr val="dk2"/>
                </a:solidFill>
              </a:defRPr>
            </a:lvl1pPr>
            <a:lvl2pPr lvl="1" algn="l">
              <a:lnSpc>
                <a:spcPct val="100000"/>
              </a:lnSpc>
              <a:spcBef>
                <a:spcPts val="0"/>
              </a:spcBef>
              <a:spcAft>
                <a:spcPts val="0"/>
              </a:spcAft>
              <a:buClr>
                <a:schemeClr val="dk1"/>
              </a:buClr>
              <a:buSzPts val="3000"/>
              <a:buNone/>
              <a:defRPr sz="3000">
                <a:solidFill>
                  <a:schemeClr val="dk2"/>
                </a:solidFill>
              </a:defRPr>
            </a:lvl2pPr>
            <a:lvl3pPr lvl="2" algn="l">
              <a:lnSpc>
                <a:spcPct val="100000"/>
              </a:lnSpc>
              <a:spcBef>
                <a:spcPts val="0"/>
              </a:spcBef>
              <a:spcAft>
                <a:spcPts val="0"/>
              </a:spcAft>
              <a:buClr>
                <a:schemeClr val="dk1"/>
              </a:buClr>
              <a:buSzPts val="3000"/>
              <a:buNone/>
              <a:defRPr sz="3000">
                <a:solidFill>
                  <a:schemeClr val="dk2"/>
                </a:solidFill>
              </a:defRPr>
            </a:lvl3pPr>
            <a:lvl4pPr lvl="3" algn="l">
              <a:lnSpc>
                <a:spcPct val="100000"/>
              </a:lnSpc>
              <a:spcBef>
                <a:spcPts val="0"/>
              </a:spcBef>
              <a:spcAft>
                <a:spcPts val="0"/>
              </a:spcAft>
              <a:buClr>
                <a:schemeClr val="dk1"/>
              </a:buClr>
              <a:buSzPts val="3000"/>
              <a:buNone/>
              <a:defRPr sz="3000">
                <a:solidFill>
                  <a:schemeClr val="dk2"/>
                </a:solidFill>
              </a:defRPr>
            </a:lvl4pPr>
            <a:lvl5pPr lvl="4" algn="l">
              <a:lnSpc>
                <a:spcPct val="100000"/>
              </a:lnSpc>
              <a:spcBef>
                <a:spcPts val="0"/>
              </a:spcBef>
              <a:spcAft>
                <a:spcPts val="0"/>
              </a:spcAft>
              <a:buClr>
                <a:schemeClr val="dk1"/>
              </a:buClr>
              <a:buSzPts val="3000"/>
              <a:buNone/>
              <a:defRPr sz="3000">
                <a:solidFill>
                  <a:schemeClr val="dk2"/>
                </a:solidFill>
              </a:defRPr>
            </a:lvl5pPr>
            <a:lvl6pPr lvl="5" algn="l">
              <a:lnSpc>
                <a:spcPct val="100000"/>
              </a:lnSpc>
              <a:spcBef>
                <a:spcPts val="0"/>
              </a:spcBef>
              <a:spcAft>
                <a:spcPts val="0"/>
              </a:spcAft>
              <a:buClr>
                <a:schemeClr val="dk1"/>
              </a:buClr>
              <a:buSzPts val="3000"/>
              <a:buNone/>
              <a:defRPr sz="3000">
                <a:solidFill>
                  <a:schemeClr val="dk2"/>
                </a:solidFill>
              </a:defRPr>
            </a:lvl6pPr>
            <a:lvl7pPr lvl="6" algn="l">
              <a:lnSpc>
                <a:spcPct val="100000"/>
              </a:lnSpc>
              <a:spcBef>
                <a:spcPts val="0"/>
              </a:spcBef>
              <a:spcAft>
                <a:spcPts val="0"/>
              </a:spcAft>
              <a:buClr>
                <a:schemeClr val="dk1"/>
              </a:buClr>
              <a:buSzPts val="3000"/>
              <a:buNone/>
              <a:defRPr sz="3000">
                <a:solidFill>
                  <a:schemeClr val="dk2"/>
                </a:solidFill>
              </a:defRPr>
            </a:lvl7pPr>
            <a:lvl8pPr lvl="7" algn="l">
              <a:lnSpc>
                <a:spcPct val="100000"/>
              </a:lnSpc>
              <a:spcBef>
                <a:spcPts val="0"/>
              </a:spcBef>
              <a:spcAft>
                <a:spcPts val="0"/>
              </a:spcAft>
              <a:buClr>
                <a:schemeClr val="dk1"/>
              </a:buClr>
              <a:buSzPts val="3000"/>
              <a:buNone/>
              <a:defRPr sz="3000">
                <a:solidFill>
                  <a:schemeClr val="dk2"/>
                </a:solidFill>
              </a:defRPr>
            </a:lvl8pPr>
            <a:lvl9pPr lvl="8" algn="l">
              <a:lnSpc>
                <a:spcPct val="100000"/>
              </a:lnSpc>
              <a:spcBef>
                <a:spcPts val="0"/>
              </a:spcBef>
              <a:spcAft>
                <a:spcPts val="0"/>
              </a:spcAft>
              <a:buClr>
                <a:schemeClr val="dk1"/>
              </a:buClr>
              <a:buSzPts val="3000"/>
              <a:buNone/>
              <a:defRPr sz="3000">
                <a:solidFill>
                  <a:schemeClr val="dk2"/>
                </a:solidFill>
              </a:defRPr>
            </a:lvl9pPr>
          </a:lstStyle>
          <a:p/>
        </p:txBody>
      </p:sp>
      <p:sp>
        <p:nvSpPr>
          <p:cNvPr id="136" name="Google Shape;136;g903ce92f0d_0_1884"/>
          <p:cNvSpPr txBox="1"/>
          <p:nvPr>
            <p:ph idx="1" type="body"/>
          </p:nvPr>
        </p:nvSpPr>
        <p:spPr>
          <a:xfrm>
            <a:off x="317475" y="1808125"/>
            <a:ext cx="4779300" cy="2768700"/>
          </a:xfrm>
          <a:prstGeom prst="rect">
            <a:avLst/>
          </a:prstGeom>
          <a:noFill/>
        </p:spPr>
        <p:txBody>
          <a:bodyPr anchorCtr="0" anchor="t" bIns="91425" lIns="91425" spcFirstLastPara="1" rIns="91425" wrap="square" tIns="91425">
            <a:noAutofit/>
          </a:bodyPr>
          <a:lstStyle>
            <a:lvl1pPr indent="-330200" lvl="0" marL="457200" algn="l">
              <a:lnSpc>
                <a:spcPct val="115000"/>
              </a:lnSpc>
              <a:spcBef>
                <a:spcPts val="0"/>
              </a:spcBef>
              <a:spcAft>
                <a:spcPts val="0"/>
              </a:spcAft>
              <a:buClr>
                <a:schemeClr val="dk2"/>
              </a:buClr>
              <a:buSzPts val="1600"/>
              <a:buChar char="●"/>
              <a:defRPr sz="1600">
                <a:solidFill>
                  <a:schemeClr val="dk2"/>
                </a:solidFill>
              </a:defRPr>
            </a:lvl1pPr>
            <a:lvl2pPr indent="-298450" lvl="1" marL="914400" algn="l">
              <a:lnSpc>
                <a:spcPct val="115000"/>
              </a:lnSpc>
              <a:spcBef>
                <a:spcPts val="1600"/>
              </a:spcBef>
              <a:spcAft>
                <a:spcPts val="0"/>
              </a:spcAft>
              <a:buClr>
                <a:schemeClr val="dk2"/>
              </a:buClr>
              <a:buSzPts val="1100"/>
              <a:buChar char="○"/>
              <a:defRPr sz="1400">
                <a:solidFill>
                  <a:schemeClr val="dk2"/>
                </a:solidFill>
              </a:defRPr>
            </a:lvl2pPr>
            <a:lvl3pPr indent="-298450" lvl="2" marL="1371600" algn="l">
              <a:lnSpc>
                <a:spcPct val="115000"/>
              </a:lnSpc>
              <a:spcBef>
                <a:spcPts val="1600"/>
              </a:spcBef>
              <a:spcAft>
                <a:spcPts val="0"/>
              </a:spcAft>
              <a:buClr>
                <a:schemeClr val="dk2"/>
              </a:buClr>
              <a:buSzPts val="1100"/>
              <a:buChar char="■"/>
              <a:defRPr sz="1400">
                <a:solidFill>
                  <a:schemeClr val="dk2"/>
                </a:solidFill>
              </a:defRPr>
            </a:lvl3pPr>
            <a:lvl4pPr indent="-298450" lvl="3" marL="1828800" algn="l">
              <a:lnSpc>
                <a:spcPct val="115000"/>
              </a:lnSpc>
              <a:spcBef>
                <a:spcPts val="1600"/>
              </a:spcBef>
              <a:spcAft>
                <a:spcPts val="0"/>
              </a:spcAft>
              <a:buClr>
                <a:schemeClr val="dk2"/>
              </a:buClr>
              <a:buSzPts val="1100"/>
              <a:buChar char="●"/>
              <a:defRPr sz="1400">
                <a:solidFill>
                  <a:schemeClr val="dk2"/>
                </a:solidFill>
              </a:defRPr>
            </a:lvl4pPr>
            <a:lvl5pPr indent="-298450" lvl="4" marL="2286000" algn="l">
              <a:lnSpc>
                <a:spcPct val="115000"/>
              </a:lnSpc>
              <a:spcBef>
                <a:spcPts val="1600"/>
              </a:spcBef>
              <a:spcAft>
                <a:spcPts val="0"/>
              </a:spcAft>
              <a:buClr>
                <a:schemeClr val="dk2"/>
              </a:buClr>
              <a:buSzPts val="1100"/>
              <a:buChar char="○"/>
              <a:defRPr sz="1400">
                <a:solidFill>
                  <a:schemeClr val="dk2"/>
                </a:solidFill>
              </a:defRPr>
            </a:lvl5pPr>
            <a:lvl6pPr indent="-298450" lvl="5" marL="2743200" algn="l">
              <a:lnSpc>
                <a:spcPct val="115000"/>
              </a:lnSpc>
              <a:spcBef>
                <a:spcPts val="1600"/>
              </a:spcBef>
              <a:spcAft>
                <a:spcPts val="0"/>
              </a:spcAft>
              <a:buClr>
                <a:schemeClr val="dk2"/>
              </a:buClr>
              <a:buSzPts val="1100"/>
              <a:buChar char="■"/>
              <a:defRPr sz="1400">
                <a:solidFill>
                  <a:schemeClr val="dk2"/>
                </a:solidFill>
              </a:defRPr>
            </a:lvl6pPr>
            <a:lvl7pPr indent="-298450" lvl="6" marL="3200400" algn="l">
              <a:lnSpc>
                <a:spcPct val="115000"/>
              </a:lnSpc>
              <a:spcBef>
                <a:spcPts val="1600"/>
              </a:spcBef>
              <a:spcAft>
                <a:spcPts val="0"/>
              </a:spcAft>
              <a:buClr>
                <a:schemeClr val="dk2"/>
              </a:buClr>
              <a:buSzPts val="1100"/>
              <a:buChar char="●"/>
              <a:defRPr sz="1400">
                <a:solidFill>
                  <a:schemeClr val="dk2"/>
                </a:solidFill>
              </a:defRPr>
            </a:lvl7pPr>
            <a:lvl8pPr indent="-298450" lvl="7" marL="3657600" algn="l">
              <a:lnSpc>
                <a:spcPct val="115000"/>
              </a:lnSpc>
              <a:spcBef>
                <a:spcPts val="1600"/>
              </a:spcBef>
              <a:spcAft>
                <a:spcPts val="0"/>
              </a:spcAft>
              <a:buClr>
                <a:schemeClr val="dk2"/>
              </a:buClr>
              <a:buSzPts val="1100"/>
              <a:buChar char="○"/>
              <a:defRPr sz="1400">
                <a:solidFill>
                  <a:schemeClr val="dk2"/>
                </a:solidFill>
              </a:defRPr>
            </a:lvl8pPr>
            <a:lvl9pPr indent="-298450" lvl="8" marL="4114800" algn="l">
              <a:lnSpc>
                <a:spcPct val="115000"/>
              </a:lnSpc>
              <a:spcBef>
                <a:spcPts val="1600"/>
              </a:spcBef>
              <a:spcAft>
                <a:spcPts val="1600"/>
              </a:spcAft>
              <a:buClr>
                <a:schemeClr val="dk2"/>
              </a:buClr>
              <a:buSzPts val="1100"/>
              <a:buChar char="■"/>
              <a:defRPr sz="1400">
                <a:solidFill>
                  <a:schemeClr val="dk2"/>
                </a:solidFill>
              </a:defRPr>
            </a:lvl9pPr>
          </a:lstStyle>
          <a:p/>
        </p:txBody>
      </p:sp>
      <p:sp>
        <p:nvSpPr>
          <p:cNvPr id="137" name="Google Shape;137;g903ce92f0d_0_1884"/>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Autofit/>
          </a:bodyPr>
          <a:lstStyle>
            <a:lvl1pPr lvl="0" algn="r">
              <a:lnSpc>
                <a:spcPct val="100000"/>
              </a:lnSpc>
              <a:spcAft>
                <a:spcPts val="0"/>
              </a:spcAft>
              <a:buNone/>
              <a:defRPr sz="1000">
                <a:solidFill>
                  <a:schemeClr val="dk2"/>
                </a:solidFill>
              </a:defRPr>
            </a:lvl1pPr>
            <a:lvl2pPr lvl="1" algn="r">
              <a:lnSpc>
                <a:spcPct val="100000"/>
              </a:lnSpc>
              <a:spcAft>
                <a:spcPts val="0"/>
              </a:spcAft>
              <a:buNone/>
              <a:defRPr sz="1000">
                <a:solidFill>
                  <a:schemeClr val="dk2"/>
                </a:solidFill>
              </a:defRPr>
            </a:lvl2pPr>
            <a:lvl3pPr lvl="2" algn="r">
              <a:lnSpc>
                <a:spcPct val="100000"/>
              </a:lnSpc>
              <a:spcAft>
                <a:spcPts val="0"/>
              </a:spcAft>
              <a:buNone/>
              <a:defRPr sz="1000">
                <a:solidFill>
                  <a:schemeClr val="dk2"/>
                </a:solidFill>
              </a:defRPr>
            </a:lvl3pPr>
            <a:lvl4pPr lvl="3" algn="r">
              <a:lnSpc>
                <a:spcPct val="100000"/>
              </a:lnSpc>
              <a:spcAft>
                <a:spcPts val="0"/>
              </a:spcAft>
              <a:buNone/>
              <a:defRPr sz="1000">
                <a:solidFill>
                  <a:schemeClr val="dk2"/>
                </a:solidFill>
              </a:defRPr>
            </a:lvl4pPr>
            <a:lvl5pPr lvl="4" algn="r">
              <a:lnSpc>
                <a:spcPct val="100000"/>
              </a:lnSpc>
              <a:spcAft>
                <a:spcPts val="0"/>
              </a:spcAft>
              <a:buNone/>
              <a:defRPr sz="1000">
                <a:solidFill>
                  <a:schemeClr val="dk2"/>
                </a:solidFill>
              </a:defRPr>
            </a:lvl5pPr>
            <a:lvl6pPr lvl="5" algn="r">
              <a:lnSpc>
                <a:spcPct val="100000"/>
              </a:lnSpc>
              <a:spcAft>
                <a:spcPts val="0"/>
              </a:spcAft>
              <a:buNone/>
              <a:defRPr sz="1000">
                <a:solidFill>
                  <a:schemeClr val="dk2"/>
                </a:solidFill>
              </a:defRPr>
            </a:lvl6pPr>
            <a:lvl7pPr lvl="6" algn="r">
              <a:lnSpc>
                <a:spcPct val="100000"/>
              </a:lnSpc>
              <a:spcAft>
                <a:spcPts val="0"/>
              </a:spcAft>
              <a:buNone/>
              <a:defRPr sz="1000">
                <a:solidFill>
                  <a:schemeClr val="dk2"/>
                </a:solidFill>
              </a:defRPr>
            </a:lvl7pPr>
            <a:lvl8pPr lvl="7" algn="r">
              <a:lnSpc>
                <a:spcPct val="100000"/>
              </a:lnSpc>
              <a:spcAft>
                <a:spcPts val="0"/>
              </a:spcAft>
              <a:buNone/>
              <a:defRPr sz="1000">
                <a:solidFill>
                  <a:schemeClr val="dk2"/>
                </a:solidFill>
              </a:defRPr>
            </a:lvl8pPr>
            <a:lvl9pPr lvl="8" algn="r">
              <a:lnSpc>
                <a:spcPct val="100000"/>
              </a:lnSpc>
              <a:spcAft>
                <a:spcPts val="0"/>
              </a:spcAft>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5"/>
          <p:cNvSpPr/>
          <p:nvPr/>
        </p:nvSpPr>
        <p:spPr>
          <a:xfrm>
            <a:off x="0" y="4749850"/>
            <a:ext cx="9144000" cy="3936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8" name="Google Shape;18;p5"/>
          <p:cNvGrpSpPr/>
          <p:nvPr/>
        </p:nvGrpSpPr>
        <p:grpSpPr>
          <a:xfrm>
            <a:off x="830394" y="657876"/>
            <a:ext cx="745764" cy="45826"/>
            <a:chOff x="4580561" y="2589004"/>
            <a:chExt cx="1064464" cy="25200"/>
          </a:xfrm>
        </p:grpSpPr>
        <p:sp>
          <p:nvSpPr>
            <p:cNvPr id="19" name="Google Shape;19;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1" name="Google Shape;21;p5"/>
          <p:cNvSpPr txBox="1"/>
          <p:nvPr>
            <p:ph type="title"/>
          </p:nvPr>
        </p:nvSpPr>
        <p:spPr>
          <a:xfrm>
            <a:off x="729450" y="785250"/>
            <a:ext cx="7688700" cy="5352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Clr>
                <a:schemeClr val="dk2"/>
              </a:buClr>
              <a:buSzPts val="2600"/>
              <a:buNone/>
              <a:defRPr sz="2600">
                <a:solidFill>
                  <a:schemeClr val="dk2"/>
                </a:solidFill>
              </a:defRPr>
            </a:lvl1pPr>
            <a:lvl2pPr lvl="1" rtl="0" algn="l">
              <a:lnSpc>
                <a:spcPct val="100000"/>
              </a:lnSpc>
              <a:spcBef>
                <a:spcPts val="0"/>
              </a:spcBef>
              <a:spcAft>
                <a:spcPts val="0"/>
              </a:spcAft>
              <a:buClr>
                <a:schemeClr val="dk2"/>
              </a:buClr>
              <a:buSzPts val="2600"/>
              <a:buNone/>
              <a:defRPr sz="2600">
                <a:solidFill>
                  <a:schemeClr val="dk2"/>
                </a:solidFill>
              </a:defRPr>
            </a:lvl2pPr>
            <a:lvl3pPr lvl="2" rtl="0" algn="l">
              <a:lnSpc>
                <a:spcPct val="100000"/>
              </a:lnSpc>
              <a:spcBef>
                <a:spcPts val="0"/>
              </a:spcBef>
              <a:spcAft>
                <a:spcPts val="0"/>
              </a:spcAft>
              <a:buClr>
                <a:schemeClr val="dk2"/>
              </a:buClr>
              <a:buSzPts val="2600"/>
              <a:buNone/>
              <a:defRPr sz="2600">
                <a:solidFill>
                  <a:schemeClr val="dk2"/>
                </a:solidFill>
              </a:defRPr>
            </a:lvl3pPr>
            <a:lvl4pPr lvl="3" rtl="0" algn="l">
              <a:lnSpc>
                <a:spcPct val="100000"/>
              </a:lnSpc>
              <a:spcBef>
                <a:spcPts val="0"/>
              </a:spcBef>
              <a:spcAft>
                <a:spcPts val="0"/>
              </a:spcAft>
              <a:buClr>
                <a:schemeClr val="dk2"/>
              </a:buClr>
              <a:buSzPts val="2600"/>
              <a:buNone/>
              <a:defRPr sz="2600">
                <a:solidFill>
                  <a:schemeClr val="dk2"/>
                </a:solidFill>
              </a:defRPr>
            </a:lvl4pPr>
            <a:lvl5pPr lvl="4" rtl="0" algn="l">
              <a:lnSpc>
                <a:spcPct val="100000"/>
              </a:lnSpc>
              <a:spcBef>
                <a:spcPts val="0"/>
              </a:spcBef>
              <a:spcAft>
                <a:spcPts val="0"/>
              </a:spcAft>
              <a:buClr>
                <a:schemeClr val="dk2"/>
              </a:buClr>
              <a:buSzPts val="2600"/>
              <a:buNone/>
              <a:defRPr sz="2600">
                <a:solidFill>
                  <a:schemeClr val="dk2"/>
                </a:solidFill>
              </a:defRPr>
            </a:lvl5pPr>
            <a:lvl6pPr lvl="5" rtl="0" algn="l">
              <a:lnSpc>
                <a:spcPct val="100000"/>
              </a:lnSpc>
              <a:spcBef>
                <a:spcPts val="0"/>
              </a:spcBef>
              <a:spcAft>
                <a:spcPts val="0"/>
              </a:spcAft>
              <a:buClr>
                <a:schemeClr val="dk2"/>
              </a:buClr>
              <a:buSzPts val="2600"/>
              <a:buNone/>
              <a:defRPr sz="2600">
                <a:solidFill>
                  <a:schemeClr val="dk2"/>
                </a:solidFill>
              </a:defRPr>
            </a:lvl6pPr>
            <a:lvl7pPr lvl="6" rtl="0" algn="l">
              <a:lnSpc>
                <a:spcPct val="100000"/>
              </a:lnSpc>
              <a:spcBef>
                <a:spcPts val="0"/>
              </a:spcBef>
              <a:spcAft>
                <a:spcPts val="0"/>
              </a:spcAft>
              <a:buClr>
                <a:schemeClr val="dk2"/>
              </a:buClr>
              <a:buSzPts val="2600"/>
              <a:buNone/>
              <a:defRPr sz="2600">
                <a:solidFill>
                  <a:schemeClr val="dk2"/>
                </a:solidFill>
              </a:defRPr>
            </a:lvl7pPr>
            <a:lvl8pPr lvl="7" rtl="0" algn="l">
              <a:lnSpc>
                <a:spcPct val="100000"/>
              </a:lnSpc>
              <a:spcBef>
                <a:spcPts val="0"/>
              </a:spcBef>
              <a:spcAft>
                <a:spcPts val="0"/>
              </a:spcAft>
              <a:buClr>
                <a:schemeClr val="dk2"/>
              </a:buClr>
              <a:buSzPts val="2600"/>
              <a:buNone/>
              <a:defRPr sz="2600">
                <a:solidFill>
                  <a:schemeClr val="dk2"/>
                </a:solidFill>
              </a:defRPr>
            </a:lvl8pPr>
            <a:lvl9pPr lvl="8" rtl="0" algn="l">
              <a:lnSpc>
                <a:spcPct val="100000"/>
              </a:lnSpc>
              <a:spcBef>
                <a:spcPts val="0"/>
              </a:spcBef>
              <a:spcAft>
                <a:spcPts val="0"/>
              </a:spcAft>
              <a:buClr>
                <a:schemeClr val="dk2"/>
              </a:buClr>
              <a:buSzPts val="2600"/>
              <a:buNone/>
              <a:defRPr sz="2600">
                <a:solidFill>
                  <a:schemeClr val="dk2"/>
                </a:solidFill>
              </a:defRPr>
            </a:lvl9pPr>
          </a:lstStyle>
          <a:p/>
        </p:txBody>
      </p:sp>
      <p:sp>
        <p:nvSpPr>
          <p:cNvPr id="22" name="Google Shape;22;p5"/>
          <p:cNvSpPr txBox="1"/>
          <p:nvPr>
            <p:ph idx="1" type="body"/>
          </p:nvPr>
        </p:nvSpPr>
        <p:spPr>
          <a:xfrm>
            <a:off x="729450" y="1545475"/>
            <a:ext cx="7688700" cy="2261100"/>
          </a:xfrm>
          <a:prstGeom prst="rect">
            <a:avLst/>
          </a:prstGeom>
          <a:noFill/>
          <a:ln>
            <a:noFill/>
          </a:ln>
        </p:spPr>
        <p:txBody>
          <a:bodyPr anchorCtr="0" anchor="t" bIns="91425" lIns="91425" spcFirstLastPara="1" rIns="91425" wrap="square" tIns="91425">
            <a:noAutofit/>
          </a:bodyPr>
          <a:lstStyle>
            <a:lvl1pPr indent="-311150" lvl="0" marL="457200" rtl="0" algn="l">
              <a:lnSpc>
                <a:spcPct val="115000"/>
              </a:lnSpc>
              <a:spcBef>
                <a:spcPts val="0"/>
              </a:spcBef>
              <a:spcAft>
                <a:spcPts val="0"/>
              </a:spcAft>
              <a:buSzPts val="1300"/>
              <a:buChar char="●"/>
              <a:defRPr/>
            </a:lvl1pPr>
            <a:lvl2pPr indent="-298450" lvl="1" marL="914400" rtl="0" algn="l">
              <a:lnSpc>
                <a:spcPct val="115000"/>
              </a:lnSpc>
              <a:spcBef>
                <a:spcPts val="1600"/>
              </a:spcBef>
              <a:spcAft>
                <a:spcPts val="0"/>
              </a:spcAft>
              <a:buSzPts val="1100"/>
              <a:buChar char="○"/>
              <a:defRPr/>
            </a:lvl2pPr>
            <a:lvl3pPr indent="-298450" lvl="2" marL="1371600" rtl="0" algn="l">
              <a:lnSpc>
                <a:spcPct val="115000"/>
              </a:lnSpc>
              <a:spcBef>
                <a:spcPts val="1600"/>
              </a:spcBef>
              <a:spcAft>
                <a:spcPts val="0"/>
              </a:spcAft>
              <a:buSzPts val="1100"/>
              <a:buChar char="■"/>
              <a:defRPr/>
            </a:lvl3pPr>
            <a:lvl4pPr indent="-298450" lvl="3" marL="1828800" rtl="0" algn="l">
              <a:lnSpc>
                <a:spcPct val="115000"/>
              </a:lnSpc>
              <a:spcBef>
                <a:spcPts val="1600"/>
              </a:spcBef>
              <a:spcAft>
                <a:spcPts val="0"/>
              </a:spcAft>
              <a:buSzPts val="1100"/>
              <a:buChar char="●"/>
              <a:defRPr/>
            </a:lvl4pPr>
            <a:lvl5pPr indent="-298450" lvl="4" marL="2286000" rtl="0" algn="l">
              <a:lnSpc>
                <a:spcPct val="115000"/>
              </a:lnSpc>
              <a:spcBef>
                <a:spcPts val="1600"/>
              </a:spcBef>
              <a:spcAft>
                <a:spcPts val="0"/>
              </a:spcAft>
              <a:buSzPts val="1100"/>
              <a:buChar char="○"/>
              <a:defRPr/>
            </a:lvl5pPr>
            <a:lvl6pPr indent="-298450" lvl="5" marL="2743200" rtl="0" algn="l">
              <a:lnSpc>
                <a:spcPct val="115000"/>
              </a:lnSpc>
              <a:spcBef>
                <a:spcPts val="1600"/>
              </a:spcBef>
              <a:spcAft>
                <a:spcPts val="0"/>
              </a:spcAft>
              <a:buSzPts val="1100"/>
              <a:buChar char="■"/>
              <a:defRPr/>
            </a:lvl6pPr>
            <a:lvl7pPr indent="-298450" lvl="6" marL="3200400" rtl="0" algn="l">
              <a:lnSpc>
                <a:spcPct val="115000"/>
              </a:lnSpc>
              <a:spcBef>
                <a:spcPts val="1600"/>
              </a:spcBef>
              <a:spcAft>
                <a:spcPts val="0"/>
              </a:spcAft>
              <a:buSzPts val="1100"/>
              <a:buChar char="●"/>
              <a:defRPr/>
            </a:lvl7pPr>
            <a:lvl8pPr indent="-298450" lvl="7" marL="3657600" rtl="0" algn="l">
              <a:lnSpc>
                <a:spcPct val="115000"/>
              </a:lnSpc>
              <a:spcBef>
                <a:spcPts val="1600"/>
              </a:spcBef>
              <a:spcAft>
                <a:spcPts val="0"/>
              </a:spcAft>
              <a:buSzPts val="1100"/>
              <a:buChar char="○"/>
              <a:defRPr/>
            </a:lvl8pPr>
            <a:lvl9pPr indent="-298450" lvl="8" marL="4114800" rtl="0" algn="l">
              <a:lnSpc>
                <a:spcPct val="115000"/>
              </a:lnSpc>
              <a:spcBef>
                <a:spcPts val="1600"/>
              </a:spcBef>
              <a:spcAft>
                <a:spcPts val="1600"/>
              </a:spcAft>
              <a:buSzPts val="1100"/>
              <a:buChar char="■"/>
              <a:defRPr/>
            </a:lvl9pPr>
          </a:lstStyle>
          <a:p/>
        </p:txBody>
      </p:sp>
      <p:sp>
        <p:nvSpPr>
          <p:cNvPr id="23" name="Google Shape;23;p5"/>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pic>
        <p:nvPicPr>
          <p:cNvPr id="24" name="Google Shape;24;p5"/>
          <p:cNvPicPr preferRelativeResize="0"/>
          <p:nvPr/>
        </p:nvPicPr>
        <p:blipFill rotWithShape="1">
          <a:blip r:embed="rId2">
            <a:alphaModFix/>
          </a:blip>
          <a:srcRect b="31682" l="16874" r="16874" t="31678"/>
          <a:stretch/>
        </p:blipFill>
        <p:spPr>
          <a:xfrm>
            <a:off x="748725" y="4749850"/>
            <a:ext cx="711703" cy="393600"/>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ise en page personnalisée 7">
  <p:cSld name="AUTOLAYOUT_14">
    <p:bg>
      <p:bgPr>
        <a:solidFill>
          <a:srgbClr val="FFFFFF"/>
        </a:solidFill>
      </p:bgPr>
    </p:bg>
    <p:spTree>
      <p:nvGrpSpPr>
        <p:cNvPr id="138" name="Shape 138"/>
        <p:cNvGrpSpPr/>
        <p:nvPr/>
      </p:nvGrpSpPr>
      <p:grpSpPr>
        <a:xfrm>
          <a:off x="0" y="0"/>
          <a:ext cx="0" cy="0"/>
          <a:chOff x="0" y="0"/>
          <a:chExt cx="0" cy="0"/>
        </a:xfrm>
      </p:grpSpPr>
      <p:sp>
        <p:nvSpPr>
          <p:cNvPr id="139" name="Google Shape;139;g903ce92f0d_0_2384"/>
          <p:cNvSpPr/>
          <p:nvPr/>
        </p:nvSpPr>
        <p:spPr>
          <a:xfrm>
            <a:off x="0" y="0"/>
            <a:ext cx="914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g903ce92f0d_0_2384"/>
          <p:cNvSpPr/>
          <p:nvPr/>
        </p:nvSpPr>
        <p:spPr>
          <a:xfrm>
            <a:off x="3047650" y="0"/>
            <a:ext cx="60963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g903ce92f0d_0_2384"/>
          <p:cNvSpPr/>
          <p:nvPr/>
        </p:nvSpPr>
        <p:spPr>
          <a:xfrm>
            <a:off x="205218" y="201292"/>
            <a:ext cx="408900" cy="381900"/>
          </a:xfrm>
          <a:prstGeom prst="flowChartDelay">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g903ce92f0d_0_2384"/>
          <p:cNvSpPr/>
          <p:nvPr/>
        </p:nvSpPr>
        <p:spPr>
          <a:xfrm>
            <a:off x="205218" y="201292"/>
            <a:ext cx="408900" cy="381900"/>
          </a:xfrm>
          <a:prstGeom prst="flowChartDelay">
            <a:avLst/>
          </a:pr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g903ce92f0d_0_2384"/>
          <p:cNvSpPr/>
          <p:nvPr/>
        </p:nvSpPr>
        <p:spPr>
          <a:xfrm>
            <a:off x="100882" y="201292"/>
            <a:ext cx="408900" cy="381900"/>
          </a:xfrm>
          <a:prstGeom prst="flowChartDelay">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g903ce92f0d_0_2384"/>
          <p:cNvSpPr/>
          <p:nvPr/>
        </p:nvSpPr>
        <p:spPr>
          <a:xfrm>
            <a:off x="100882" y="201292"/>
            <a:ext cx="408900" cy="381900"/>
          </a:xfrm>
          <a:prstGeom prst="flowChartDelay">
            <a:avLst/>
          </a:prstGeom>
          <a:solidFill>
            <a:srgbClr val="FFFFFF">
              <a:alpha val="18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g903ce92f0d_0_2384"/>
          <p:cNvSpPr/>
          <p:nvPr/>
        </p:nvSpPr>
        <p:spPr>
          <a:xfrm>
            <a:off x="319" y="201292"/>
            <a:ext cx="408900" cy="381900"/>
          </a:xfrm>
          <a:prstGeom prst="flowChartDelay">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g903ce92f0d_0_2384"/>
          <p:cNvSpPr/>
          <p:nvPr/>
        </p:nvSpPr>
        <p:spPr>
          <a:xfrm>
            <a:off x="319" y="201292"/>
            <a:ext cx="408900" cy="381900"/>
          </a:xfrm>
          <a:prstGeom prst="flowChartDelay">
            <a:avLst/>
          </a:prstGeom>
          <a:solidFill>
            <a:srgbClr val="FFFFFF">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g903ce92f0d_0_2384"/>
          <p:cNvSpPr txBox="1"/>
          <p:nvPr>
            <p:ph type="title"/>
          </p:nvPr>
        </p:nvSpPr>
        <p:spPr>
          <a:xfrm>
            <a:off x="233600" y="829550"/>
            <a:ext cx="2566200" cy="892500"/>
          </a:xfrm>
          <a:prstGeom prst="rect">
            <a:avLst/>
          </a:prstGeom>
          <a:noFill/>
        </p:spPr>
        <p:txBody>
          <a:bodyPr anchorCtr="0" anchor="b" bIns="91425" lIns="91425" spcFirstLastPara="1" rIns="91425" wrap="square" tIns="91425">
            <a:noAutofit/>
          </a:bodyPr>
          <a:lstStyle>
            <a:lvl1pPr lvl="0" algn="l">
              <a:lnSpc>
                <a:spcPct val="100000"/>
              </a:lnSpc>
              <a:spcBef>
                <a:spcPts val="0"/>
              </a:spcBef>
              <a:spcAft>
                <a:spcPts val="0"/>
              </a:spcAft>
              <a:buNone/>
              <a:defRPr b="1" sz="2100">
                <a:solidFill>
                  <a:schemeClr val="lt1"/>
                </a:solidFill>
              </a:defRPr>
            </a:lvl1pPr>
            <a:lvl2pPr lvl="1" algn="l">
              <a:lnSpc>
                <a:spcPct val="100000"/>
              </a:lnSpc>
              <a:spcBef>
                <a:spcPts val="0"/>
              </a:spcBef>
              <a:spcAft>
                <a:spcPts val="0"/>
              </a:spcAft>
              <a:buNone/>
              <a:defRPr b="1" sz="2100">
                <a:solidFill>
                  <a:schemeClr val="lt1"/>
                </a:solidFill>
              </a:defRPr>
            </a:lvl2pPr>
            <a:lvl3pPr lvl="2" algn="l">
              <a:lnSpc>
                <a:spcPct val="100000"/>
              </a:lnSpc>
              <a:spcBef>
                <a:spcPts val="0"/>
              </a:spcBef>
              <a:spcAft>
                <a:spcPts val="0"/>
              </a:spcAft>
              <a:buNone/>
              <a:defRPr b="1" sz="2100">
                <a:solidFill>
                  <a:schemeClr val="lt1"/>
                </a:solidFill>
              </a:defRPr>
            </a:lvl3pPr>
            <a:lvl4pPr lvl="3" algn="l">
              <a:lnSpc>
                <a:spcPct val="100000"/>
              </a:lnSpc>
              <a:spcBef>
                <a:spcPts val="0"/>
              </a:spcBef>
              <a:spcAft>
                <a:spcPts val="0"/>
              </a:spcAft>
              <a:buNone/>
              <a:defRPr b="1" sz="2100">
                <a:solidFill>
                  <a:schemeClr val="lt1"/>
                </a:solidFill>
              </a:defRPr>
            </a:lvl4pPr>
            <a:lvl5pPr lvl="4" algn="l">
              <a:lnSpc>
                <a:spcPct val="100000"/>
              </a:lnSpc>
              <a:spcBef>
                <a:spcPts val="0"/>
              </a:spcBef>
              <a:spcAft>
                <a:spcPts val="0"/>
              </a:spcAft>
              <a:buNone/>
              <a:defRPr b="1" sz="2100">
                <a:solidFill>
                  <a:schemeClr val="lt1"/>
                </a:solidFill>
              </a:defRPr>
            </a:lvl5pPr>
            <a:lvl6pPr lvl="5" algn="l">
              <a:lnSpc>
                <a:spcPct val="100000"/>
              </a:lnSpc>
              <a:spcBef>
                <a:spcPts val="0"/>
              </a:spcBef>
              <a:spcAft>
                <a:spcPts val="0"/>
              </a:spcAft>
              <a:buNone/>
              <a:defRPr b="1" sz="2100">
                <a:solidFill>
                  <a:schemeClr val="lt1"/>
                </a:solidFill>
              </a:defRPr>
            </a:lvl6pPr>
            <a:lvl7pPr lvl="6" algn="l">
              <a:lnSpc>
                <a:spcPct val="100000"/>
              </a:lnSpc>
              <a:spcBef>
                <a:spcPts val="0"/>
              </a:spcBef>
              <a:spcAft>
                <a:spcPts val="0"/>
              </a:spcAft>
              <a:buNone/>
              <a:defRPr b="1" sz="2100">
                <a:solidFill>
                  <a:schemeClr val="lt1"/>
                </a:solidFill>
              </a:defRPr>
            </a:lvl7pPr>
            <a:lvl8pPr lvl="7" algn="l">
              <a:lnSpc>
                <a:spcPct val="100000"/>
              </a:lnSpc>
              <a:spcBef>
                <a:spcPts val="0"/>
              </a:spcBef>
              <a:spcAft>
                <a:spcPts val="0"/>
              </a:spcAft>
              <a:buNone/>
              <a:defRPr b="1" sz="2100">
                <a:solidFill>
                  <a:schemeClr val="lt1"/>
                </a:solidFill>
              </a:defRPr>
            </a:lvl8pPr>
            <a:lvl9pPr lvl="8" algn="l">
              <a:lnSpc>
                <a:spcPct val="100000"/>
              </a:lnSpc>
              <a:spcBef>
                <a:spcPts val="0"/>
              </a:spcBef>
              <a:spcAft>
                <a:spcPts val="0"/>
              </a:spcAft>
              <a:buNone/>
              <a:defRPr b="1" sz="2100">
                <a:solidFill>
                  <a:schemeClr val="lt1"/>
                </a:solidFill>
              </a:defRPr>
            </a:lvl9pPr>
          </a:lstStyle>
          <a:p/>
        </p:txBody>
      </p:sp>
      <p:sp>
        <p:nvSpPr>
          <p:cNvPr id="148" name="Google Shape;148;g903ce92f0d_0_2384"/>
          <p:cNvSpPr txBox="1"/>
          <p:nvPr>
            <p:ph idx="1" type="body"/>
          </p:nvPr>
        </p:nvSpPr>
        <p:spPr>
          <a:xfrm>
            <a:off x="233600" y="1798300"/>
            <a:ext cx="2566200" cy="2977200"/>
          </a:xfrm>
          <a:prstGeom prst="rect">
            <a:avLst/>
          </a:prstGeom>
          <a:noFill/>
        </p:spPr>
        <p:txBody>
          <a:bodyPr anchorCtr="0" anchor="t" bIns="91425" lIns="91425" spcFirstLastPara="1" rIns="91425" wrap="square" tIns="91425">
            <a:noAutofit/>
          </a:bodyPr>
          <a:lstStyle>
            <a:lvl1pPr indent="-317500" lvl="0" marL="457200" algn="l">
              <a:lnSpc>
                <a:spcPct val="115000"/>
              </a:lnSpc>
              <a:spcBef>
                <a:spcPts val="0"/>
              </a:spcBef>
              <a:spcAft>
                <a:spcPts val="0"/>
              </a:spcAft>
              <a:buClr>
                <a:schemeClr val="lt1"/>
              </a:buClr>
              <a:buSzPts val="1400"/>
              <a:buChar char="●"/>
              <a:defRPr sz="1400">
                <a:solidFill>
                  <a:schemeClr val="lt1"/>
                </a:solidFill>
              </a:defRPr>
            </a:lvl1pPr>
            <a:lvl2pPr indent="-304800" lvl="1" marL="914400" algn="l">
              <a:lnSpc>
                <a:spcPct val="115000"/>
              </a:lnSpc>
              <a:spcBef>
                <a:spcPts val="1600"/>
              </a:spcBef>
              <a:spcAft>
                <a:spcPts val="0"/>
              </a:spcAft>
              <a:buClr>
                <a:schemeClr val="lt1"/>
              </a:buClr>
              <a:buSzPts val="1200"/>
              <a:buChar char="○"/>
              <a:defRPr sz="1200">
                <a:solidFill>
                  <a:schemeClr val="lt1"/>
                </a:solidFill>
              </a:defRPr>
            </a:lvl2pPr>
            <a:lvl3pPr indent="-304800" lvl="2" marL="1371600" algn="l">
              <a:lnSpc>
                <a:spcPct val="115000"/>
              </a:lnSpc>
              <a:spcBef>
                <a:spcPts val="1600"/>
              </a:spcBef>
              <a:spcAft>
                <a:spcPts val="0"/>
              </a:spcAft>
              <a:buClr>
                <a:schemeClr val="lt1"/>
              </a:buClr>
              <a:buSzPts val="1200"/>
              <a:buChar char="■"/>
              <a:defRPr sz="1200">
                <a:solidFill>
                  <a:schemeClr val="lt1"/>
                </a:solidFill>
              </a:defRPr>
            </a:lvl3pPr>
            <a:lvl4pPr indent="-304800" lvl="3" marL="1828800" algn="l">
              <a:lnSpc>
                <a:spcPct val="115000"/>
              </a:lnSpc>
              <a:spcBef>
                <a:spcPts val="1600"/>
              </a:spcBef>
              <a:spcAft>
                <a:spcPts val="0"/>
              </a:spcAft>
              <a:buClr>
                <a:schemeClr val="lt1"/>
              </a:buClr>
              <a:buSzPts val="1200"/>
              <a:buChar char="●"/>
              <a:defRPr sz="1200">
                <a:solidFill>
                  <a:schemeClr val="lt1"/>
                </a:solidFill>
              </a:defRPr>
            </a:lvl4pPr>
            <a:lvl5pPr indent="-304800" lvl="4" marL="2286000" algn="l">
              <a:lnSpc>
                <a:spcPct val="115000"/>
              </a:lnSpc>
              <a:spcBef>
                <a:spcPts val="1600"/>
              </a:spcBef>
              <a:spcAft>
                <a:spcPts val="0"/>
              </a:spcAft>
              <a:buClr>
                <a:schemeClr val="lt1"/>
              </a:buClr>
              <a:buSzPts val="1200"/>
              <a:buChar char="○"/>
              <a:defRPr sz="1200">
                <a:solidFill>
                  <a:schemeClr val="lt1"/>
                </a:solidFill>
              </a:defRPr>
            </a:lvl5pPr>
            <a:lvl6pPr indent="-304800" lvl="5" marL="2743200" algn="l">
              <a:lnSpc>
                <a:spcPct val="115000"/>
              </a:lnSpc>
              <a:spcBef>
                <a:spcPts val="1600"/>
              </a:spcBef>
              <a:spcAft>
                <a:spcPts val="0"/>
              </a:spcAft>
              <a:buClr>
                <a:schemeClr val="lt1"/>
              </a:buClr>
              <a:buSzPts val="1200"/>
              <a:buChar char="■"/>
              <a:defRPr sz="1200">
                <a:solidFill>
                  <a:schemeClr val="lt1"/>
                </a:solidFill>
              </a:defRPr>
            </a:lvl6pPr>
            <a:lvl7pPr indent="-304800" lvl="6" marL="3200400" algn="l">
              <a:lnSpc>
                <a:spcPct val="115000"/>
              </a:lnSpc>
              <a:spcBef>
                <a:spcPts val="1600"/>
              </a:spcBef>
              <a:spcAft>
                <a:spcPts val="0"/>
              </a:spcAft>
              <a:buClr>
                <a:schemeClr val="lt1"/>
              </a:buClr>
              <a:buSzPts val="1200"/>
              <a:buChar char="●"/>
              <a:defRPr sz="1200">
                <a:solidFill>
                  <a:schemeClr val="lt1"/>
                </a:solidFill>
              </a:defRPr>
            </a:lvl7pPr>
            <a:lvl8pPr indent="-304800" lvl="7" marL="3657600" algn="l">
              <a:lnSpc>
                <a:spcPct val="115000"/>
              </a:lnSpc>
              <a:spcBef>
                <a:spcPts val="1600"/>
              </a:spcBef>
              <a:spcAft>
                <a:spcPts val="0"/>
              </a:spcAft>
              <a:buClr>
                <a:schemeClr val="lt1"/>
              </a:buClr>
              <a:buSzPts val="1200"/>
              <a:buChar char="○"/>
              <a:defRPr sz="1200">
                <a:solidFill>
                  <a:schemeClr val="lt1"/>
                </a:solidFill>
              </a:defRPr>
            </a:lvl8pPr>
            <a:lvl9pPr indent="-304800" lvl="8" marL="4114800" algn="l">
              <a:lnSpc>
                <a:spcPct val="115000"/>
              </a:lnSpc>
              <a:spcBef>
                <a:spcPts val="1600"/>
              </a:spcBef>
              <a:spcAft>
                <a:spcPts val="1600"/>
              </a:spcAft>
              <a:buClr>
                <a:schemeClr val="lt1"/>
              </a:buClr>
              <a:buSzPts val="1200"/>
              <a:buChar char="■"/>
              <a:defRPr sz="1200">
                <a:solidFill>
                  <a:schemeClr val="lt1"/>
                </a:solidFill>
              </a:defRPr>
            </a:lvl9pPr>
          </a:lstStyle>
          <a:p/>
        </p:txBody>
      </p:sp>
      <p:sp>
        <p:nvSpPr>
          <p:cNvPr id="149" name="Google Shape;149;g903ce92f0d_0_2384"/>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Autofit/>
          </a:bodyPr>
          <a:lstStyle>
            <a:lvl1pPr lvl="0" algn="r">
              <a:lnSpc>
                <a:spcPct val="100000"/>
              </a:lnSpc>
              <a:spcAft>
                <a:spcPts val="0"/>
              </a:spcAft>
              <a:buNone/>
              <a:defRPr sz="1000">
                <a:solidFill>
                  <a:schemeClr val="dk2"/>
                </a:solidFill>
              </a:defRPr>
            </a:lvl1pPr>
            <a:lvl2pPr lvl="1" algn="r">
              <a:lnSpc>
                <a:spcPct val="100000"/>
              </a:lnSpc>
              <a:spcAft>
                <a:spcPts val="0"/>
              </a:spcAft>
              <a:buNone/>
              <a:defRPr sz="1000">
                <a:solidFill>
                  <a:schemeClr val="dk2"/>
                </a:solidFill>
              </a:defRPr>
            </a:lvl2pPr>
            <a:lvl3pPr lvl="2" algn="r">
              <a:lnSpc>
                <a:spcPct val="100000"/>
              </a:lnSpc>
              <a:spcAft>
                <a:spcPts val="0"/>
              </a:spcAft>
              <a:buNone/>
              <a:defRPr sz="1000">
                <a:solidFill>
                  <a:schemeClr val="dk2"/>
                </a:solidFill>
              </a:defRPr>
            </a:lvl3pPr>
            <a:lvl4pPr lvl="3" algn="r">
              <a:lnSpc>
                <a:spcPct val="100000"/>
              </a:lnSpc>
              <a:spcAft>
                <a:spcPts val="0"/>
              </a:spcAft>
              <a:buNone/>
              <a:defRPr sz="1000">
                <a:solidFill>
                  <a:schemeClr val="dk2"/>
                </a:solidFill>
              </a:defRPr>
            </a:lvl4pPr>
            <a:lvl5pPr lvl="4" algn="r">
              <a:lnSpc>
                <a:spcPct val="100000"/>
              </a:lnSpc>
              <a:spcAft>
                <a:spcPts val="0"/>
              </a:spcAft>
              <a:buNone/>
              <a:defRPr sz="1000">
                <a:solidFill>
                  <a:schemeClr val="dk2"/>
                </a:solidFill>
              </a:defRPr>
            </a:lvl5pPr>
            <a:lvl6pPr lvl="5" algn="r">
              <a:lnSpc>
                <a:spcPct val="100000"/>
              </a:lnSpc>
              <a:spcAft>
                <a:spcPts val="0"/>
              </a:spcAft>
              <a:buNone/>
              <a:defRPr sz="1000">
                <a:solidFill>
                  <a:schemeClr val="dk2"/>
                </a:solidFill>
              </a:defRPr>
            </a:lvl6pPr>
            <a:lvl7pPr lvl="6" algn="r">
              <a:lnSpc>
                <a:spcPct val="100000"/>
              </a:lnSpc>
              <a:spcAft>
                <a:spcPts val="0"/>
              </a:spcAft>
              <a:buNone/>
              <a:defRPr sz="1000">
                <a:solidFill>
                  <a:schemeClr val="dk2"/>
                </a:solidFill>
              </a:defRPr>
            </a:lvl7pPr>
            <a:lvl8pPr lvl="7" algn="r">
              <a:lnSpc>
                <a:spcPct val="100000"/>
              </a:lnSpc>
              <a:spcAft>
                <a:spcPts val="0"/>
              </a:spcAft>
              <a:buNone/>
              <a:defRPr sz="1000">
                <a:solidFill>
                  <a:schemeClr val="dk2"/>
                </a:solidFill>
              </a:defRPr>
            </a:lvl8pPr>
            <a:lvl9pPr lvl="8" algn="r">
              <a:lnSpc>
                <a:spcPct val="100000"/>
              </a:lnSpc>
              <a:spcAft>
                <a:spcPts val="0"/>
              </a:spcAft>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ise en page personnalisée 6">
  <p:cSld name="AUTOLAYOUT_15">
    <p:bg>
      <p:bgPr>
        <a:solidFill>
          <a:srgbClr val="FFFFFF"/>
        </a:solidFill>
      </p:bgPr>
    </p:bg>
    <p:spTree>
      <p:nvGrpSpPr>
        <p:cNvPr id="150" name="Shape 150"/>
        <p:cNvGrpSpPr/>
        <p:nvPr/>
      </p:nvGrpSpPr>
      <p:grpSpPr>
        <a:xfrm>
          <a:off x="0" y="0"/>
          <a:ext cx="0" cy="0"/>
          <a:chOff x="0" y="0"/>
          <a:chExt cx="0" cy="0"/>
        </a:xfrm>
      </p:grpSpPr>
      <p:sp>
        <p:nvSpPr>
          <p:cNvPr id="151" name="Google Shape;151;g903ce92f0d_0_2662"/>
          <p:cNvSpPr/>
          <p:nvPr/>
        </p:nvSpPr>
        <p:spPr>
          <a:xfrm>
            <a:off x="0" y="0"/>
            <a:ext cx="9144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g903ce92f0d_0_2662"/>
          <p:cNvSpPr txBox="1"/>
          <p:nvPr>
            <p:ph type="ctrTitle"/>
          </p:nvPr>
        </p:nvSpPr>
        <p:spPr>
          <a:xfrm>
            <a:off x="390450" y="361375"/>
            <a:ext cx="8363100" cy="1001700"/>
          </a:xfrm>
          <a:prstGeom prst="rect">
            <a:avLst/>
          </a:prstGeom>
          <a:noFill/>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3000"/>
              <a:buNone/>
              <a:defRPr sz="3000">
                <a:solidFill>
                  <a:schemeClr val="lt2"/>
                </a:solidFill>
              </a:defRPr>
            </a:lvl1pPr>
            <a:lvl2pPr lvl="1" algn="l">
              <a:lnSpc>
                <a:spcPct val="100000"/>
              </a:lnSpc>
              <a:spcBef>
                <a:spcPts val="0"/>
              </a:spcBef>
              <a:spcAft>
                <a:spcPts val="0"/>
              </a:spcAft>
              <a:buClr>
                <a:schemeClr val="dk1"/>
              </a:buClr>
              <a:buSzPts val="3000"/>
              <a:buNone/>
              <a:defRPr sz="3000">
                <a:solidFill>
                  <a:schemeClr val="lt2"/>
                </a:solidFill>
              </a:defRPr>
            </a:lvl2pPr>
            <a:lvl3pPr lvl="2" algn="l">
              <a:lnSpc>
                <a:spcPct val="100000"/>
              </a:lnSpc>
              <a:spcBef>
                <a:spcPts val="0"/>
              </a:spcBef>
              <a:spcAft>
                <a:spcPts val="0"/>
              </a:spcAft>
              <a:buClr>
                <a:schemeClr val="dk1"/>
              </a:buClr>
              <a:buSzPts val="3000"/>
              <a:buNone/>
              <a:defRPr sz="3000">
                <a:solidFill>
                  <a:schemeClr val="lt2"/>
                </a:solidFill>
              </a:defRPr>
            </a:lvl3pPr>
            <a:lvl4pPr lvl="3" algn="l">
              <a:lnSpc>
                <a:spcPct val="100000"/>
              </a:lnSpc>
              <a:spcBef>
                <a:spcPts val="0"/>
              </a:spcBef>
              <a:spcAft>
                <a:spcPts val="0"/>
              </a:spcAft>
              <a:buClr>
                <a:schemeClr val="dk1"/>
              </a:buClr>
              <a:buSzPts val="3000"/>
              <a:buNone/>
              <a:defRPr sz="3000">
                <a:solidFill>
                  <a:schemeClr val="lt2"/>
                </a:solidFill>
              </a:defRPr>
            </a:lvl4pPr>
            <a:lvl5pPr lvl="4" algn="l">
              <a:lnSpc>
                <a:spcPct val="100000"/>
              </a:lnSpc>
              <a:spcBef>
                <a:spcPts val="0"/>
              </a:spcBef>
              <a:spcAft>
                <a:spcPts val="0"/>
              </a:spcAft>
              <a:buClr>
                <a:schemeClr val="dk1"/>
              </a:buClr>
              <a:buSzPts val="3000"/>
              <a:buNone/>
              <a:defRPr sz="3000">
                <a:solidFill>
                  <a:schemeClr val="lt2"/>
                </a:solidFill>
              </a:defRPr>
            </a:lvl5pPr>
            <a:lvl6pPr lvl="5" algn="l">
              <a:lnSpc>
                <a:spcPct val="100000"/>
              </a:lnSpc>
              <a:spcBef>
                <a:spcPts val="0"/>
              </a:spcBef>
              <a:spcAft>
                <a:spcPts val="0"/>
              </a:spcAft>
              <a:buClr>
                <a:schemeClr val="dk1"/>
              </a:buClr>
              <a:buSzPts val="3000"/>
              <a:buNone/>
              <a:defRPr sz="3000">
                <a:solidFill>
                  <a:schemeClr val="lt2"/>
                </a:solidFill>
              </a:defRPr>
            </a:lvl6pPr>
            <a:lvl7pPr lvl="6" algn="l">
              <a:lnSpc>
                <a:spcPct val="100000"/>
              </a:lnSpc>
              <a:spcBef>
                <a:spcPts val="0"/>
              </a:spcBef>
              <a:spcAft>
                <a:spcPts val="0"/>
              </a:spcAft>
              <a:buClr>
                <a:schemeClr val="dk1"/>
              </a:buClr>
              <a:buSzPts val="3000"/>
              <a:buNone/>
              <a:defRPr sz="3000">
                <a:solidFill>
                  <a:schemeClr val="lt2"/>
                </a:solidFill>
              </a:defRPr>
            </a:lvl7pPr>
            <a:lvl8pPr lvl="7" algn="l">
              <a:lnSpc>
                <a:spcPct val="100000"/>
              </a:lnSpc>
              <a:spcBef>
                <a:spcPts val="0"/>
              </a:spcBef>
              <a:spcAft>
                <a:spcPts val="0"/>
              </a:spcAft>
              <a:buClr>
                <a:schemeClr val="dk1"/>
              </a:buClr>
              <a:buSzPts val="3000"/>
              <a:buNone/>
              <a:defRPr sz="3000">
                <a:solidFill>
                  <a:schemeClr val="lt2"/>
                </a:solidFill>
              </a:defRPr>
            </a:lvl8pPr>
            <a:lvl9pPr lvl="8" algn="l">
              <a:lnSpc>
                <a:spcPct val="100000"/>
              </a:lnSpc>
              <a:spcBef>
                <a:spcPts val="0"/>
              </a:spcBef>
              <a:spcAft>
                <a:spcPts val="0"/>
              </a:spcAft>
              <a:buClr>
                <a:schemeClr val="dk1"/>
              </a:buClr>
              <a:buSzPts val="3000"/>
              <a:buNone/>
              <a:defRPr sz="3000">
                <a:solidFill>
                  <a:schemeClr val="lt2"/>
                </a:solidFill>
              </a:defRPr>
            </a:lvl9pPr>
          </a:lstStyle>
          <a:p/>
        </p:txBody>
      </p:sp>
      <p:sp>
        <p:nvSpPr>
          <p:cNvPr id="153" name="Google Shape;153;g903ce92f0d_0_2662"/>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Autofit/>
          </a:bodyPr>
          <a:lstStyle>
            <a:lvl1pPr lvl="0" algn="r">
              <a:lnSpc>
                <a:spcPct val="100000"/>
              </a:lnSpc>
              <a:spcAft>
                <a:spcPts val="0"/>
              </a:spcAft>
              <a:buNone/>
              <a:defRPr sz="1000">
                <a:solidFill>
                  <a:schemeClr val="dk2"/>
                </a:solidFill>
              </a:defRPr>
            </a:lvl1pPr>
            <a:lvl2pPr lvl="1" algn="r">
              <a:lnSpc>
                <a:spcPct val="100000"/>
              </a:lnSpc>
              <a:spcAft>
                <a:spcPts val="0"/>
              </a:spcAft>
              <a:buNone/>
              <a:defRPr sz="1000">
                <a:solidFill>
                  <a:schemeClr val="dk2"/>
                </a:solidFill>
              </a:defRPr>
            </a:lvl2pPr>
            <a:lvl3pPr lvl="2" algn="r">
              <a:lnSpc>
                <a:spcPct val="100000"/>
              </a:lnSpc>
              <a:spcAft>
                <a:spcPts val="0"/>
              </a:spcAft>
              <a:buNone/>
              <a:defRPr sz="1000">
                <a:solidFill>
                  <a:schemeClr val="dk2"/>
                </a:solidFill>
              </a:defRPr>
            </a:lvl3pPr>
            <a:lvl4pPr lvl="3" algn="r">
              <a:lnSpc>
                <a:spcPct val="100000"/>
              </a:lnSpc>
              <a:spcAft>
                <a:spcPts val="0"/>
              </a:spcAft>
              <a:buNone/>
              <a:defRPr sz="1000">
                <a:solidFill>
                  <a:schemeClr val="dk2"/>
                </a:solidFill>
              </a:defRPr>
            </a:lvl4pPr>
            <a:lvl5pPr lvl="4" algn="r">
              <a:lnSpc>
                <a:spcPct val="100000"/>
              </a:lnSpc>
              <a:spcAft>
                <a:spcPts val="0"/>
              </a:spcAft>
              <a:buNone/>
              <a:defRPr sz="1000">
                <a:solidFill>
                  <a:schemeClr val="dk2"/>
                </a:solidFill>
              </a:defRPr>
            </a:lvl5pPr>
            <a:lvl6pPr lvl="5" algn="r">
              <a:lnSpc>
                <a:spcPct val="100000"/>
              </a:lnSpc>
              <a:spcAft>
                <a:spcPts val="0"/>
              </a:spcAft>
              <a:buNone/>
              <a:defRPr sz="1000">
                <a:solidFill>
                  <a:schemeClr val="dk2"/>
                </a:solidFill>
              </a:defRPr>
            </a:lvl6pPr>
            <a:lvl7pPr lvl="6" algn="r">
              <a:lnSpc>
                <a:spcPct val="100000"/>
              </a:lnSpc>
              <a:spcAft>
                <a:spcPts val="0"/>
              </a:spcAft>
              <a:buNone/>
              <a:defRPr sz="1000">
                <a:solidFill>
                  <a:schemeClr val="dk2"/>
                </a:solidFill>
              </a:defRPr>
            </a:lvl7pPr>
            <a:lvl8pPr lvl="7" algn="r">
              <a:lnSpc>
                <a:spcPct val="100000"/>
              </a:lnSpc>
              <a:spcAft>
                <a:spcPts val="0"/>
              </a:spcAft>
              <a:buNone/>
              <a:defRPr sz="1000">
                <a:solidFill>
                  <a:schemeClr val="dk2"/>
                </a:solidFill>
              </a:defRPr>
            </a:lvl8pPr>
            <a:lvl9pPr lvl="8" algn="r">
              <a:lnSpc>
                <a:spcPct val="100000"/>
              </a:lnSpc>
              <a:spcAft>
                <a:spcPts val="0"/>
              </a:spcAft>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ise en page personnalisée 8">
  <p:cSld name="AUTOLAYOUT_16">
    <p:bg>
      <p:bgPr>
        <a:solidFill>
          <a:srgbClr val="FFFFFF"/>
        </a:solidFill>
      </p:bgPr>
    </p:bg>
    <p:spTree>
      <p:nvGrpSpPr>
        <p:cNvPr id="154" name="Shape 154"/>
        <p:cNvGrpSpPr/>
        <p:nvPr/>
      </p:nvGrpSpPr>
      <p:grpSpPr>
        <a:xfrm>
          <a:off x="0" y="0"/>
          <a:ext cx="0" cy="0"/>
          <a:chOff x="0" y="0"/>
          <a:chExt cx="0" cy="0"/>
        </a:xfrm>
      </p:grpSpPr>
      <p:sp>
        <p:nvSpPr>
          <p:cNvPr id="155" name="Google Shape;155;g903ce92f0d_0_2794"/>
          <p:cNvSpPr/>
          <p:nvPr/>
        </p:nvSpPr>
        <p:spPr>
          <a:xfrm>
            <a:off x="0" y="0"/>
            <a:ext cx="9144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g903ce92f0d_0_2794"/>
          <p:cNvSpPr txBox="1"/>
          <p:nvPr>
            <p:ph type="title"/>
          </p:nvPr>
        </p:nvSpPr>
        <p:spPr>
          <a:xfrm>
            <a:off x="4049113" y="307825"/>
            <a:ext cx="4779300" cy="1418100"/>
          </a:xfrm>
          <a:prstGeom prst="rect">
            <a:avLst/>
          </a:prstGeom>
          <a:noFill/>
        </p:spPr>
        <p:txBody>
          <a:bodyPr anchorCtr="0" anchor="b" bIns="91425" lIns="91425" spcFirstLastPara="1" rIns="91425" wrap="square" tIns="91425">
            <a:noAutofit/>
          </a:bodyPr>
          <a:lstStyle>
            <a:lvl1pPr lvl="0" algn="l">
              <a:lnSpc>
                <a:spcPct val="100000"/>
              </a:lnSpc>
              <a:spcBef>
                <a:spcPts val="0"/>
              </a:spcBef>
              <a:spcAft>
                <a:spcPts val="0"/>
              </a:spcAft>
              <a:buClr>
                <a:schemeClr val="dk1"/>
              </a:buClr>
              <a:buSzPts val="3000"/>
              <a:buNone/>
              <a:defRPr sz="3000">
                <a:solidFill>
                  <a:schemeClr val="dk2"/>
                </a:solidFill>
              </a:defRPr>
            </a:lvl1pPr>
            <a:lvl2pPr lvl="1" algn="l">
              <a:lnSpc>
                <a:spcPct val="100000"/>
              </a:lnSpc>
              <a:spcBef>
                <a:spcPts val="0"/>
              </a:spcBef>
              <a:spcAft>
                <a:spcPts val="0"/>
              </a:spcAft>
              <a:buClr>
                <a:schemeClr val="dk1"/>
              </a:buClr>
              <a:buSzPts val="3000"/>
              <a:buNone/>
              <a:defRPr sz="3000">
                <a:solidFill>
                  <a:schemeClr val="dk2"/>
                </a:solidFill>
              </a:defRPr>
            </a:lvl2pPr>
            <a:lvl3pPr lvl="2" algn="l">
              <a:lnSpc>
                <a:spcPct val="100000"/>
              </a:lnSpc>
              <a:spcBef>
                <a:spcPts val="0"/>
              </a:spcBef>
              <a:spcAft>
                <a:spcPts val="0"/>
              </a:spcAft>
              <a:buClr>
                <a:schemeClr val="dk1"/>
              </a:buClr>
              <a:buSzPts val="3000"/>
              <a:buNone/>
              <a:defRPr sz="3000">
                <a:solidFill>
                  <a:schemeClr val="dk2"/>
                </a:solidFill>
              </a:defRPr>
            </a:lvl3pPr>
            <a:lvl4pPr lvl="3" algn="l">
              <a:lnSpc>
                <a:spcPct val="100000"/>
              </a:lnSpc>
              <a:spcBef>
                <a:spcPts val="0"/>
              </a:spcBef>
              <a:spcAft>
                <a:spcPts val="0"/>
              </a:spcAft>
              <a:buClr>
                <a:schemeClr val="dk1"/>
              </a:buClr>
              <a:buSzPts val="3000"/>
              <a:buNone/>
              <a:defRPr sz="3000">
                <a:solidFill>
                  <a:schemeClr val="dk2"/>
                </a:solidFill>
              </a:defRPr>
            </a:lvl4pPr>
            <a:lvl5pPr lvl="4" algn="l">
              <a:lnSpc>
                <a:spcPct val="100000"/>
              </a:lnSpc>
              <a:spcBef>
                <a:spcPts val="0"/>
              </a:spcBef>
              <a:spcAft>
                <a:spcPts val="0"/>
              </a:spcAft>
              <a:buClr>
                <a:schemeClr val="dk1"/>
              </a:buClr>
              <a:buSzPts val="3000"/>
              <a:buNone/>
              <a:defRPr sz="3000">
                <a:solidFill>
                  <a:schemeClr val="dk2"/>
                </a:solidFill>
              </a:defRPr>
            </a:lvl5pPr>
            <a:lvl6pPr lvl="5" algn="l">
              <a:lnSpc>
                <a:spcPct val="100000"/>
              </a:lnSpc>
              <a:spcBef>
                <a:spcPts val="0"/>
              </a:spcBef>
              <a:spcAft>
                <a:spcPts val="0"/>
              </a:spcAft>
              <a:buClr>
                <a:schemeClr val="dk1"/>
              </a:buClr>
              <a:buSzPts val="3000"/>
              <a:buNone/>
              <a:defRPr sz="3000">
                <a:solidFill>
                  <a:schemeClr val="dk2"/>
                </a:solidFill>
              </a:defRPr>
            </a:lvl6pPr>
            <a:lvl7pPr lvl="6" algn="l">
              <a:lnSpc>
                <a:spcPct val="100000"/>
              </a:lnSpc>
              <a:spcBef>
                <a:spcPts val="0"/>
              </a:spcBef>
              <a:spcAft>
                <a:spcPts val="0"/>
              </a:spcAft>
              <a:buClr>
                <a:schemeClr val="dk1"/>
              </a:buClr>
              <a:buSzPts val="3000"/>
              <a:buNone/>
              <a:defRPr sz="3000">
                <a:solidFill>
                  <a:schemeClr val="dk2"/>
                </a:solidFill>
              </a:defRPr>
            </a:lvl7pPr>
            <a:lvl8pPr lvl="7" algn="l">
              <a:lnSpc>
                <a:spcPct val="100000"/>
              </a:lnSpc>
              <a:spcBef>
                <a:spcPts val="0"/>
              </a:spcBef>
              <a:spcAft>
                <a:spcPts val="0"/>
              </a:spcAft>
              <a:buClr>
                <a:schemeClr val="dk1"/>
              </a:buClr>
              <a:buSzPts val="3000"/>
              <a:buNone/>
              <a:defRPr sz="3000">
                <a:solidFill>
                  <a:schemeClr val="dk2"/>
                </a:solidFill>
              </a:defRPr>
            </a:lvl8pPr>
            <a:lvl9pPr lvl="8" algn="l">
              <a:lnSpc>
                <a:spcPct val="100000"/>
              </a:lnSpc>
              <a:spcBef>
                <a:spcPts val="0"/>
              </a:spcBef>
              <a:spcAft>
                <a:spcPts val="0"/>
              </a:spcAft>
              <a:buClr>
                <a:schemeClr val="dk1"/>
              </a:buClr>
              <a:buSzPts val="3000"/>
              <a:buNone/>
              <a:defRPr sz="3000">
                <a:solidFill>
                  <a:schemeClr val="dk2"/>
                </a:solidFill>
              </a:defRPr>
            </a:lvl9pPr>
          </a:lstStyle>
          <a:p/>
        </p:txBody>
      </p:sp>
      <p:sp>
        <p:nvSpPr>
          <p:cNvPr id="157" name="Google Shape;157;g903ce92f0d_0_2794"/>
          <p:cNvSpPr txBox="1"/>
          <p:nvPr>
            <p:ph idx="1" type="body"/>
          </p:nvPr>
        </p:nvSpPr>
        <p:spPr>
          <a:xfrm>
            <a:off x="4054888" y="1808125"/>
            <a:ext cx="4779300" cy="2768700"/>
          </a:xfrm>
          <a:prstGeom prst="rect">
            <a:avLst/>
          </a:prstGeom>
          <a:noFill/>
        </p:spPr>
        <p:txBody>
          <a:bodyPr anchorCtr="0" anchor="t" bIns="91425" lIns="91425" spcFirstLastPara="1" rIns="91425" wrap="square" tIns="91425">
            <a:noAutofit/>
          </a:bodyPr>
          <a:lstStyle>
            <a:lvl1pPr indent="-317500" lvl="0" marL="457200" algn="l">
              <a:lnSpc>
                <a:spcPct val="115000"/>
              </a:lnSpc>
              <a:spcBef>
                <a:spcPts val="0"/>
              </a:spcBef>
              <a:spcAft>
                <a:spcPts val="0"/>
              </a:spcAft>
              <a:buClr>
                <a:schemeClr val="dk2"/>
              </a:buClr>
              <a:buSzPts val="1400"/>
              <a:buChar char="●"/>
              <a:defRPr sz="1400">
                <a:solidFill>
                  <a:schemeClr val="dk2"/>
                </a:solidFill>
              </a:defRPr>
            </a:lvl1pPr>
            <a:lvl2pPr indent="-304800" lvl="1" marL="914400" algn="l">
              <a:lnSpc>
                <a:spcPct val="115000"/>
              </a:lnSpc>
              <a:spcBef>
                <a:spcPts val="1600"/>
              </a:spcBef>
              <a:spcAft>
                <a:spcPts val="0"/>
              </a:spcAft>
              <a:buClr>
                <a:schemeClr val="dk2"/>
              </a:buClr>
              <a:buSzPts val="1200"/>
              <a:buChar char="○"/>
              <a:defRPr sz="1200">
                <a:solidFill>
                  <a:schemeClr val="dk2"/>
                </a:solidFill>
              </a:defRPr>
            </a:lvl2pPr>
            <a:lvl3pPr indent="-304800" lvl="2" marL="1371600" algn="l">
              <a:lnSpc>
                <a:spcPct val="115000"/>
              </a:lnSpc>
              <a:spcBef>
                <a:spcPts val="1600"/>
              </a:spcBef>
              <a:spcAft>
                <a:spcPts val="0"/>
              </a:spcAft>
              <a:buClr>
                <a:schemeClr val="dk2"/>
              </a:buClr>
              <a:buSzPts val="1200"/>
              <a:buChar char="■"/>
              <a:defRPr sz="1200">
                <a:solidFill>
                  <a:schemeClr val="dk2"/>
                </a:solidFill>
              </a:defRPr>
            </a:lvl3pPr>
            <a:lvl4pPr indent="-304800" lvl="3" marL="1828800" algn="l">
              <a:lnSpc>
                <a:spcPct val="115000"/>
              </a:lnSpc>
              <a:spcBef>
                <a:spcPts val="1600"/>
              </a:spcBef>
              <a:spcAft>
                <a:spcPts val="0"/>
              </a:spcAft>
              <a:buClr>
                <a:schemeClr val="dk2"/>
              </a:buClr>
              <a:buSzPts val="1200"/>
              <a:buChar char="●"/>
              <a:defRPr sz="1200">
                <a:solidFill>
                  <a:schemeClr val="dk2"/>
                </a:solidFill>
              </a:defRPr>
            </a:lvl4pPr>
            <a:lvl5pPr indent="-304800" lvl="4" marL="2286000" algn="l">
              <a:lnSpc>
                <a:spcPct val="115000"/>
              </a:lnSpc>
              <a:spcBef>
                <a:spcPts val="1600"/>
              </a:spcBef>
              <a:spcAft>
                <a:spcPts val="0"/>
              </a:spcAft>
              <a:buClr>
                <a:schemeClr val="dk2"/>
              </a:buClr>
              <a:buSzPts val="1200"/>
              <a:buChar char="○"/>
              <a:defRPr sz="1200">
                <a:solidFill>
                  <a:schemeClr val="dk2"/>
                </a:solidFill>
              </a:defRPr>
            </a:lvl5pPr>
            <a:lvl6pPr indent="-304800" lvl="5" marL="2743200" algn="l">
              <a:lnSpc>
                <a:spcPct val="115000"/>
              </a:lnSpc>
              <a:spcBef>
                <a:spcPts val="1600"/>
              </a:spcBef>
              <a:spcAft>
                <a:spcPts val="0"/>
              </a:spcAft>
              <a:buClr>
                <a:schemeClr val="dk2"/>
              </a:buClr>
              <a:buSzPts val="1200"/>
              <a:buChar char="■"/>
              <a:defRPr sz="1200">
                <a:solidFill>
                  <a:schemeClr val="dk2"/>
                </a:solidFill>
              </a:defRPr>
            </a:lvl6pPr>
            <a:lvl7pPr indent="-304800" lvl="6" marL="3200400" algn="l">
              <a:lnSpc>
                <a:spcPct val="115000"/>
              </a:lnSpc>
              <a:spcBef>
                <a:spcPts val="1600"/>
              </a:spcBef>
              <a:spcAft>
                <a:spcPts val="0"/>
              </a:spcAft>
              <a:buClr>
                <a:schemeClr val="dk2"/>
              </a:buClr>
              <a:buSzPts val="1200"/>
              <a:buChar char="●"/>
              <a:defRPr sz="1200">
                <a:solidFill>
                  <a:schemeClr val="dk2"/>
                </a:solidFill>
              </a:defRPr>
            </a:lvl7pPr>
            <a:lvl8pPr indent="-304800" lvl="7" marL="3657600" algn="l">
              <a:lnSpc>
                <a:spcPct val="115000"/>
              </a:lnSpc>
              <a:spcBef>
                <a:spcPts val="1600"/>
              </a:spcBef>
              <a:spcAft>
                <a:spcPts val="0"/>
              </a:spcAft>
              <a:buClr>
                <a:schemeClr val="dk2"/>
              </a:buClr>
              <a:buSzPts val="1200"/>
              <a:buChar char="○"/>
              <a:defRPr sz="1200">
                <a:solidFill>
                  <a:schemeClr val="dk2"/>
                </a:solidFill>
              </a:defRPr>
            </a:lvl8pPr>
            <a:lvl9pPr indent="-304800" lvl="8" marL="4114800" algn="l">
              <a:lnSpc>
                <a:spcPct val="115000"/>
              </a:lnSpc>
              <a:spcBef>
                <a:spcPts val="1600"/>
              </a:spcBef>
              <a:spcAft>
                <a:spcPts val="1600"/>
              </a:spcAft>
              <a:buClr>
                <a:schemeClr val="dk2"/>
              </a:buClr>
              <a:buSzPts val="1200"/>
              <a:buChar char="■"/>
              <a:defRPr sz="1200">
                <a:solidFill>
                  <a:schemeClr val="dk2"/>
                </a:solidFill>
              </a:defRPr>
            </a:lvl9pPr>
          </a:lstStyle>
          <a:p/>
        </p:txBody>
      </p:sp>
      <p:sp>
        <p:nvSpPr>
          <p:cNvPr id="158" name="Google Shape;158;g903ce92f0d_0_2794"/>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Autofit/>
          </a:bodyPr>
          <a:lstStyle>
            <a:lvl1pPr lvl="0" algn="r">
              <a:lnSpc>
                <a:spcPct val="100000"/>
              </a:lnSpc>
              <a:spcAft>
                <a:spcPts val="0"/>
              </a:spcAft>
              <a:buNone/>
              <a:defRPr sz="1000">
                <a:solidFill>
                  <a:schemeClr val="dk2"/>
                </a:solidFill>
              </a:defRPr>
            </a:lvl1pPr>
            <a:lvl2pPr lvl="1" algn="r">
              <a:lnSpc>
                <a:spcPct val="100000"/>
              </a:lnSpc>
              <a:spcAft>
                <a:spcPts val="0"/>
              </a:spcAft>
              <a:buNone/>
              <a:defRPr sz="1000">
                <a:solidFill>
                  <a:schemeClr val="dk2"/>
                </a:solidFill>
              </a:defRPr>
            </a:lvl2pPr>
            <a:lvl3pPr lvl="2" algn="r">
              <a:lnSpc>
                <a:spcPct val="100000"/>
              </a:lnSpc>
              <a:spcAft>
                <a:spcPts val="0"/>
              </a:spcAft>
              <a:buNone/>
              <a:defRPr sz="1000">
                <a:solidFill>
                  <a:schemeClr val="dk2"/>
                </a:solidFill>
              </a:defRPr>
            </a:lvl3pPr>
            <a:lvl4pPr lvl="3" algn="r">
              <a:lnSpc>
                <a:spcPct val="100000"/>
              </a:lnSpc>
              <a:spcAft>
                <a:spcPts val="0"/>
              </a:spcAft>
              <a:buNone/>
              <a:defRPr sz="1000">
                <a:solidFill>
                  <a:schemeClr val="dk2"/>
                </a:solidFill>
              </a:defRPr>
            </a:lvl4pPr>
            <a:lvl5pPr lvl="4" algn="r">
              <a:lnSpc>
                <a:spcPct val="100000"/>
              </a:lnSpc>
              <a:spcAft>
                <a:spcPts val="0"/>
              </a:spcAft>
              <a:buNone/>
              <a:defRPr sz="1000">
                <a:solidFill>
                  <a:schemeClr val="dk2"/>
                </a:solidFill>
              </a:defRPr>
            </a:lvl5pPr>
            <a:lvl6pPr lvl="5" algn="r">
              <a:lnSpc>
                <a:spcPct val="100000"/>
              </a:lnSpc>
              <a:spcAft>
                <a:spcPts val="0"/>
              </a:spcAft>
              <a:buNone/>
              <a:defRPr sz="1000">
                <a:solidFill>
                  <a:schemeClr val="dk2"/>
                </a:solidFill>
              </a:defRPr>
            </a:lvl6pPr>
            <a:lvl7pPr lvl="6" algn="r">
              <a:lnSpc>
                <a:spcPct val="100000"/>
              </a:lnSpc>
              <a:spcAft>
                <a:spcPts val="0"/>
              </a:spcAft>
              <a:buNone/>
              <a:defRPr sz="1000">
                <a:solidFill>
                  <a:schemeClr val="dk2"/>
                </a:solidFill>
              </a:defRPr>
            </a:lvl7pPr>
            <a:lvl8pPr lvl="7" algn="r">
              <a:lnSpc>
                <a:spcPct val="100000"/>
              </a:lnSpc>
              <a:spcAft>
                <a:spcPts val="0"/>
              </a:spcAft>
              <a:buNone/>
              <a:defRPr sz="1000">
                <a:solidFill>
                  <a:schemeClr val="dk2"/>
                </a:solidFill>
              </a:defRPr>
            </a:lvl8pPr>
            <a:lvl9pPr lvl="8" algn="r">
              <a:lnSpc>
                <a:spcPct val="100000"/>
              </a:lnSpc>
              <a:spcAft>
                <a:spcPts val="0"/>
              </a:spcAft>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25" name="Shape 25"/>
        <p:cNvGrpSpPr/>
        <p:nvPr/>
      </p:nvGrpSpPr>
      <p:grpSpPr>
        <a:xfrm>
          <a:off x="0" y="0"/>
          <a:ext cx="0" cy="0"/>
          <a:chOff x="0" y="0"/>
          <a:chExt cx="0" cy="0"/>
        </a:xfrm>
      </p:grpSpPr>
      <p:grpSp>
        <p:nvGrpSpPr>
          <p:cNvPr id="26" name="Google Shape;26;p6"/>
          <p:cNvGrpSpPr/>
          <p:nvPr/>
        </p:nvGrpSpPr>
        <p:grpSpPr>
          <a:xfrm>
            <a:off x="830394" y="1191276"/>
            <a:ext cx="745764" cy="45826"/>
            <a:chOff x="4580561" y="2589004"/>
            <a:chExt cx="1064464" cy="25200"/>
          </a:xfrm>
        </p:grpSpPr>
        <p:sp>
          <p:nvSpPr>
            <p:cNvPr id="27" name="Google Shape;27;p6"/>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6"/>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9" name="Google Shape;29;p6"/>
          <p:cNvSpPr txBox="1"/>
          <p:nvPr>
            <p:ph type="title"/>
          </p:nvPr>
        </p:nvSpPr>
        <p:spPr>
          <a:xfrm>
            <a:off x="729450" y="1322450"/>
            <a:ext cx="7688400" cy="15186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Clr>
                <a:schemeClr val="lt1"/>
              </a:buClr>
              <a:buSzPts val="3600"/>
              <a:buNone/>
              <a:defRPr sz="3600">
                <a:solidFill>
                  <a:schemeClr val="lt1"/>
                </a:solidFill>
              </a:defRPr>
            </a:lvl1pPr>
            <a:lvl2pPr lvl="1" rtl="0" algn="l">
              <a:lnSpc>
                <a:spcPct val="100000"/>
              </a:lnSpc>
              <a:spcBef>
                <a:spcPts val="0"/>
              </a:spcBef>
              <a:spcAft>
                <a:spcPts val="0"/>
              </a:spcAft>
              <a:buClr>
                <a:schemeClr val="lt1"/>
              </a:buClr>
              <a:buSzPts val="3600"/>
              <a:buNone/>
              <a:defRPr sz="3600">
                <a:solidFill>
                  <a:schemeClr val="lt1"/>
                </a:solidFill>
              </a:defRPr>
            </a:lvl2pPr>
            <a:lvl3pPr lvl="2" rtl="0" algn="l">
              <a:lnSpc>
                <a:spcPct val="100000"/>
              </a:lnSpc>
              <a:spcBef>
                <a:spcPts val="0"/>
              </a:spcBef>
              <a:spcAft>
                <a:spcPts val="0"/>
              </a:spcAft>
              <a:buClr>
                <a:schemeClr val="lt1"/>
              </a:buClr>
              <a:buSzPts val="3600"/>
              <a:buNone/>
              <a:defRPr sz="3600">
                <a:solidFill>
                  <a:schemeClr val="lt1"/>
                </a:solidFill>
              </a:defRPr>
            </a:lvl3pPr>
            <a:lvl4pPr lvl="3" rtl="0" algn="l">
              <a:lnSpc>
                <a:spcPct val="100000"/>
              </a:lnSpc>
              <a:spcBef>
                <a:spcPts val="0"/>
              </a:spcBef>
              <a:spcAft>
                <a:spcPts val="0"/>
              </a:spcAft>
              <a:buClr>
                <a:schemeClr val="lt1"/>
              </a:buClr>
              <a:buSzPts val="3600"/>
              <a:buNone/>
              <a:defRPr sz="3600">
                <a:solidFill>
                  <a:schemeClr val="lt1"/>
                </a:solidFill>
              </a:defRPr>
            </a:lvl4pPr>
            <a:lvl5pPr lvl="4" rtl="0" algn="l">
              <a:lnSpc>
                <a:spcPct val="100000"/>
              </a:lnSpc>
              <a:spcBef>
                <a:spcPts val="0"/>
              </a:spcBef>
              <a:spcAft>
                <a:spcPts val="0"/>
              </a:spcAft>
              <a:buClr>
                <a:schemeClr val="lt1"/>
              </a:buClr>
              <a:buSzPts val="3600"/>
              <a:buNone/>
              <a:defRPr sz="3600">
                <a:solidFill>
                  <a:schemeClr val="lt1"/>
                </a:solidFill>
              </a:defRPr>
            </a:lvl5pPr>
            <a:lvl6pPr lvl="5" rtl="0" algn="l">
              <a:lnSpc>
                <a:spcPct val="100000"/>
              </a:lnSpc>
              <a:spcBef>
                <a:spcPts val="0"/>
              </a:spcBef>
              <a:spcAft>
                <a:spcPts val="0"/>
              </a:spcAft>
              <a:buClr>
                <a:schemeClr val="lt1"/>
              </a:buClr>
              <a:buSzPts val="3600"/>
              <a:buNone/>
              <a:defRPr sz="3600">
                <a:solidFill>
                  <a:schemeClr val="lt1"/>
                </a:solidFill>
              </a:defRPr>
            </a:lvl6pPr>
            <a:lvl7pPr lvl="6" rtl="0" algn="l">
              <a:lnSpc>
                <a:spcPct val="100000"/>
              </a:lnSpc>
              <a:spcBef>
                <a:spcPts val="0"/>
              </a:spcBef>
              <a:spcAft>
                <a:spcPts val="0"/>
              </a:spcAft>
              <a:buClr>
                <a:schemeClr val="lt1"/>
              </a:buClr>
              <a:buSzPts val="3600"/>
              <a:buNone/>
              <a:defRPr sz="3600">
                <a:solidFill>
                  <a:schemeClr val="lt1"/>
                </a:solidFill>
              </a:defRPr>
            </a:lvl7pPr>
            <a:lvl8pPr lvl="7" rtl="0" algn="l">
              <a:lnSpc>
                <a:spcPct val="100000"/>
              </a:lnSpc>
              <a:spcBef>
                <a:spcPts val="0"/>
              </a:spcBef>
              <a:spcAft>
                <a:spcPts val="0"/>
              </a:spcAft>
              <a:buClr>
                <a:schemeClr val="lt1"/>
              </a:buClr>
              <a:buSzPts val="3600"/>
              <a:buNone/>
              <a:defRPr sz="3600">
                <a:solidFill>
                  <a:schemeClr val="lt1"/>
                </a:solidFill>
              </a:defRPr>
            </a:lvl8pPr>
            <a:lvl9pPr lvl="8" rtl="0" algn="l">
              <a:lnSpc>
                <a:spcPct val="100000"/>
              </a:lnSpc>
              <a:spcBef>
                <a:spcPts val="0"/>
              </a:spcBef>
              <a:spcAft>
                <a:spcPts val="0"/>
              </a:spcAft>
              <a:buClr>
                <a:schemeClr val="lt1"/>
              </a:buClr>
              <a:buSzPts val="3600"/>
              <a:buNone/>
              <a:defRPr sz="3600">
                <a:solidFill>
                  <a:schemeClr val="lt1"/>
                </a:solidFill>
              </a:defRPr>
            </a:lvl9pPr>
          </a:lstStyle>
          <a:p/>
        </p:txBody>
      </p:sp>
      <p:sp>
        <p:nvSpPr>
          <p:cNvPr id="30" name="Google Shape;30;p6"/>
          <p:cNvSpPr/>
          <p:nvPr/>
        </p:nvSpPr>
        <p:spPr>
          <a:xfrm>
            <a:off x="1650" y="4749880"/>
            <a:ext cx="9144000" cy="3936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31" name="Google Shape;31;p6"/>
          <p:cNvPicPr preferRelativeResize="0"/>
          <p:nvPr/>
        </p:nvPicPr>
        <p:blipFill rotWithShape="1">
          <a:blip r:embed="rId2">
            <a:alphaModFix/>
          </a:blip>
          <a:srcRect b="31682" l="16874" r="16874" t="31678"/>
          <a:stretch/>
        </p:blipFill>
        <p:spPr>
          <a:xfrm>
            <a:off x="748725" y="4749850"/>
            <a:ext cx="711703" cy="393600"/>
          </a:xfrm>
          <a:prstGeom prst="rect">
            <a:avLst/>
          </a:prstGeom>
          <a:noFill/>
          <a:ln>
            <a:noFill/>
          </a:ln>
        </p:spPr>
      </p:pic>
      <p:sp>
        <p:nvSpPr>
          <p:cNvPr id="32" name="Google Shape;32;p6"/>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rgbClr val="000000"/>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rgbClr val="000000"/>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rgbClr val="000000"/>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rgbClr val="000000"/>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rgbClr val="000000"/>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rgbClr val="000000"/>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rgbClr val="000000"/>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rgbClr val="000000"/>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rgbClr val="000000"/>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3" name="Shape 33"/>
        <p:cNvGrpSpPr/>
        <p:nvPr/>
      </p:nvGrpSpPr>
      <p:grpSpPr>
        <a:xfrm>
          <a:off x="0" y="0"/>
          <a:ext cx="0" cy="0"/>
          <a:chOff x="0" y="0"/>
          <a:chExt cx="0" cy="0"/>
        </a:xfrm>
      </p:grpSpPr>
      <p:grpSp>
        <p:nvGrpSpPr>
          <p:cNvPr id="34" name="Google Shape;34;p7"/>
          <p:cNvGrpSpPr/>
          <p:nvPr/>
        </p:nvGrpSpPr>
        <p:grpSpPr>
          <a:xfrm>
            <a:off x="830394" y="719659"/>
            <a:ext cx="745764" cy="45826"/>
            <a:chOff x="4580561" y="2589004"/>
            <a:chExt cx="1064464" cy="25200"/>
          </a:xfrm>
        </p:grpSpPr>
        <p:sp>
          <p:nvSpPr>
            <p:cNvPr id="35" name="Google Shape;35;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 name="Google Shape;36;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7" name="Google Shape;37;p7"/>
          <p:cNvSpPr txBox="1"/>
          <p:nvPr>
            <p:ph type="title"/>
          </p:nvPr>
        </p:nvSpPr>
        <p:spPr>
          <a:xfrm>
            <a:off x="729450" y="847034"/>
            <a:ext cx="7688400" cy="5352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Clr>
                <a:schemeClr val="dk2"/>
              </a:buClr>
              <a:buSzPts val="2600"/>
              <a:buNone/>
              <a:defRPr sz="2600">
                <a:solidFill>
                  <a:schemeClr val="dk2"/>
                </a:solidFill>
              </a:defRPr>
            </a:lvl1pPr>
            <a:lvl2pPr lvl="1" rtl="0" algn="l">
              <a:lnSpc>
                <a:spcPct val="100000"/>
              </a:lnSpc>
              <a:spcBef>
                <a:spcPts val="0"/>
              </a:spcBef>
              <a:spcAft>
                <a:spcPts val="0"/>
              </a:spcAft>
              <a:buClr>
                <a:schemeClr val="dk2"/>
              </a:buClr>
              <a:buSzPts val="2600"/>
              <a:buNone/>
              <a:defRPr sz="2600">
                <a:solidFill>
                  <a:schemeClr val="dk2"/>
                </a:solidFill>
              </a:defRPr>
            </a:lvl2pPr>
            <a:lvl3pPr lvl="2" rtl="0" algn="l">
              <a:lnSpc>
                <a:spcPct val="100000"/>
              </a:lnSpc>
              <a:spcBef>
                <a:spcPts val="0"/>
              </a:spcBef>
              <a:spcAft>
                <a:spcPts val="0"/>
              </a:spcAft>
              <a:buClr>
                <a:schemeClr val="dk2"/>
              </a:buClr>
              <a:buSzPts val="2600"/>
              <a:buNone/>
              <a:defRPr sz="2600">
                <a:solidFill>
                  <a:schemeClr val="dk2"/>
                </a:solidFill>
              </a:defRPr>
            </a:lvl3pPr>
            <a:lvl4pPr lvl="3" rtl="0" algn="l">
              <a:lnSpc>
                <a:spcPct val="100000"/>
              </a:lnSpc>
              <a:spcBef>
                <a:spcPts val="0"/>
              </a:spcBef>
              <a:spcAft>
                <a:spcPts val="0"/>
              </a:spcAft>
              <a:buClr>
                <a:schemeClr val="dk2"/>
              </a:buClr>
              <a:buSzPts val="2600"/>
              <a:buNone/>
              <a:defRPr sz="2600">
                <a:solidFill>
                  <a:schemeClr val="dk2"/>
                </a:solidFill>
              </a:defRPr>
            </a:lvl4pPr>
            <a:lvl5pPr lvl="4" rtl="0" algn="l">
              <a:lnSpc>
                <a:spcPct val="100000"/>
              </a:lnSpc>
              <a:spcBef>
                <a:spcPts val="0"/>
              </a:spcBef>
              <a:spcAft>
                <a:spcPts val="0"/>
              </a:spcAft>
              <a:buClr>
                <a:schemeClr val="dk2"/>
              </a:buClr>
              <a:buSzPts val="2600"/>
              <a:buNone/>
              <a:defRPr sz="2600">
                <a:solidFill>
                  <a:schemeClr val="dk2"/>
                </a:solidFill>
              </a:defRPr>
            </a:lvl5pPr>
            <a:lvl6pPr lvl="5" rtl="0" algn="l">
              <a:lnSpc>
                <a:spcPct val="100000"/>
              </a:lnSpc>
              <a:spcBef>
                <a:spcPts val="0"/>
              </a:spcBef>
              <a:spcAft>
                <a:spcPts val="0"/>
              </a:spcAft>
              <a:buClr>
                <a:schemeClr val="dk2"/>
              </a:buClr>
              <a:buSzPts val="2600"/>
              <a:buNone/>
              <a:defRPr sz="2600">
                <a:solidFill>
                  <a:schemeClr val="dk2"/>
                </a:solidFill>
              </a:defRPr>
            </a:lvl6pPr>
            <a:lvl7pPr lvl="6" rtl="0" algn="l">
              <a:lnSpc>
                <a:spcPct val="100000"/>
              </a:lnSpc>
              <a:spcBef>
                <a:spcPts val="0"/>
              </a:spcBef>
              <a:spcAft>
                <a:spcPts val="0"/>
              </a:spcAft>
              <a:buClr>
                <a:schemeClr val="dk2"/>
              </a:buClr>
              <a:buSzPts val="2600"/>
              <a:buNone/>
              <a:defRPr sz="2600">
                <a:solidFill>
                  <a:schemeClr val="dk2"/>
                </a:solidFill>
              </a:defRPr>
            </a:lvl7pPr>
            <a:lvl8pPr lvl="7" rtl="0" algn="l">
              <a:lnSpc>
                <a:spcPct val="100000"/>
              </a:lnSpc>
              <a:spcBef>
                <a:spcPts val="0"/>
              </a:spcBef>
              <a:spcAft>
                <a:spcPts val="0"/>
              </a:spcAft>
              <a:buClr>
                <a:schemeClr val="dk2"/>
              </a:buClr>
              <a:buSzPts val="2600"/>
              <a:buNone/>
              <a:defRPr sz="2600">
                <a:solidFill>
                  <a:schemeClr val="dk2"/>
                </a:solidFill>
              </a:defRPr>
            </a:lvl8pPr>
            <a:lvl9pPr lvl="8" rtl="0" algn="l">
              <a:lnSpc>
                <a:spcPct val="100000"/>
              </a:lnSpc>
              <a:spcBef>
                <a:spcPts val="0"/>
              </a:spcBef>
              <a:spcAft>
                <a:spcPts val="0"/>
              </a:spcAft>
              <a:buClr>
                <a:schemeClr val="dk2"/>
              </a:buClr>
              <a:buSzPts val="2600"/>
              <a:buNone/>
              <a:defRPr sz="2600">
                <a:solidFill>
                  <a:schemeClr val="dk2"/>
                </a:solidFill>
              </a:defRPr>
            </a:lvl9pPr>
          </a:lstStyle>
          <a:p/>
        </p:txBody>
      </p:sp>
      <p:sp>
        <p:nvSpPr>
          <p:cNvPr id="38" name="Google Shape;38;p7"/>
          <p:cNvSpPr txBox="1"/>
          <p:nvPr>
            <p:ph idx="1" type="body"/>
          </p:nvPr>
        </p:nvSpPr>
        <p:spPr>
          <a:xfrm>
            <a:off x="729325" y="1607259"/>
            <a:ext cx="3774300" cy="2261100"/>
          </a:xfrm>
          <a:prstGeom prst="rect">
            <a:avLst/>
          </a:prstGeom>
          <a:noFill/>
          <a:ln>
            <a:noFill/>
          </a:ln>
        </p:spPr>
        <p:txBody>
          <a:bodyPr anchorCtr="0" anchor="t" bIns="91425" lIns="91425" spcFirstLastPara="1" rIns="91425" wrap="square" tIns="91425">
            <a:noAutofit/>
          </a:bodyPr>
          <a:lstStyle>
            <a:lvl1pPr indent="-311150" lvl="0" marL="457200" rtl="0" algn="l">
              <a:lnSpc>
                <a:spcPct val="115000"/>
              </a:lnSpc>
              <a:spcBef>
                <a:spcPts val="0"/>
              </a:spcBef>
              <a:spcAft>
                <a:spcPts val="0"/>
              </a:spcAft>
              <a:buSzPts val="1300"/>
              <a:buChar char="●"/>
              <a:defRPr/>
            </a:lvl1pPr>
            <a:lvl2pPr indent="-298450" lvl="1" marL="914400" rtl="0" algn="l">
              <a:lnSpc>
                <a:spcPct val="115000"/>
              </a:lnSpc>
              <a:spcBef>
                <a:spcPts val="1600"/>
              </a:spcBef>
              <a:spcAft>
                <a:spcPts val="0"/>
              </a:spcAft>
              <a:buSzPts val="1100"/>
              <a:buChar char="○"/>
              <a:defRPr/>
            </a:lvl2pPr>
            <a:lvl3pPr indent="-298450" lvl="2" marL="1371600" rtl="0" algn="l">
              <a:lnSpc>
                <a:spcPct val="115000"/>
              </a:lnSpc>
              <a:spcBef>
                <a:spcPts val="1600"/>
              </a:spcBef>
              <a:spcAft>
                <a:spcPts val="0"/>
              </a:spcAft>
              <a:buSzPts val="1100"/>
              <a:buChar char="■"/>
              <a:defRPr/>
            </a:lvl3pPr>
            <a:lvl4pPr indent="-298450" lvl="3" marL="1828800" rtl="0" algn="l">
              <a:lnSpc>
                <a:spcPct val="115000"/>
              </a:lnSpc>
              <a:spcBef>
                <a:spcPts val="1600"/>
              </a:spcBef>
              <a:spcAft>
                <a:spcPts val="0"/>
              </a:spcAft>
              <a:buSzPts val="1100"/>
              <a:buChar char="●"/>
              <a:defRPr/>
            </a:lvl4pPr>
            <a:lvl5pPr indent="-298450" lvl="4" marL="2286000" rtl="0" algn="l">
              <a:lnSpc>
                <a:spcPct val="115000"/>
              </a:lnSpc>
              <a:spcBef>
                <a:spcPts val="1600"/>
              </a:spcBef>
              <a:spcAft>
                <a:spcPts val="0"/>
              </a:spcAft>
              <a:buSzPts val="1100"/>
              <a:buChar char="○"/>
              <a:defRPr/>
            </a:lvl5pPr>
            <a:lvl6pPr indent="-298450" lvl="5" marL="2743200" rtl="0" algn="l">
              <a:lnSpc>
                <a:spcPct val="115000"/>
              </a:lnSpc>
              <a:spcBef>
                <a:spcPts val="1600"/>
              </a:spcBef>
              <a:spcAft>
                <a:spcPts val="0"/>
              </a:spcAft>
              <a:buSzPts val="1100"/>
              <a:buChar char="■"/>
              <a:defRPr/>
            </a:lvl6pPr>
            <a:lvl7pPr indent="-298450" lvl="6" marL="3200400" rtl="0" algn="l">
              <a:lnSpc>
                <a:spcPct val="115000"/>
              </a:lnSpc>
              <a:spcBef>
                <a:spcPts val="1600"/>
              </a:spcBef>
              <a:spcAft>
                <a:spcPts val="0"/>
              </a:spcAft>
              <a:buSzPts val="1100"/>
              <a:buChar char="●"/>
              <a:defRPr/>
            </a:lvl7pPr>
            <a:lvl8pPr indent="-298450" lvl="7" marL="3657600" rtl="0" algn="l">
              <a:lnSpc>
                <a:spcPct val="115000"/>
              </a:lnSpc>
              <a:spcBef>
                <a:spcPts val="1600"/>
              </a:spcBef>
              <a:spcAft>
                <a:spcPts val="0"/>
              </a:spcAft>
              <a:buSzPts val="1100"/>
              <a:buChar char="○"/>
              <a:defRPr/>
            </a:lvl8pPr>
            <a:lvl9pPr indent="-298450" lvl="8" marL="4114800" rtl="0" algn="l">
              <a:lnSpc>
                <a:spcPct val="115000"/>
              </a:lnSpc>
              <a:spcBef>
                <a:spcPts val="1600"/>
              </a:spcBef>
              <a:spcAft>
                <a:spcPts val="1600"/>
              </a:spcAft>
              <a:buSzPts val="1100"/>
              <a:buChar char="■"/>
              <a:defRPr/>
            </a:lvl9pPr>
          </a:lstStyle>
          <a:p/>
        </p:txBody>
      </p:sp>
      <p:sp>
        <p:nvSpPr>
          <p:cNvPr id="39" name="Google Shape;39;p7"/>
          <p:cNvSpPr txBox="1"/>
          <p:nvPr>
            <p:ph idx="2" type="body"/>
          </p:nvPr>
        </p:nvSpPr>
        <p:spPr>
          <a:xfrm>
            <a:off x="4643604" y="1607259"/>
            <a:ext cx="3774300" cy="2261100"/>
          </a:xfrm>
          <a:prstGeom prst="rect">
            <a:avLst/>
          </a:prstGeom>
          <a:noFill/>
          <a:ln>
            <a:noFill/>
          </a:ln>
        </p:spPr>
        <p:txBody>
          <a:bodyPr anchorCtr="0" anchor="t" bIns="91425" lIns="91425" spcFirstLastPara="1" rIns="91425" wrap="square" tIns="91425">
            <a:noAutofit/>
          </a:bodyPr>
          <a:lstStyle>
            <a:lvl1pPr indent="-311150" lvl="0" marL="457200" rtl="0" algn="l">
              <a:lnSpc>
                <a:spcPct val="115000"/>
              </a:lnSpc>
              <a:spcBef>
                <a:spcPts val="0"/>
              </a:spcBef>
              <a:spcAft>
                <a:spcPts val="0"/>
              </a:spcAft>
              <a:buSzPts val="1300"/>
              <a:buChar char="●"/>
              <a:defRPr/>
            </a:lvl1pPr>
            <a:lvl2pPr indent="-298450" lvl="1" marL="914400" rtl="0" algn="l">
              <a:lnSpc>
                <a:spcPct val="115000"/>
              </a:lnSpc>
              <a:spcBef>
                <a:spcPts val="1600"/>
              </a:spcBef>
              <a:spcAft>
                <a:spcPts val="0"/>
              </a:spcAft>
              <a:buSzPts val="1100"/>
              <a:buChar char="○"/>
              <a:defRPr/>
            </a:lvl2pPr>
            <a:lvl3pPr indent="-298450" lvl="2" marL="1371600" rtl="0" algn="l">
              <a:lnSpc>
                <a:spcPct val="115000"/>
              </a:lnSpc>
              <a:spcBef>
                <a:spcPts val="1600"/>
              </a:spcBef>
              <a:spcAft>
                <a:spcPts val="0"/>
              </a:spcAft>
              <a:buSzPts val="1100"/>
              <a:buChar char="■"/>
              <a:defRPr/>
            </a:lvl3pPr>
            <a:lvl4pPr indent="-298450" lvl="3" marL="1828800" rtl="0" algn="l">
              <a:lnSpc>
                <a:spcPct val="115000"/>
              </a:lnSpc>
              <a:spcBef>
                <a:spcPts val="1600"/>
              </a:spcBef>
              <a:spcAft>
                <a:spcPts val="0"/>
              </a:spcAft>
              <a:buSzPts val="1100"/>
              <a:buChar char="●"/>
              <a:defRPr/>
            </a:lvl4pPr>
            <a:lvl5pPr indent="-298450" lvl="4" marL="2286000" rtl="0" algn="l">
              <a:lnSpc>
                <a:spcPct val="115000"/>
              </a:lnSpc>
              <a:spcBef>
                <a:spcPts val="1600"/>
              </a:spcBef>
              <a:spcAft>
                <a:spcPts val="0"/>
              </a:spcAft>
              <a:buSzPts val="1100"/>
              <a:buChar char="○"/>
              <a:defRPr/>
            </a:lvl5pPr>
            <a:lvl6pPr indent="-298450" lvl="5" marL="2743200" rtl="0" algn="l">
              <a:lnSpc>
                <a:spcPct val="115000"/>
              </a:lnSpc>
              <a:spcBef>
                <a:spcPts val="1600"/>
              </a:spcBef>
              <a:spcAft>
                <a:spcPts val="0"/>
              </a:spcAft>
              <a:buSzPts val="1100"/>
              <a:buChar char="■"/>
              <a:defRPr/>
            </a:lvl6pPr>
            <a:lvl7pPr indent="-298450" lvl="6" marL="3200400" rtl="0" algn="l">
              <a:lnSpc>
                <a:spcPct val="115000"/>
              </a:lnSpc>
              <a:spcBef>
                <a:spcPts val="1600"/>
              </a:spcBef>
              <a:spcAft>
                <a:spcPts val="0"/>
              </a:spcAft>
              <a:buSzPts val="1100"/>
              <a:buChar char="●"/>
              <a:defRPr/>
            </a:lvl7pPr>
            <a:lvl8pPr indent="-298450" lvl="7" marL="3657600" rtl="0" algn="l">
              <a:lnSpc>
                <a:spcPct val="115000"/>
              </a:lnSpc>
              <a:spcBef>
                <a:spcPts val="1600"/>
              </a:spcBef>
              <a:spcAft>
                <a:spcPts val="0"/>
              </a:spcAft>
              <a:buSzPts val="1100"/>
              <a:buChar char="○"/>
              <a:defRPr/>
            </a:lvl8pPr>
            <a:lvl9pPr indent="-298450" lvl="8" marL="4114800" rtl="0" algn="l">
              <a:lnSpc>
                <a:spcPct val="115000"/>
              </a:lnSpc>
              <a:spcBef>
                <a:spcPts val="1600"/>
              </a:spcBef>
              <a:spcAft>
                <a:spcPts val="1600"/>
              </a:spcAft>
              <a:buSzPts val="1100"/>
              <a:buChar char="■"/>
              <a:defRPr/>
            </a:lvl9pPr>
          </a:lstStyle>
          <a:p/>
        </p:txBody>
      </p:sp>
      <p:sp>
        <p:nvSpPr>
          <p:cNvPr id="40" name="Google Shape;40;p7"/>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
        <p:nvSpPr>
          <p:cNvPr id="41" name="Google Shape;41;p7"/>
          <p:cNvSpPr/>
          <p:nvPr/>
        </p:nvSpPr>
        <p:spPr>
          <a:xfrm>
            <a:off x="0" y="4749850"/>
            <a:ext cx="9144000" cy="3936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42" name="Google Shape;42;p7"/>
          <p:cNvPicPr preferRelativeResize="0"/>
          <p:nvPr/>
        </p:nvPicPr>
        <p:blipFill rotWithShape="1">
          <a:blip r:embed="rId2">
            <a:alphaModFix/>
          </a:blip>
          <a:srcRect b="31682" l="16874" r="16874" t="31678"/>
          <a:stretch/>
        </p:blipFill>
        <p:spPr>
          <a:xfrm>
            <a:off x="748725" y="4749850"/>
            <a:ext cx="711703" cy="39360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grpSp>
        <p:nvGrpSpPr>
          <p:cNvPr id="44" name="Google Shape;44;p8"/>
          <p:cNvGrpSpPr/>
          <p:nvPr/>
        </p:nvGrpSpPr>
        <p:grpSpPr>
          <a:xfrm>
            <a:off x="830394" y="1191276"/>
            <a:ext cx="745764" cy="45826"/>
            <a:chOff x="4580561" y="2589004"/>
            <a:chExt cx="1064464" cy="25200"/>
          </a:xfrm>
        </p:grpSpPr>
        <p:sp>
          <p:nvSpPr>
            <p:cNvPr id="45" name="Google Shape;45;p8"/>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 name="Google Shape;46;p8"/>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7" name="Google Shape;47;p8"/>
          <p:cNvSpPr txBox="1"/>
          <p:nvPr>
            <p:ph type="title"/>
          </p:nvPr>
        </p:nvSpPr>
        <p:spPr>
          <a:xfrm>
            <a:off x="729450" y="1242450"/>
            <a:ext cx="7688400" cy="5352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Clr>
                <a:schemeClr val="dk2"/>
              </a:buClr>
              <a:buSzPts val="2600"/>
              <a:buNone/>
              <a:defRPr sz="2600">
                <a:solidFill>
                  <a:schemeClr val="dk2"/>
                </a:solidFill>
              </a:defRPr>
            </a:lvl1pPr>
            <a:lvl2pPr lvl="1" rtl="0" algn="l">
              <a:lnSpc>
                <a:spcPct val="100000"/>
              </a:lnSpc>
              <a:spcBef>
                <a:spcPts val="0"/>
              </a:spcBef>
              <a:spcAft>
                <a:spcPts val="0"/>
              </a:spcAft>
              <a:buClr>
                <a:schemeClr val="dk2"/>
              </a:buClr>
              <a:buSzPts val="2600"/>
              <a:buNone/>
              <a:defRPr sz="2600">
                <a:solidFill>
                  <a:schemeClr val="dk2"/>
                </a:solidFill>
              </a:defRPr>
            </a:lvl2pPr>
            <a:lvl3pPr lvl="2" rtl="0" algn="l">
              <a:lnSpc>
                <a:spcPct val="100000"/>
              </a:lnSpc>
              <a:spcBef>
                <a:spcPts val="0"/>
              </a:spcBef>
              <a:spcAft>
                <a:spcPts val="0"/>
              </a:spcAft>
              <a:buClr>
                <a:schemeClr val="dk2"/>
              </a:buClr>
              <a:buSzPts val="2600"/>
              <a:buNone/>
              <a:defRPr sz="2600">
                <a:solidFill>
                  <a:schemeClr val="dk2"/>
                </a:solidFill>
              </a:defRPr>
            </a:lvl3pPr>
            <a:lvl4pPr lvl="3" rtl="0" algn="l">
              <a:lnSpc>
                <a:spcPct val="100000"/>
              </a:lnSpc>
              <a:spcBef>
                <a:spcPts val="0"/>
              </a:spcBef>
              <a:spcAft>
                <a:spcPts val="0"/>
              </a:spcAft>
              <a:buClr>
                <a:schemeClr val="dk2"/>
              </a:buClr>
              <a:buSzPts val="2600"/>
              <a:buNone/>
              <a:defRPr sz="2600">
                <a:solidFill>
                  <a:schemeClr val="dk2"/>
                </a:solidFill>
              </a:defRPr>
            </a:lvl4pPr>
            <a:lvl5pPr lvl="4" rtl="0" algn="l">
              <a:lnSpc>
                <a:spcPct val="100000"/>
              </a:lnSpc>
              <a:spcBef>
                <a:spcPts val="0"/>
              </a:spcBef>
              <a:spcAft>
                <a:spcPts val="0"/>
              </a:spcAft>
              <a:buClr>
                <a:schemeClr val="dk2"/>
              </a:buClr>
              <a:buSzPts val="2600"/>
              <a:buNone/>
              <a:defRPr sz="2600">
                <a:solidFill>
                  <a:schemeClr val="dk2"/>
                </a:solidFill>
              </a:defRPr>
            </a:lvl5pPr>
            <a:lvl6pPr lvl="5" rtl="0" algn="l">
              <a:lnSpc>
                <a:spcPct val="100000"/>
              </a:lnSpc>
              <a:spcBef>
                <a:spcPts val="0"/>
              </a:spcBef>
              <a:spcAft>
                <a:spcPts val="0"/>
              </a:spcAft>
              <a:buClr>
                <a:schemeClr val="dk2"/>
              </a:buClr>
              <a:buSzPts val="2600"/>
              <a:buNone/>
              <a:defRPr sz="2600">
                <a:solidFill>
                  <a:schemeClr val="dk2"/>
                </a:solidFill>
              </a:defRPr>
            </a:lvl6pPr>
            <a:lvl7pPr lvl="6" rtl="0" algn="l">
              <a:lnSpc>
                <a:spcPct val="100000"/>
              </a:lnSpc>
              <a:spcBef>
                <a:spcPts val="0"/>
              </a:spcBef>
              <a:spcAft>
                <a:spcPts val="0"/>
              </a:spcAft>
              <a:buClr>
                <a:schemeClr val="dk2"/>
              </a:buClr>
              <a:buSzPts val="2600"/>
              <a:buNone/>
              <a:defRPr sz="2600">
                <a:solidFill>
                  <a:schemeClr val="dk2"/>
                </a:solidFill>
              </a:defRPr>
            </a:lvl7pPr>
            <a:lvl8pPr lvl="7" rtl="0" algn="l">
              <a:lnSpc>
                <a:spcPct val="100000"/>
              </a:lnSpc>
              <a:spcBef>
                <a:spcPts val="0"/>
              </a:spcBef>
              <a:spcAft>
                <a:spcPts val="0"/>
              </a:spcAft>
              <a:buClr>
                <a:schemeClr val="dk2"/>
              </a:buClr>
              <a:buSzPts val="2600"/>
              <a:buNone/>
              <a:defRPr sz="2600">
                <a:solidFill>
                  <a:schemeClr val="dk2"/>
                </a:solidFill>
              </a:defRPr>
            </a:lvl8pPr>
            <a:lvl9pPr lvl="8" rtl="0" algn="l">
              <a:lnSpc>
                <a:spcPct val="100000"/>
              </a:lnSpc>
              <a:spcBef>
                <a:spcPts val="0"/>
              </a:spcBef>
              <a:spcAft>
                <a:spcPts val="0"/>
              </a:spcAft>
              <a:buClr>
                <a:schemeClr val="dk2"/>
              </a:buClr>
              <a:buSzPts val="2600"/>
              <a:buNone/>
              <a:defRPr sz="2600">
                <a:solidFill>
                  <a:schemeClr val="dk2"/>
                </a:solidFill>
              </a:defRPr>
            </a:lvl9pPr>
          </a:lstStyle>
          <a:p/>
        </p:txBody>
      </p:sp>
      <p:sp>
        <p:nvSpPr>
          <p:cNvPr id="48" name="Google Shape;48;p8"/>
          <p:cNvSpPr/>
          <p:nvPr/>
        </p:nvSpPr>
        <p:spPr>
          <a:xfrm>
            <a:off x="0" y="4749850"/>
            <a:ext cx="9144000" cy="3936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 name="Google Shape;49;p8"/>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pic>
        <p:nvPicPr>
          <p:cNvPr id="50" name="Google Shape;50;p8"/>
          <p:cNvPicPr preferRelativeResize="0"/>
          <p:nvPr/>
        </p:nvPicPr>
        <p:blipFill rotWithShape="1">
          <a:blip r:embed="rId2">
            <a:alphaModFix/>
          </a:blip>
          <a:srcRect b="31682" l="16874" r="16874" t="31678"/>
          <a:stretch/>
        </p:blipFill>
        <p:spPr>
          <a:xfrm>
            <a:off x="748725" y="4749850"/>
            <a:ext cx="711703" cy="39360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51" name="Shape 51"/>
        <p:cNvGrpSpPr/>
        <p:nvPr/>
      </p:nvGrpSpPr>
      <p:grpSpPr>
        <a:xfrm>
          <a:off x="0" y="0"/>
          <a:ext cx="0" cy="0"/>
          <a:chOff x="0" y="0"/>
          <a:chExt cx="0" cy="0"/>
        </a:xfrm>
      </p:grpSpPr>
      <p:sp>
        <p:nvSpPr>
          <p:cNvPr id="52" name="Google Shape;52;p9"/>
          <p:cNvSpPr/>
          <p:nvPr/>
        </p:nvSpPr>
        <p:spPr>
          <a:xfrm>
            <a:off x="0" y="4749850"/>
            <a:ext cx="9144000" cy="3936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3" name="Google Shape;53;p9"/>
          <p:cNvGrpSpPr/>
          <p:nvPr/>
        </p:nvGrpSpPr>
        <p:grpSpPr>
          <a:xfrm>
            <a:off x="802944" y="655826"/>
            <a:ext cx="745764" cy="45826"/>
            <a:chOff x="4580561" y="2589004"/>
            <a:chExt cx="1064464" cy="25200"/>
          </a:xfrm>
        </p:grpSpPr>
        <p:sp>
          <p:nvSpPr>
            <p:cNvPr id="54" name="Google Shape;5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Google Shape;5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6" name="Google Shape;56;p9"/>
          <p:cNvSpPr txBox="1"/>
          <p:nvPr>
            <p:ph type="title"/>
          </p:nvPr>
        </p:nvSpPr>
        <p:spPr>
          <a:xfrm>
            <a:off x="702550" y="783200"/>
            <a:ext cx="3300900" cy="13815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Clr>
                <a:schemeClr val="dk2"/>
              </a:buClr>
              <a:buSzPts val="2600"/>
              <a:buNone/>
              <a:defRPr sz="2600">
                <a:solidFill>
                  <a:schemeClr val="dk2"/>
                </a:solidFill>
              </a:defRPr>
            </a:lvl1pPr>
            <a:lvl2pPr lvl="1" rtl="0" algn="l">
              <a:lnSpc>
                <a:spcPct val="100000"/>
              </a:lnSpc>
              <a:spcBef>
                <a:spcPts val="0"/>
              </a:spcBef>
              <a:spcAft>
                <a:spcPts val="0"/>
              </a:spcAft>
              <a:buClr>
                <a:schemeClr val="dk2"/>
              </a:buClr>
              <a:buSzPts val="2600"/>
              <a:buNone/>
              <a:defRPr sz="2600">
                <a:solidFill>
                  <a:schemeClr val="dk2"/>
                </a:solidFill>
              </a:defRPr>
            </a:lvl2pPr>
            <a:lvl3pPr lvl="2" rtl="0" algn="l">
              <a:lnSpc>
                <a:spcPct val="100000"/>
              </a:lnSpc>
              <a:spcBef>
                <a:spcPts val="0"/>
              </a:spcBef>
              <a:spcAft>
                <a:spcPts val="0"/>
              </a:spcAft>
              <a:buClr>
                <a:schemeClr val="dk2"/>
              </a:buClr>
              <a:buSzPts val="2600"/>
              <a:buNone/>
              <a:defRPr sz="2600">
                <a:solidFill>
                  <a:schemeClr val="dk2"/>
                </a:solidFill>
              </a:defRPr>
            </a:lvl3pPr>
            <a:lvl4pPr lvl="3" rtl="0" algn="l">
              <a:lnSpc>
                <a:spcPct val="100000"/>
              </a:lnSpc>
              <a:spcBef>
                <a:spcPts val="0"/>
              </a:spcBef>
              <a:spcAft>
                <a:spcPts val="0"/>
              </a:spcAft>
              <a:buClr>
                <a:schemeClr val="dk2"/>
              </a:buClr>
              <a:buSzPts val="2600"/>
              <a:buNone/>
              <a:defRPr sz="2600">
                <a:solidFill>
                  <a:schemeClr val="dk2"/>
                </a:solidFill>
              </a:defRPr>
            </a:lvl4pPr>
            <a:lvl5pPr lvl="4" rtl="0" algn="l">
              <a:lnSpc>
                <a:spcPct val="100000"/>
              </a:lnSpc>
              <a:spcBef>
                <a:spcPts val="0"/>
              </a:spcBef>
              <a:spcAft>
                <a:spcPts val="0"/>
              </a:spcAft>
              <a:buClr>
                <a:schemeClr val="dk2"/>
              </a:buClr>
              <a:buSzPts val="2600"/>
              <a:buNone/>
              <a:defRPr sz="2600">
                <a:solidFill>
                  <a:schemeClr val="dk2"/>
                </a:solidFill>
              </a:defRPr>
            </a:lvl5pPr>
            <a:lvl6pPr lvl="5" rtl="0" algn="l">
              <a:lnSpc>
                <a:spcPct val="100000"/>
              </a:lnSpc>
              <a:spcBef>
                <a:spcPts val="0"/>
              </a:spcBef>
              <a:spcAft>
                <a:spcPts val="0"/>
              </a:spcAft>
              <a:buClr>
                <a:schemeClr val="dk2"/>
              </a:buClr>
              <a:buSzPts val="2600"/>
              <a:buNone/>
              <a:defRPr sz="2600">
                <a:solidFill>
                  <a:schemeClr val="dk2"/>
                </a:solidFill>
              </a:defRPr>
            </a:lvl6pPr>
            <a:lvl7pPr lvl="6" rtl="0" algn="l">
              <a:lnSpc>
                <a:spcPct val="100000"/>
              </a:lnSpc>
              <a:spcBef>
                <a:spcPts val="0"/>
              </a:spcBef>
              <a:spcAft>
                <a:spcPts val="0"/>
              </a:spcAft>
              <a:buClr>
                <a:schemeClr val="dk2"/>
              </a:buClr>
              <a:buSzPts val="2600"/>
              <a:buNone/>
              <a:defRPr sz="2600">
                <a:solidFill>
                  <a:schemeClr val="dk2"/>
                </a:solidFill>
              </a:defRPr>
            </a:lvl7pPr>
            <a:lvl8pPr lvl="7" rtl="0" algn="l">
              <a:lnSpc>
                <a:spcPct val="100000"/>
              </a:lnSpc>
              <a:spcBef>
                <a:spcPts val="0"/>
              </a:spcBef>
              <a:spcAft>
                <a:spcPts val="0"/>
              </a:spcAft>
              <a:buClr>
                <a:schemeClr val="dk2"/>
              </a:buClr>
              <a:buSzPts val="2600"/>
              <a:buNone/>
              <a:defRPr sz="2600">
                <a:solidFill>
                  <a:schemeClr val="dk2"/>
                </a:solidFill>
              </a:defRPr>
            </a:lvl8pPr>
            <a:lvl9pPr lvl="8" rtl="0" algn="l">
              <a:lnSpc>
                <a:spcPct val="100000"/>
              </a:lnSpc>
              <a:spcBef>
                <a:spcPts val="0"/>
              </a:spcBef>
              <a:spcAft>
                <a:spcPts val="0"/>
              </a:spcAft>
              <a:buClr>
                <a:schemeClr val="dk2"/>
              </a:buClr>
              <a:buSzPts val="2600"/>
              <a:buNone/>
              <a:defRPr sz="2600">
                <a:solidFill>
                  <a:schemeClr val="dk2"/>
                </a:solidFill>
              </a:defRPr>
            </a:lvl9pPr>
          </a:lstStyle>
          <a:p/>
        </p:txBody>
      </p:sp>
      <p:sp>
        <p:nvSpPr>
          <p:cNvPr id="57" name="Google Shape;57;p9"/>
          <p:cNvSpPr txBox="1"/>
          <p:nvPr>
            <p:ph idx="1" type="body"/>
          </p:nvPr>
        </p:nvSpPr>
        <p:spPr>
          <a:xfrm>
            <a:off x="693775" y="2246275"/>
            <a:ext cx="3300900" cy="1597500"/>
          </a:xfrm>
          <a:prstGeom prst="rect">
            <a:avLst/>
          </a:prstGeom>
          <a:noFill/>
          <a:ln>
            <a:noFill/>
          </a:ln>
        </p:spPr>
        <p:txBody>
          <a:bodyPr anchorCtr="0" anchor="t" bIns="91425" lIns="91425" spcFirstLastPara="1" rIns="91425" wrap="square" tIns="91425">
            <a:noAutofit/>
          </a:bodyPr>
          <a:lstStyle>
            <a:lvl1pPr indent="-311150" lvl="0" marL="457200" rtl="0" algn="l">
              <a:lnSpc>
                <a:spcPct val="115000"/>
              </a:lnSpc>
              <a:spcBef>
                <a:spcPts val="0"/>
              </a:spcBef>
              <a:spcAft>
                <a:spcPts val="0"/>
              </a:spcAft>
              <a:buSzPts val="1300"/>
              <a:buChar char="●"/>
              <a:defRPr/>
            </a:lvl1pPr>
            <a:lvl2pPr indent="-298450" lvl="1" marL="914400" rtl="0" algn="l">
              <a:lnSpc>
                <a:spcPct val="115000"/>
              </a:lnSpc>
              <a:spcBef>
                <a:spcPts val="1600"/>
              </a:spcBef>
              <a:spcAft>
                <a:spcPts val="0"/>
              </a:spcAft>
              <a:buSzPts val="1100"/>
              <a:buChar char="○"/>
              <a:defRPr/>
            </a:lvl2pPr>
            <a:lvl3pPr indent="-298450" lvl="2" marL="1371600" rtl="0" algn="l">
              <a:lnSpc>
                <a:spcPct val="115000"/>
              </a:lnSpc>
              <a:spcBef>
                <a:spcPts val="1600"/>
              </a:spcBef>
              <a:spcAft>
                <a:spcPts val="0"/>
              </a:spcAft>
              <a:buSzPts val="1100"/>
              <a:buChar char="■"/>
              <a:defRPr/>
            </a:lvl3pPr>
            <a:lvl4pPr indent="-298450" lvl="3" marL="1828800" rtl="0" algn="l">
              <a:lnSpc>
                <a:spcPct val="115000"/>
              </a:lnSpc>
              <a:spcBef>
                <a:spcPts val="1600"/>
              </a:spcBef>
              <a:spcAft>
                <a:spcPts val="0"/>
              </a:spcAft>
              <a:buSzPts val="1100"/>
              <a:buChar char="●"/>
              <a:defRPr/>
            </a:lvl4pPr>
            <a:lvl5pPr indent="-298450" lvl="4" marL="2286000" rtl="0" algn="l">
              <a:lnSpc>
                <a:spcPct val="115000"/>
              </a:lnSpc>
              <a:spcBef>
                <a:spcPts val="1600"/>
              </a:spcBef>
              <a:spcAft>
                <a:spcPts val="0"/>
              </a:spcAft>
              <a:buSzPts val="1100"/>
              <a:buChar char="○"/>
              <a:defRPr/>
            </a:lvl5pPr>
            <a:lvl6pPr indent="-298450" lvl="5" marL="2743200" rtl="0" algn="l">
              <a:lnSpc>
                <a:spcPct val="115000"/>
              </a:lnSpc>
              <a:spcBef>
                <a:spcPts val="1600"/>
              </a:spcBef>
              <a:spcAft>
                <a:spcPts val="0"/>
              </a:spcAft>
              <a:buSzPts val="1100"/>
              <a:buChar char="■"/>
              <a:defRPr/>
            </a:lvl6pPr>
            <a:lvl7pPr indent="-298450" lvl="6" marL="3200400" rtl="0" algn="l">
              <a:lnSpc>
                <a:spcPct val="115000"/>
              </a:lnSpc>
              <a:spcBef>
                <a:spcPts val="1600"/>
              </a:spcBef>
              <a:spcAft>
                <a:spcPts val="0"/>
              </a:spcAft>
              <a:buSzPts val="1100"/>
              <a:buChar char="●"/>
              <a:defRPr/>
            </a:lvl7pPr>
            <a:lvl8pPr indent="-298450" lvl="7" marL="3657600" rtl="0" algn="l">
              <a:lnSpc>
                <a:spcPct val="115000"/>
              </a:lnSpc>
              <a:spcBef>
                <a:spcPts val="1600"/>
              </a:spcBef>
              <a:spcAft>
                <a:spcPts val="0"/>
              </a:spcAft>
              <a:buSzPts val="1100"/>
              <a:buChar char="○"/>
              <a:defRPr/>
            </a:lvl8pPr>
            <a:lvl9pPr indent="-298450" lvl="8" marL="4114800" rtl="0" algn="l">
              <a:lnSpc>
                <a:spcPct val="115000"/>
              </a:lnSpc>
              <a:spcBef>
                <a:spcPts val="1600"/>
              </a:spcBef>
              <a:spcAft>
                <a:spcPts val="1600"/>
              </a:spcAft>
              <a:buSzPts val="1100"/>
              <a:buChar char="■"/>
              <a:defRPr/>
            </a:lvl9pPr>
          </a:lstStyle>
          <a:p/>
        </p:txBody>
      </p:sp>
      <p:sp>
        <p:nvSpPr>
          <p:cNvPr id="58" name="Google Shape;58;p9"/>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pic>
        <p:nvPicPr>
          <p:cNvPr id="59" name="Google Shape;59;p9"/>
          <p:cNvPicPr preferRelativeResize="0"/>
          <p:nvPr/>
        </p:nvPicPr>
        <p:blipFill rotWithShape="1">
          <a:blip r:embed="rId2">
            <a:alphaModFix/>
          </a:blip>
          <a:srcRect b="31682" l="16874" r="16874" t="31678"/>
          <a:stretch/>
        </p:blipFill>
        <p:spPr>
          <a:xfrm>
            <a:off x="748725" y="4749850"/>
            <a:ext cx="711703" cy="39360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60" name="Shape 60"/>
        <p:cNvGrpSpPr/>
        <p:nvPr/>
      </p:nvGrpSpPr>
      <p:grpSpPr>
        <a:xfrm>
          <a:off x="0" y="0"/>
          <a:ext cx="0" cy="0"/>
          <a:chOff x="0" y="0"/>
          <a:chExt cx="0" cy="0"/>
        </a:xfrm>
      </p:grpSpPr>
      <p:sp>
        <p:nvSpPr>
          <p:cNvPr id="61" name="Google Shape;61;p10"/>
          <p:cNvSpPr/>
          <p:nvPr/>
        </p:nvSpPr>
        <p:spPr>
          <a:xfrm>
            <a:off x="0" y="4749850"/>
            <a:ext cx="9144000" cy="393600"/>
          </a:xfrm>
          <a:prstGeom prst="rect">
            <a:avLst/>
          </a:pr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2" name="Google Shape;62;p10"/>
          <p:cNvGrpSpPr/>
          <p:nvPr/>
        </p:nvGrpSpPr>
        <p:grpSpPr>
          <a:xfrm>
            <a:off x="830394" y="4169150"/>
            <a:ext cx="745764" cy="45826"/>
            <a:chOff x="4580561" y="2589004"/>
            <a:chExt cx="1064464" cy="25200"/>
          </a:xfrm>
        </p:grpSpPr>
        <p:sp>
          <p:nvSpPr>
            <p:cNvPr id="63" name="Google Shape;63;p10"/>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 name="Google Shape;64;p10"/>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5" name="Google Shape;65;p10"/>
          <p:cNvSpPr txBox="1"/>
          <p:nvPr>
            <p:ph type="title"/>
          </p:nvPr>
        </p:nvSpPr>
        <p:spPr>
          <a:xfrm>
            <a:off x="729450" y="864300"/>
            <a:ext cx="7021200" cy="29850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Clr>
                <a:schemeClr val="lt1"/>
              </a:buClr>
              <a:buSzPts val="3600"/>
              <a:buNone/>
              <a:defRPr sz="3600">
                <a:solidFill>
                  <a:schemeClr val="lt1"/>
                </a:solidFill>
              </a:defRPr>
            </a:lvl1pPr>
            <a:lvl2pPr lvl="1" rtl="0" algn="l">
              <a:lnSpc>
                <a:spcPct val="100000"/>
              </a:lnSpc>
              <a:spcBef>
                <a:spcPts val="0"/>
              </a:spcBef>
              <a:spcAft>
                <a:spcPts val="0"/>
              </a:spcAft>
              <a:buClr>
                <a:schemeClr val="lt1"/>
              </a:buClr>
              <a:buSzPts val="3600"/>
              <a:buNone/>
              <a:defRPr sz="3600">
                <a:solidFill>
                  <a:schemeClr val="lt1"/>
                </a:solidFill>
              </a:defRPr>
            </a:lvl2pPr>
            <a:lvl3pPr lvl="2" rtl="0" algn="l">
              <a:lnSpc>
                <a:spcPct val="100000"/>
              </a:lnSpc>
              <a:spcBef>
                <a:spcPts val="0"/>
              </a:spcBef>
              <a:spcAft>
                <a:spcPts val="0"/>
              </a:spcAft>
              <a:buClr>
                <a:schemeClr val="lt1"/>
              </a:buClr>
              <a:buSzPts val="3600"/>
              <a:buNone/>
              <a:defRPr sz="3600">
                <a:solidFill>
                  <a:schemeClr val="lt1"/>
                </a:solidFill>
              </a:defRPr>
            </a:lvl3pPr>
            <a:lvl4pPr lvl="3" rtl="0" algn="l">
              <a:lnSpc>
                <a:spcPct val="100000"/>
              </a:lnSpc>
              <a:spcBef>
                <a:spcPts val="0"/>
              </a:spcBef>
              <a:spcAft>
                <a:spcPts val="0"/>
              </a:spcAft>
              <a:buClr>
                <a:schemeClr val="lt1"/>
              </a:buClr>
              <a:buSzPts val="3600"/>
              <a:buNone/>
              <a:defRPr sz="3600">
                <a:solidFill>
                  <a:schemeClr val="lt1"/>
                </a:solidFill>
              </a:defRPr>
            </a:lvl4pPr>
            <a:lvl5pPr lvl="4" rtl="0" algn="l">
              <a:lnSpc>
                <a:spcPct val="100000"/>
              </a:lnSpc>
              <a:spcBef>
                <a:spcPts val="0"/>
              </a:spcBef>
              <a:spcAft>
                <a:spcPts val="0"/>
              </a:spcAft>
              <a:buClr>
                <a:schemeClr val="lt1"/>
              </a:buClr>
              <a:buSzPts val="3600"/>
              <a:buNone/>
              <a:defRPr sz="3600">
                <a:solidFill>
                  <a:schemeClr val="lt1"/>
                </a:solidFill>
              </a:defRPr>
            </a:lvl5pPr>
            <a:lvl6pPr lvl="5" rtl="0" algn="l">
              <a:lnSpc>
                <a:spcPct val="100000"/>
              </a:lnSpc>
              <a:spcBef>
                <a:spcPts val="0"/>
              </a:spcBef>
              <a:spcAft>
                <a:spcPts val="0"/>
              </a:spcAft>
              <a:buClr>
                <a:schemeClr val="lt1"/>
              </a:buClr>
              <a:buSzPts val="3600"/>
              <a:buNone/>
              <a:defRPr sz="3600">
                <a:solidFill>
                  <a:schemeClr val="lt1"/>
                </a:solidFill>
              </a:defRPr>
            </a:lvl6pPr>
            <a:lvl7pPr lvl="6" rtl="0" algn="l">
              <a:lnSpc>
                <a:spcPct val="100000"/>
              </a:lnSpc>
              <a:spcBef>
                <a:spcPts val="0"/>
              </a:spcBef>
              <a:spcAft>
                <a:spcPts val="0"/>
              </a:spcAft>
              <a:buClr>
                <a:schemeClr val="lt1"/>
              </a:buClr>
              <a:buSzPts val="3600"/>
              <a:buNone/>
              <a:defRPr sz="3600">
                <a:solidFill>
                  <a:schemeClr val="lt1"/>
                </a:solidFill>
              </a:defRPr>
            </a:lvl7pPr>
            <a:lvl8pPr lvl="7" rtl="0" algn="l">
              <a:lnSpc>
                <a:spcPct val="100000"/>
              </a:lnSpc>
              <a:spcBef>
                <a:spcPts val="0"/>
              </a:spcBef>
              <a:spcAft>
                <a:spcPts val="0"/>
              </a:spcAft>
              <a:buClr>
                <a:schemeClr val="lt1"/>
              </a:buClr>
              <a:buSzPts val="3600"/>
              <a:buNone/>
              <a:defRPr sz="3600">
                <a:solidFill>
                  <a:schemeClr val="lt1"/>
                </a:solidFill>
              </a:defRPr>
            </a:lvl8pPr>
            <a:lvl9pPr lvl="8" rtl="0" algn="l">
              <a:lnSpc>
                <a:spcPct val="100000"/>
              </a:lnSpc>
              <a:spcBef>
                <a:spcPts val="0"/>
              </a:spcBef>
              <a:spcAft>
                <a:spcPts val="0"/>
              </a:spcAft>
              <a:buClr>
                <a:schemeClr val="lt1"/>
              </a:buClr>
              <a:buSzPts val="3600"/>
              <a:buNone/>
              <a:defRPr sz="3600">
                <a:solidFill>
                  <a:schemeClr val="lt1"/>
                </a:solidFill>
              </a:defRPr>
            </a:lvl9pPr>
          </a:lstStyle>
          <a:p/>
        </p:txBody>
      </p:sp>
      <p:sp>
        <p:nvSpPr>
          <p:cNvPr id="66" name="Google Shape;66;p10"/>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pic>
        <p:nvPicPr>
          <p:cNvPr id="67" name="Google Shape;67;p10"/>
          <p:cNvPicPr preferRelativeResize="0"/>
          <p:nvPr/>
        </p:nvPicPr>
        <p:blipFill rotWithShape="1">
          <a:blip r:embed="rId2">
            <a:alphaModFix/>
          </a:blip>
          <a:srcRect b="31682" l="16874" r="16874" t="31678"/>
          <a:stretch/>
        </p:blipFill>
        <p:spPr>
          <a:xfrm>
            <a:off x="748725" y="4749850"/>
            <a:ext cx="711703" cy="393600"/>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8" name="Shape 68"/>
        <p:cNvGrpSpPr/>
        <p:nvPr/>
      </p:nvGrpSpPr>
      <p:grpSpPr>
        <a:xfrm>
          <a:off x="0" y="0"/>
          <a:ext cx="0" cy="0"/>
          <a:chOff x="0" y="0"/>
          <a:chExt cx="0" cy="0"/>
        </a:xfrm>
      </p:grpSpPr>
      <p:sp>
        <p:nvSpPr>
          <p:cNvPr id="69" name="Google Shape;69;p11"/>
          <p:cNvSpPr/>
          <p:nvPr/>
        </p:nvSpPr>
        <p:spPr>
          <a:xfrm>
            <a:off x="4575425"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70" name="Google Shape;70;p11"/>
          <p:cNvGrpSpPr/>
          <p:nvPr/>
        </p:nvGrpSpPr>
        <p:grpSpPr>
          <a:xfrm>
            <a:off x="830394" y="1191276"/>
            <a:ext cx="745764" cy="45826"/>
            <a:chOff x="4580561" y="2589004"/>
            <a:chExt cx="1064464" cy="25200"/>
          </a:xfrm>
        </p:grpSpPr>
        <p:sp>
          <p:nvSpPr>
            <p:cNvPr id="71" name="Google Shape;71;p11"/>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11"/>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3" name="Google Shape;73;p11"/>
          <p:cNvSpPr txBox="1"/>
          <p:nvPr>
            <p:ph type="title"/>
          </p:nvPr>
        </p:nvSpPr>
        <p:spPr>
          <a:xfrm>
            <a:off x="730000" y="1318650"/>
            <a:ext cx="3300900" cy="16872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Clr>
                <a:schemeClr val="dk2"/>
              </a:buClr>
              <a:buSzPts val="2600"/>
              <a:buNone/>
              <a:defRPr sz="2600">
                <a:solidFill>
                  <a:schemeClr val="dk2"/>
                </a:solidFill>
              </a:defRPr>
            </a:lvl1pPr>
            <a:lvl2pPr lvl="1" rtl="0" algn="l">
              <a:lnSpc>
                <a:spcPct val="100000"/>
              </a:lnSpc>
              <a:spcBef>
                <a:spcPts val="0"/>
              </a:spcBef>
              <a:spcAft>
                <a:spcPts val="0"/>
              </a:spcAft>
              <a:buClr>
                <a:schemeClr val="dk2"/>
              </a:buClr>
              <a:buSzPts val="2600"/>
              <a:buNone/>
              <a:defRPr sz="2600">
                <a:solidFill>
                  <a:schemeClr val="dk2"/>
                </a:solidFill>
              </a:defRPr>
            </a:lvl2pPr>
            <a:lvl3pPr lvl="2" rtl="0" algn="l">
              <a:lnSpc>
                <a:spcPct val="100000"/>
              </a:lnSpc>
              <a:spcBef>
                <a:spcPts val="0"/>
              </a:spcBef>
              <a:spcAft>
                <a:spcPts val="0"/>
              </a:spcAft>
              <a:buClr>
                <a:schemeClr val="dk2"/>
              </a:buClr>
              <a:buSzPts val="2600"/>
              <a:buNone/>
              <a:defRPr sz="2600">
                <a:solidFill>
                  <a:schemeClr val="dk2"/>
                </a:solidFill>
              </a:defRPr>
            </a:lvl3pPr>
            <a:lvl4pPr lvl="3" rtl="0" algn="l">
              <a:lnSpc>
                <a:spcPct val="100000"/>
              </a:lnSpc>
              <a:spcBef>
                <a:spcPts val="0"/>
              </a:spcBef>
              <a:spcAft>
                <a:spcPts val="0"/>
              </a:spcAft>
              <a:buClr>
                <a:schemeClr val="dk2"/>
              </a:buClr>
              <a:buSzPts val="2600"/>
              <a:buNone/>
              <a:defRPr sz="2600">
                <a:solidFill>
                  <a:schemeClr val="dk2"/>
                </a:solidFill>
              </a:defRPr>
            </a:lvl4pPr>
            <a:lvl5pPr lvl="4" rtl="0" algn="l">
              <a:lnSpc>
                <a:spcPct val="100000"/>
              </a:lnSpc>
              <a:spcBef>
                <a:spcPts val="0"/>
              </a:spcBef>
              <a:spcAft>
                <a:spcPts val="0"/>
              </a:spcAft>
              <a:buClr>
                <a:schemeClr val="dk2"/>
              </a:buClr>
              <a:buSzPts val="2600"/>
              <a:buNone/>
              <a:defRPr sz="2600">
                <a:solidFill>
                  <a:schemeClr val="dk2"/>
                </a:solidFill>
              </a:defRPr>
            </a:lvl5pPr>
            <a:lvl6pPr lvl="5" rtl="0" algn="l">
              <a:lnSpc>
                <a:spcPct val="100000"/>
              </a:lnSpc>
              <a:spcBef>
                <a:spcPts val="0"/>
              </a:spcBef>
              <a:spcAft>
                <a:spcPts val="0"/>
              </a:spcAft>
              <a:buClr>
                <a:schemeClr val="dk2"/>
              </a:buClr>
              <a:buSzPts val="2600"/>
              <a:buNone/>
              <a:defRPr sz="2600">
                <a:solidFill>
                  <a:schemeClr val="dk2"/>
                </a:solidFill>
              </a:defRPr>
            </a:lvl6pPr>
            <a:lvl7pPr lvl="6" rtl="0" algn="l">
              <a:lnSpc>
                <a:spcPct val="100000"/>
              </a:lnSpc>
              <a:spcBef>
                <a:spcPts val="0"/>
              </a:spcBef>
              <a:spcAft>
                <a:spcPts val="0"/>
              </a:spcAft>
              <a:buClr>
                <a:schemeClr val="dk2"/>
              </a:buClr>
              <a:buSzPts val="2600"/>
              <a:buNone/>
              <a:defRPr sz="2600">
                <a:solidFill>
                  <a:schemeClr val="dk2"/>
                </a:solidFill>
              </a:defRPr>
            </a:lvl7pPr>
            <a:lvl8pPr lvl="7" rtl="0" algn="l">
              <a:lnSpc>
                <a:spcPct val="100000"/>
              </a:lnSpc>
              <a:spcBef>
                <a:spcPts val="0"/>
              </a:spcBef>
              <a:spcAft>
                <a:spcPts val="0"/>
              </a:spcAft>
              <a:buClr>
                <a:schemeClr val="dk2"/>
              </a:buClr>
              <a:buSzPts val="2600"/>
              <a:buNone/>
              <a:defRPr sz="2600">
                <a:solidFill>
                  <a:schemeClr val="dk2"/>
                </a:solidFill>
              </a:defRPr>
            </a:lvl8pPr>
            <a:lvl9pPr lvl="8" rtl="0" algn="l">
              <a:lnSpc>
                <a:spcPct val="100000"/>
              </a:lnSpc>
              <a:spcBef>
                <a:spcPts val="0"/>
              </a:spcBef>
              <a:spcAft>
                <a:spcPts val="0"/>
              </a:spcAft>
              <a:buClr>
                <a:schemeClr val="dk2"/>
              </a:buClr>
              <a:buSzPts val="2600"/>
              <a:buNone/>
              <a:defRPr sz="2600">
                <a:solidFill>
                  <a:schemeClr val="dk2"/>
                </a:solidFill>
              </a:defRPr>
            </a:lvl9pPr>
          </a:lstStyle>
          <a:p/>
        </p:txBody>
      </p:sp>
      <p:sp>
        <p:nvSpPr>
          <p:cNvPr id="74" name="Google Shape;74;p11"/>
          <p:cNvSpPr txBox="1"/>
          <p:nvPr>
            <p:ph idx="1" type="subTitle"/>
          </p:nvPr>
        </p:nvSpPr>
        <p:spPr>
          <a:xfrm>
            <a:off x="724950" y="3161525"/>
            <a:ext cx="3300900" cy="7590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1600"/>
              <a:buNone/>
              <a:defRPr sz="1600"/>
            </a:lvl1pPr>
            <a:lvl2pPr lvl="1" rtl="0" algn="l">
              <a:lnSpc>
                <a:spcPct val="100000"/>
              </a:lnSpc>
              <a:spcBef>
                <a:spcPts val="0"/>
              </a:spcBef>
              <a:spcAft>
                <a:spcPts val="0"/>
              </a:spcAft>
              <a:buSzPts val="1600"/>
              <a:buNone/>
              <a:defRPr sz="1600"/>
            </a:lvl2pPr>
            <a:lvl3pPr lvl="2" rtl="0" algn="l">
              <a:lnSpc>
                <a:spcPct val="100000"/>
              </a:lnSpc>
              <a:spcBef>
                <a:spcPts val="0"/>
              </a:spcBef>
              <a:spcAft>
                <a:spcPts val="0"/>
              </a:spcAft>
              <a:buSzPts val="1600"/>
              <a:buNone/>
              <a:defRPr sz="1600"/>
            </a:lvl3pPr>
            <a:lvl4pPr lvl="3" rtl="0" algn="l">
              <a:lnSpc>
                <a:spcPct val="100000"/>
              </a:lnSpc>
              <a:spcBef>
                <a:spcPts val="0"/>
              </a:spcBef>
              <a:spcAft>
                <a:spcPts val="0"/>
              </a:spcAft>
              <a:buSzPts val="1600"/>
              <a:buNone/>
              <a:defRPr sz="1600"/>
            </a:lvl4pPr>
            <a:lvl5pPr lvl="4" rtl="0" algn="l">
              <a:lnSpc>
                <a:spcPct val="100000"/>
              </a:lnSpc>
              <a:spcBef>
                <a:spcPts val="0"/>
              </a:spcBef>
              <a:spcAft>
                <a:spcPts val="0"/>
              </a:spcAft>
              <a:buSzPts val="1600"/>
              <a:buNone/>
              <a:defRPr sz="1600"/>
            </a:lvl5pPr>
            <a:lvl6pPr lvl="5" rtl="0" algn="l">
              <a:lnSpc>
                <a:spcPct val="100000"/>
              </a:lnSpc>
              <a:spcBef>
                <a:spcPts val="0"/>
              </a:spcBef>
              <a:spcAft>
                <a:spcPts val="0"/>
              </a:spcAft>
              <a:buSzPts val="1600"/>
              <a:buNone/>
              <a:defRPr sz="1600"/>
            </a:lvl6pPr>
            <a:lvl7pPr lvl="6" rtl="0" algn="l">
              <a:lnSpc>
                <a:spcPct val="100000"/>
              </a:lnSpc>
              <a:spcBef>
                <a:spcPts val="0"/>
              </a:spcBef>
              <a:spcAft>
                <a:spcPts val="0"/>
              </a:spcAft>
              <a:buSzPts val="1600"/>
              <a:buNone/>
              <a:defRPr sz="1600"/>
            </a:lvl7pPr>
            <a:lvl8pPr lvl="7" rtl="0" algn="l">
              <a:lnSpc>
                <a:spcPct val="100000"/>
              </a:lnSpc>
              <a:spcBef>
                <a:spcPts val="0"/>
              </a:spcBef>
              <a:spcAft>
                <a:spcPts val="0"/>
              </a:spcAft>
              <a:buSzPts val="1600"/>
              <a:buNone/>
              <a:defRPr sz="1600"/>
            </a:lvl8pPr>
            <a:lvl9pPr lvl="8" rtl="0" algn="l">
              <a:lnSpc>
                <a:spcPct val="100000"/>
              </a:lnSpc>
              <a:spcBef>
                <a:spcPts val="0"/>
              </a:spcBef>
              <a:spcAft>
                <a:spcPts val="0"/>
              </a:spcAft>
              <a:buSzPts val="1600"/>
              <a:buNone/>
              <a:defRPr sz="1600"/>
            </a:lvl9pPr>
          </a:lstStyle>
          <a:p/>
        </p:txBody>
      </p:sp>
      <p:sp>
        <p:nvSpPr>
          <p:cNvPr id="75" name="Google Shape;75;p11"/>
          <p:cNvSpPr txBox="1"/>
          <p:nvPr>
            <p:ph idx="2" type="body"/>
          </p:nvPr>
        </p:nvSpPr>
        <p:spPr>
          <a:xfrm>
            <a:off x="5174225" y="1352625"/>
            <a:ext cx="3374400" cy="3025500"/>
          </a:xfrm>
          <a:prstGeom prst="rect">
            <a:avLst/>
          </a:prstGeom>
          <a:noFill/>
          <a:ln>
            <a:noFill/>
          </a:ln>
        </p:spPr>
        <p:txBody>
          <a:bodyPr anchorCtr="0" anchor="t" bIns="91425" lIns="91425" spcFirstLastPara="1" rIns="91425" wrap="square" tIns="91425">
            <a:noAutofit/>
          </a:bodyPr>
          <a:lstStyle>
            <a:lvl1pPr indent="-311150" lvl="0" marL="457200" rtl="0" algn="l">
              <a:lnSpc>
                <a:spcPct val="115000"/>
              </a:lnSpc>
              <a:spcBef>
                <a:spcPts val="0"/>
              </a:spcBef>
              <a:spcAft>
                <a:spcPts val="0"/>
              </a:spcAft>
              <a:buSzPts val="1300"/>
              <a:buChar char="●"/>
              <a:defRPr/>
            </a:lvl1pPr>
            <a:lvl2pPr indent="-298450" lvl="1" marL="914400" rtl="0" algn="l">
              <a:lnSpc>
                <a:spcPct val="115000"/>
              </a:lnSpc>
              <a:spcBef>
                <a:spcPts val="1600"/>
              </a:spcBef>
              <a:spcAft>
                <a:spcPts val="0"/>
              </a:spcAft>
              <a:buSzPts val="1100"/>
              <a:buChar char="○"/>
              <a:defRPr/>
            </a:lvl2pPr>
            <a:lvl3pPr indent="-298450" lvl="2" marL="1371600" rtl="0" algn="l">
              <a:lnSpc>
                <a:spcPct val="115000"/>
              </a:lnSpc>
              <a:spcBef>
                <a:spcPts val="1600"/>
              </a:spcBef>
              <a:spcAft>
                <a:spcPts val="0"/>
              </a:spcAft>
              <a:buSzPts val="1100"/>
              <a:buChar char="■"/>
              <a:defRPr/>
            </a:lvl3pPr>
            <a:lvl4pPr indent="-298450" lvl="3" marL="1828800" rtl="0" algn="l">
              <a:lnSpc>
                <a:spcPct val="115000"/>
              </a:lnSpc>
              <a:spcBef>
                <a:spcPts val="1600"/>
              </a:spcBef>
              <a:spcAft>
                <a:spcPts val="0"/>
              </a:spcAft>
              <a:buSzPts val="1100"/>
              <a:buChar char="●"/>
              <a:defRPr/>
            </a:lvl4pPr>
            <a:lvl5pPr indent="-298450" lvl="4" marL="2286000" rtl="0" algn="l">
              <a:lnSpc>
                <a:spcPct val="115000"/>
              </a:lnSpc>
              <a:spcBef>
                <a:spcPts val="1600"/>
              </a:spcBef>
              <a:spcAft>
                <a:spcPts val="0"/>
              </a:spcAft>
              <a:buSzPts val="1100"/>
              <a:buChar char="○"/>
              <a:defRPr/>
            </a:lvl5pPr>
            <a:lvl6pPr indent="-298450" lvl="5" marL="2743200" rtl="0" algn="l">
              <a:lnSpc>
                <a:spcPct val="115000"/>
              </a:lnSpc>
              <a:spcBef>
                <a:spcPts val="1600"/>
              </a:spcBef>
              <a:spcAft>
                <a:spcPts val="0"/>
              </a:spcAft>
              <a:buSzPts val="1100"/>
              <a:buChar char="■"/>
              <a:defRPr/>
            </a:lvl6pPr>
            <a:lvl7pPr indent="-298450" lvl="6" marL="3200400" rtl="0" algn="l">
              <a:lnSpc>
                <a:spcPct val="115000"/>
              </a:lnSpc>
              <a:spcBef>
                <a:spcPts val="1600"/>
              </a:spcBef>
              <a:spcAft>
                <a:spcPts val="0"/>
              </a:spcAft>
              <a:buSzPts val="1100"/>
              <a:buChar char="●"/>
              <a:defRPr/>
            </a:lvl7pPr>
            <a:lvl8pPr indent="-298450" lvl="7" marL="3657600" rtl="0" algn="l">
              <a:lnSpc>
                <a:spcPct val="115000"/>
              </a:lnSpc>
              <a:spcBef>
                <a:spcPts val="1600"/>
              </a:spcBef>
              <a:spcAft>
                <a:spcPts val="0"/>
              </a:spcAft>
              <a:buSzPts val="1100"/>
              <a:buChar char="○"/>
              <a:defRPr/>
            </a:lvl8pPr>
            <a:lvl9pPr indent="-298450" lvl="8" marL="4114800" rtl="0" algn="l">
              <a:lnSpc>
                <a:spcPct val="115000"/>
              </a:lnSpc>
              <a:spcBef>
                <a:spcPts val="1600"/>
              </a:spcBef>
              <a:spcAft>
                <a:spcPts val="1600"/>
              </a:spcAft>
              <a:buSzPts val="1100"/>
              <a:buChar char="■"/>
              <a:defRPr/>
            </a:lvl9pPr>
          </a:lstStyle>
          <a:p/>
        </p:txBody>
      </p:sp>
      <p:sp>
        <p:nvSpPr>
          <p:cNvPr id="76" name="Google Shape;76;p1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pic>
        <p:nvPicPr>
          <p:cNvPr id="77" name="Google Shape;77;p11"/>
          <p:cNvPicPr preferRelativeResize="0"/>
          <p:nvPr/>
        </p:nvPicPr>
        <p:blipFill rotWithShape="1">
          <a:blip r:embed="rId2">
            <a:alphaModFix/>
          </a:blip>
          <a:srcRect b="31682" l="16874" r="16874" t="31678"/>
          <a:stretch/>
        </p:blipFill>
        <p:spPr>
          <a:xfrm>
            <a:off x="748725" y="4749850"/>
            <a:ext cx="711703" cy="393600"/>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8" name="Shape 78"/>
        <p:cNvGrpSpPr/>
        <p:nvPr/>
      </p:nvGrpSpPr>
      <p:grpSpPr>
        <a:xfrm>
          <a:off x="0" y="0"/>
          <a:ext cx="0" cy="0"/>
          <a:chOff x="0" y="0"/>
          <a:chExt cx="0" cy="0"/>
        </a:xfrm>
      </p:grpSpPr>
      <p:sp>
        <p:nvSpPr>
          <p:cNvPr id="79" name="Google Shape;79;p12"/>
          <p:cNvSpPr txBox="1"/>
          <p:nvPr>
            <p:ph idx="1" type="body"/>
          </p:nvPr>
        </p:nvSpPr>
        <p:spPr>
          <a:xfrm>
            <a:off x="724950" y="4372551"/>
            <a:ext cx="7697400" cy="460500"/>
          </a:xfrm>
          <a:prstGeom prst="rect">
            <a:avLst/>
          </a:prstGeom>
          <a:noFill/>
          <a:ln>
            <a:noFill/>
          </a:ln>
        </p:spPr>
        <p:txBody>
          <a:bodyPr anchorCtr="0" anchor="ctr" bIns="91425" lIns="91425" spcFirstLastPara="1" rIns="91425" wrap="square" tIns="91425">
            <a:noAutofit/>
          </a:bodyPr>
          <a:lstStyle>
            <a:lvl1pPr indent="-228600" lvl="0" marL="457200" rtl="0" algn="l">
              <a:lnSpc>
                <a:spcPct val="100000"/>
              </a:lnSpc>
              <a:spcBef>
                <a:spcPts val="0"/>
              </a:spcBef>
              <a:spcAft>
                <a:spcPts val="0"/>
              </a:spcAft>
              <a:buSzPts val="1300"/>
              <a:buNone/>
              <a:defRPr/>
            </a:lvl1pPr>
          </a:lstStyle>
          <a:p/>
        </p:txBody>
      </p:sp>
      <p:sp>
        <p:nvSpPr>
          <p:cNvPr id="80" name="Google Shape;80;p12"/>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pic>
        <p:nvPicPr>
          <p:cNvPr id="81" name="Google Shape;81;p12"/>
          <p:cNvPicPr preferRelativeResize="0"/>
          <p:nvPr/>
        </p:nvPicPr>
        <p:blipFill rotWithShape="1">
          <a:blip r:embed="rId2">
            <a:alphaModFix/>
          </a:blip>
          <a:srcRect b="31682" l="16874" r="16874" t="31678"/>
          <a:stretch/>
        </p:blipFill>
        <p:spPr>
          <a:xfrm>
            <a:off x="748725" y="4749850"/>
            <a:ext cx="711703" cy="39360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slideLayout" Target="../slideLayouts/slideLayout22.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23" Type="http://schemas.openxmlformats.org/officeDocument/2006/relationships/theme" Target="../theme/theme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1pPr>
            <a:lvl2pPr lvl="1"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2pPr>
            <a:lvl3pPr lvl="2"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3pPr>
            <a:lvl4pPr lvl="3"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4pPr>
            <a:lvl5pPr lvl="4"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5pPr>
            <a:lvl6pPr lvl="5"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6pPr>
            <a:lvl7pPr lvl="6"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7pPr>
            <a:lvl8pPr lvl="7"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8pPr>
            <a:lvl9pPr lvl="8"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9pPr>
          </a:lstStyle>
          <a:p/>
        </p:txBody>
      </p:sp>
      <p:sp>
        <p:nvSpPr>
          <p:cNvPr id="7" name="Google Shape;7;p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marR="0" rtl="0" algn="l">
              <a:lnSpc>
                <a:spcPct val="115000"/>
              </a:lnSpc>
              <a:spcBef>
                <a:spcPts val="0"/>
              </a:spcBef>
              <a:spcAft>
                <a:spcPts val="0"/>
              </a:spcAft>
              <a:buClr>
                <a:schemeClr val="accent1"/>
              </a:buClr>
              <a:buSzPts val="1300"/>
              <a:buFont typeface="Lato"/>
              <a:buChar char="●"/>
              <a:defRPr b="0" i="0" sz="1300" u="none" cap="none" strike="noStrike">
                <a:solidFill>
                  <a:schemeClr val="accent1"/>
                </a:solidFill>
                <a:latin typeface="Lato"/>
                <a:ea typeface="Lato"/>
                <a:cs typeface="Lato"/>
                <a:sym typeface="Lato"/>
              </a:defRPr>
            </a:lvl1pPr>
            <a:lvl2pPr indent="-298450" lvl="1" marL="9144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2pPr>
            <a:lvl3pPr indent="-298450" lvl="2" marL="13716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3pPr>
            <a:lvl4pPr indent="-298450" lvl="3" marL="18288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4pPr>
            <a:lvl5pPr indent="-298450" lvl="4" marL="22860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5pPr>
            <a:lvl6pPr indent="-298450" lvl="5" marL="27432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6pPr>
            <a:lvl7pPr indent="-298450" lvl="6" marL="32004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7pPr>
            <a:lvl8pPr indent="-298450" lvl="7" marL="36576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8pPr>
            <a:lvl9pPr indent="-298450" lvl="8" marL="4114800" marR="0" rtl="0" algn="l">
              <a:lnSpc>
                <a:spcPct val="115000"/>
              </a:lnSpc>
              <a:spcBef>
                <a:spcPts val="1600"/>
              </a:spcBef>
              <a:spcAft>
                <a:spcPts val="1600"/>
              </a:spcAft>
              <a:buClr>
                <a:schemeClr val="accent1"/>
              </a:buClr>
              <a:buSzPts val="1100"/>
              <a:buFont typeface="Lato"/>
              <a:buChar char="■"/>
              <a:defRPr b="0" i="0" sz="1100" u="none" cap="none" strike="noStrike">
                <a:solidFill>
                  <a:schemeClr val="accent1"/>
                </a:solidFill>
                <a:latin typeface="Lato"/>
                <a:ea typeface="Lato"/>
                <a:cs typeface="Lato"/>
                <a:sym typeface="Lato"/>
              </a:defRPr>
            </a:lvl9pPr>
          </a:lstStyle>
          <a:p/>
        </p:txBody>
      </p:sp>
      <p:sp>
        <p:nvSpPr>
          <p:cNvPr id="8" name="Google Shape;8;p3"/>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1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0.xml"/><Relationship Id="rId3" Type="http://schemas.openxmlformats.org/officeDocument/2006/relationships/image" Target="../media/image3.png"/><Relationship Id="rId4" Type="http://schemas.openxmlformats.org/officeDocument/2006/relationships/image" Target="../media/image14.png"/><Relationship Id="rId5"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1.xml"/><Relationship Id="rId3" Type="http://schemas.openxmlformats.org/officeDocument/2006/relationships/image" Target="../media/image3.png"/><Relationship Id="rId4" Type="http://schemas.openxmlformats.org/officeDocument/2006/relationships/image" Target="../media/image15.png"/><Relationship Id="rId5"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2.xml"/><Relationship Id="rId3" Type="http://schemas.openxmlformats.org/officeDocument/2006/relationships/image" Target="../media/image3.png"/><Relationship Id="rId4" Type="http://schemas.openxmlformats.org/officeDocument/2006/relationships/image" Target="../media/image9.png"/><Relationship Id="rId5"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image" Target="../media/image7.pn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3.png"/><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3.png"/><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7.xml"/><Relationship Id="rId3" Type="http://schemas.openxmlformats.org/officeDocument/2006/relationships/image" Target="../media/image13.png"/><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8.xml"/><Relationship Id="rId3" Type="http://schemas.openxmlformats.org/officeDocument/2006/relationships/image" Target="../media/image3.png"/><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9.xml"/><Relationship Id="rId3" Type="http://schemas.openxmlformats.org/officeDocument/2006/relationships/image" Target="../media/image3.pn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hyperlink" Target="https://www.flightera.net/fr/airport/Port-au-Prince/MTPP/arrival" TargetMode="External"/><Relationship Id="rId5" Type="http://schemas.openxmlformats.org/officeDocument/2006/relationships/hyperlink" Target="https://www.flightera.net/fr/airport/Port-au-Prince/MTPP/arrival."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 Id="rId3"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g90791770ca_0_6"/>
          <p:cNvSpPr txBox="1"/>
          <p:nvPr>
            <p:ph type="ctrTitle"/>
          </p:nvPr>
        </p:nvSpPr>
        <p:spPr>
          <a:xfrm>
            <a:off x="363425" y="1739400"/>
            <a:ext cx="4390500" cy="1664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4200"/>
              <a:buNone/>
            </a:pPr>
            <a:r>
              <a:rPr lang="en">
                <a:latin typeface="Georgia"/>
                <a:ea typeface="Georgia"/>
                <a:cs typeface="Georgia"/>
                <a:sym typeface="Georgia"/>
              </a:rPr>
              <a:t>Prediction of Flight Delay</a:t>
            </a:r>
            <a:br>
              <a:rPr lang="en">
                <a:latin typeface="Georgia"/>
                <a:ea typeface="Georgia"/>
                <a:cs typeface="Georgia"/>
                <a:sym typeface="Georgia"/>
              </a:rPr>
            </a:br>
            <a:endParaRPr>
              <a:latin typeface="Georgia"/>
              <a:ea typeface="Georgia"/>
              <a:cs typeface="Georgia"/>
              <a:sym typeface="Georgia"/>
            </a:endParaRPr>
          </a:p>
        </p:txBody>
      </p:sp>
      <p:sp>
        <p:nvSpPr>
          <p:cNvPr id="164" name="Google Shape;164;g90791770ca_0_6"/>
          <p:cNvSpPr txBox="1"/>
          <p:nvPr>
            <p:ph idx="1" type="subTitle"/>
          </p:nvPr>
        </p:nvSpPr>
        <p:spPr>
          <a:xfrm>
            <a:off x="363426" y="3404100"/>
            <a:ext cx="4200000" cy="541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600"/>
              <a:buNone/>
            </a:pPr>
            <a:r>
              <a:rPr b="1" lang="en">
                <a:latin typeface="Encode Sans Condensed"/>
                <a:ea typeface="Encode Sans Condensed"/>
                <a:cs typeface="Encode Sans Condensed"/>
                <a:sym typeface="Encode Sans Condensed"/>
              </a:rPr>
              <a:t>Jean Louis Jonilyto</a:t>
            </a:r>
            <a:endParaRPr b="1">
              <a:latin typeface="Encode Sans Condensed"/>
              <a:ea typeface="Encode Sans Condensed"/>
              <a:cs typeface="Encode Sans Condensed"/>
              <a:sym typeface="Encode Sans Condensed"/>
            </a:endParaRPr>
          </a:p>
        </p:txBody>
      </p:sp>
      <p:pic>
        <p:nvPicPr>
          <p:cNvPr descr="A screenshot of a cell phone&#10;&#10;Description automatically generated" id="165" name="Google Shape;165;g90791770ca_0_6"/>
          <p:cNvPicPr preferRelativeResize="0"/>
          <p:nvPr/>
        </p:nvPicPr>
        <p:blipFill rotWithShape="1">
          <a:blip r:embed="rId3">
            <a:alphaModFix/>
          </a:blip>
          <a:srcRect b="24482" l="4073" r="9630" t="25634"/>
          <a:stretch/>
        </p:blipFill>
        <p:spPr>
          <a:xfrm>
            <a:off x="10788026" y="8728450"/>
            <a:ext cx="2216774" cy="1025150"/>
          </a:xfrm>
          <a:prstGeom prst="rect">
            <a:avLst/>
          </a:prstGeom>
          <a:noFill/>
          <a:ln>
            <a:noFill/>
          </a:ln>
        </p:spPr>
      </p:pic>
      <p:pic>
        <p:nvPicPr>
          <p:cNvPr descr="A screenshot of a cell phone&#10;&#10;Description automatically generated" id="166" name="Google Shape;166;g90791770ca_0_6"/>
          <p:cNvPicPr preferRelativeResize="0"/>
          <p:nvPr/>
        </p:nvPicPr>
        <p:blipFill rotWithShape="1">
          <a:blip r:embed="rId3">
            <a:alphaModFix/>
          </a:blip>
          <a:srcRect b="-154906" l="-126009" r="-2144" t="0"/>
          <a:stretch/>
        </p:blipFill>
        <p:spPr>
          <a:xfrm>
            <a:off x="5053350" y="346550"/>
            <a:ext cx="4035251" cy="3197176"/>
          </a:xfrm>
          <a:prstGeom prst="rect">
            <a:avLst/>
          </a:prstGeom>
          <a:noFill/>
          <a:ln>
            <a:noFill/>
          </a:ln>
        </p:spPr>
      </p:pic>
      <p:pic>
        <p:nvPicPr>
          <p:cNvPr id="167" name="Google Shape;167;g90791770ca_0_6"/>
          <p:cNvPicPr preferRelativeResize="0"/>
          <p:nvPr/>
        </p:nvPicPr>
        <p:blipFill rotWithShape="1">
          <a:blip r:embed="rId4">
            <a:alphaModFix/>
          </a:blip>
          <a:srcRect b="-11575" l="-3157" r="-3520" t="3595"/>
          <a:stretch/>
        </p:blipFill>
        <p:spPr>
          <a:xfrm>
            <a:off x="5067300" y="1275900"/>
            <a:ext cx="3563575" cy="36074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pic>
        <p:nvPicPr>
          <p:cNvPr descr="A screenshot of a cell phone&#10;&#10;Description automatically generated" id="226" name="Google Shape;226;g903ce92f0d_0_38"/>
          <p:cNvPicPr preferRelativeResize="0"/>
          <p:nvPr/>
        </p:nvPicPr>
        <p:blipFill rotWithShape="1">
          <a:blip r:embed="rId3">
            <a:alphaModFix/>
          </a:blip>
          <a:srcRect b="14723" l="0" r="0" t="14730"/>
          <a:stretch/>
        </p:blipFill>
        <p:spPr>
          <a:xfrm>
            <a:off x="6250749" y="321200"/>
            <a:ext cx="2572500" cy="1452072"/>
          </a:xfrm>
          <a:prstGeom prst="rect">
            <a:avLst/>
          </a:prstGeom>
          <a:noFill/>
          <a:ln>
            <a:noFill/>
          </a:ln>
        </p:spPr>
      </p:pic>
      <p:pic>
        <p:nvPicPr>
          <p:cNvPr id="227" name="Google Shape;227;g903ce92f0d_0_38"/>
          <p:cNvPicPr preferRelativeResize="0"/>
          <p:nvPr/>
        </p:nvPicPr>
        <p:blipFill rotWithShape="1">
          <a:blip r:embed="rId4">
            <a:alphaModFix/>
          </a:blip>
          <a:srcRect b="826" l="0" r="0" t="835"/>
          <a:stretch/>
        </p:blipFill>
        <p:spPr>
          <a:xfrm>
            <a:off x="6250750" y="1845700"/>
            <a:ext cx="2572497" cy="1452076"/>
          </a:xfrm>
          <a:prstGeom prst="rect">
            <a:avLst/>
          </a:prstGeom>
          <a:noFill/>
          <a:ln>
            <a:noFill/>
          </a:ln>
        </p:spPr>
      </p:pic>
      <p:pic>
        <p:nvPicPr>
          <p:cNvPr id="228" name="Google Shape;228;g903ce92f0d_0_38"/>
          <p:cNvPicPr preferRelativeResize="0"/>
          <p:nvPr/>
        </p:nvPicPr>
        <p:blipFill rotWithShape="1">
          <a:blip r:embed="rId5">
            <a:alphaModFix/>
          </a:blip>
          <a:srcRect b="583" l="0" r="0" t="573"/>
          <a:stretch/>
        </p:blipFill>
        <p:spPr>
          <a:xfrm>
            <a:off x="6250751" y="3370200"/>
            <a:ext cx="2572499" cy="1452097"/>
          </a:xfrm>
          <a:prstGeom prst="rect">
            <a:avLst/>
          </a:prstGeom>
          <a:noFill/>
          <a:ln>
            <a:noFill/>
          </a:ln>
        </p:spPr>
      </p:pic>
      <p:sp>
        <p:nvSpPr>
          <p:cNvPr id="229" name="Google Shape;229;g903ce92f0d_0_38"/>
          <p:cNvSpPr txBox="1"/>
          <p:nvPr>
            <p:ph type="title"/>
          </p:nvPr>
        </p:nvSpPr>
        <p:spPr>
          <a:xfrm>
            <a:off x="311700" y="307825"/>
            <a:ext cx="4779300" cy="1418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EDA</a:t>
            </a:r>
            <a:br>
              <a:rPr lang="en"/>
            </a:br>
            <a:endParaRPr/>
          </a:p>
        </p:txBody>
      </p:sp>
      <p:sp>
        <p:nvSpPr>
          <p:cNvPr id="230" name="Google Shape;230;g903ce92f0d_0_38"/>
          <p:cNvSpPr txBox="1"/>
          <p:nvPr>
            <p:ph idx="1" type="body"/>
          </p:nvPr>
        </p:nvSpPr>
        <p:spPr>
          <a:xfrm>
            <a:off x="317475" y="1808125"/>
            <a:ext cx="4779300" cy="2768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We can notice that the majority of airlines that make fewer flights are more likely to produce delays, even if JetBlue Airway, despite these many flights, remains the leader in terms of flights and delays.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pic>
        <p:nvPicPr>
          <p:cNvPr descr="A screenshot of a cell phone&#10;&#10;Description automatically generated" id="235" name="Google Shape;235;g903ce92f0d_0_60"/>
          <p:cNvPicPr preferRelativeResize="0"/>
          <p:nvPr/>
        </p:nvPicPr>
        <p:blipFill rotWithShape="1">
          <a:blip r:embed="rId3">
            <a:alphaModFix/>
          </a:blip>
          <a:srcRect b="14723" l="0" r="0" t="14730"/>
          <a:stretch/>
        </p:blipFill>
        <p:spPr>
          <a:xfrm>
            <a:off x="6250749" y="321200"/>
            <a:ext cx="2572500" cy="1452072"/>
          </a:xfrm>
          <a:prstGeom prst="rect">
            <a:avLst/>
          </a:prstGeom>
          <a:noFill/>
          <a:ln>
            <a:noFill/>
          </a:ln>
        </p:spPr>
      </p:pic>
      <p:pic>
        <p:nvPicPr>
          <p:cNvPr id="236" name="Google Shape;236;g903ce92f0d_0_60"/>
          <p:cNvPicPr preferRelativeResize="0"/>
          <p:nvPr/>
        </p:nvPicPr>
        <p:blipFill rotWithShape="1">
          <a:blip r:embed="rId4">
            <a:alphaModFix/>
          </a:blip>
          <a:srcRect b="6453" l="0" r="0" t="6453"/>
          <a:stretch/>
        </p:blipFill>
        <p:spPr>
          <a:xfrm>
            <a:off x="6250750" y="1845700"/>
            <a:ext cx="2572495" cy="1452076"/>
          </a:xfrm>
          <a:prstGeom prst="rect">
            <a:avLst/>
          </a:prstGeom>
          <a:noFill/>
          <a:ln>
            <a:noFill/>
          </a:ln>
        </p:spPr>
      </p:pic>
      <p:pic>
        <p:nvPicPr>
          <p:cNvPr id="237" name="Google Shape;237;g903ce92f0d_0_60"/>
          <p:cNvPicPr preferRelativeResize="0"/>
          <p:nvPr/>
        </p:nvPicPr>
        <p:blipFill rotWithShape="1">
          <a:blip r:embed="rId5">
            <a:alphaModFix/>
          </a:blip>
          <a:srcRect b="7213" l="0" r="0" t="7221"/>
          <a:stretch/>
        </p:blipFill>
        <p:spPr>
          <a:xfrm>
            <a:off x="6250751" y="3370200"/>
            <a:ext cx="2572499" cy="1452097"/>
          </a:xfrm>
          <a:prstGeom prst="rect">
            <a:avLst/>
          </a:prstGeom>
          <a:noFill/>
          <a:ln>
            <a:noFill/>
          </a:ln>
        </p:spPr>
      </p:pic>
      <p:sp>
        <p:nvSpPr>
          <p:cNvPr id="238" name="Google Shape;238;g903ce92f0d_0_60"/>
          <p:cNvSpPr txBox="1"/>
          <p:nvPr>
            <p:ph type="title"/>
          </p:nvPr>
        </p:nvSpPr>
        <p:spPr>
          <a:xfrm>
            <a:off x="311700" y="307825"/>
            <a:ext cx="4779300" cy="1418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EDA</a:t>
            </a:r>
            <a:br>
              <a:rPr lang="en"/>
            </a:br>
            <a:endParaRPr/>
          </a:p>
        </p:txBody>
      </p:sp>
      <p:sp>
        <p:nvSpPr>
          <p:cNvPr id="239" name="Google Shape;239;g903ce92f0d_0_60"/>
          <p:cNvSpPr txBox="1"/>
          <p:nvPr>
            <p:ph idx="1" type="body"/>
          </p:nvPr>
        </p:nvSpPr>
        <p:spPr>
          <a:xfrm>
            <a:off x="317475" y="1808125"/>
            <a:ext cx="4779300" cy="2768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A lot of flights are made around eight o'clock, nine o'clock, and eleven o'clock to fourteen o'clock, but around nine o'clock and twelve o'clock there are a lot of delays.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pic>
        <p:nvPicPr>
          <p:cNvPr descr="A screenshot of a cell phone&#10;&#10;Description automatically generated" id="244" name="Google Shape;244;g903ce92f0d_0_102"/>
          <p:cNvPicPr preferRelativeResize="0"/>
          <p:nvPr/>
        </p:nvPicPr>
        <p:blipFill rotWithShape="1">
          <a:blip r:embed="rId3">
            <a:alphaModFix/>
          </a:blip>
          <a:srcRect b="14723" l="0" r="0" t="14730"/>
          <a:stretch/>
        </p:blipFill>
        <p:spPr>
          <a:xfrm>
            <a:off x="6250749" y="321200"/>
            <a:ext cx="2572500" cy="1452072"/>
          </a:xfrm>
          <a:prstGeom prst="rect">
            <a:avLst/>
          </a:prstGeom>
          <a:noFill/>
          <a:ln>
            <a:noFill/>
          </a:ln>
        </p:spPr>
      </p:pic>
      <p:pic>
        <p:nvPicPr>
          <p:cNvPr id="245" name="Google Shape;245;g903ce92f0d_0_102"/>
          <p:cNvPicPr preferRelativeResize="0"/>
          <p:nvPr/>
        </p:nvPicPr>
        <p:blipFill rotWithShape="1">
          <a:blip r:embed="rId4">
            <a:alphaModFix/>
          </a:blip>
          <a:srcRect b="7213" l="0" r="0" t="7221"/>
          <a:stretch/>
        </p:blipFill>
        <p:spPr>
          <a:xfrm>
            <a:off x="6250750" y="1845700"/>
            <a:ext cx="2572497" cy="1452076"/>
          </a:xfrm>
          <a:prstGeom prst="rect">
            <a:avLst/>
          </a:prstGeom>
          <a:noFill/>
          <a:ln>
            <a:noFill/>
          </a:ln>
        </p:spPr>
      </p:pic>
      <p:pic>
        <p:nvPicPr>
          <p:cNvPr id="246" name="Google Shape;246;g903ce92f0d_0_102"/>
          <p:cNvPicPr preferRelativeResize="0"/>
          <p:nvPr/>
        </p:nvPicPr>
        <p:blipFill rotWithShape="1">
          <a:blip r:embed="rId5">
            <a:alphaModFix/>
          </a:blip>
          <a:srcRect b="7213" l="0" r="0" t="7221"/>
          <a:stretch/>
        </p:blipFill>
        <p:spPr>
          <a:xfrm>
            <a:off x="6250751" y="3370200"/>
            <a:ext cx="2572499" cy="1452097"/>
          </a:xfrm>
          <a:prstGeom prst="rect">
            <a:avLst/>
          </a:prstGeom>
          <a:noFill/>
          <a:ln>
            <a:noFill/>
          </a:ln>
        </p:spPr>
      </p:pic>
      <p:sp>
        <p:nvSpPr>
          <p:cNvPr id="247" name="Google Shape;247;g903ce92f0d_0_102"/>
          <p:cNvSpPr txBox="1"/>
          <p:nvPr>
            <p:ph type="title"/>
          </p:nvPr>
        </p:nvSpPr>
        <p:spPr>
          <a:xfrm>
            <a:off x="311700" y="307825"/>
            <a:ext cx="4779300" cy="1418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EDA</a:t>
            </a:r>
            <a:br>
              <a:rPr lang="en"/>
            </a:br>
            <a:endParaRPr/>
          </a:p>
        </p:txBody>
      </p:sp>
      <p:sp>
        <p:nvSpPr>
          <p:cNvPr id="248" name="Google Shape;248;g903ce92f0d_0_102"/>
          <p:cNvSpPr txBox="1"/>
          <p:nvPr>
            <p:ph idx="1" type="body"/>
          </p:nvPr>
        </p:nvSpPr>
        <p:spPr>
          <a:xfrm>
            <a:off x="317475" y="1808125"/>
            <a:ext cx="4779300" cy="2768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During the months of June, July, August, September, October and November, the majority of flights are made, June and August in particular, in May, the greatest number of delays are there.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pic>
        <p:nvPicPr>
          <p:cNvPr id="253" name="Google Shape;253;g903ce92f0d_0_127"/>
          <p:cNvPicPr preferRelativeResize="0"/>
          <p:nvPr/>
        </p:nvPicPr>
        <p:blipFill rotWithShape="1">
          <a:blip r:embed="rId3">
            <a:alphaModFix/>
          </a:blip>
          <a:srcRect b="4362" l="0" r="0" t="4371"/>
          <a:stretch/>
        </p:blipFill>
        <p:spPr>
          <a:xfrm>
            <a:off x="444350" y="1949961"/>
            <a:ext cx="4051464" cy="2417586"/>
          </a:xfrm>
          <a:prstGeom prst="rect">
            <a:avLst/>
          </a:prstGeom>
          <a:noFill/>
          <a:ln>
            <a:noFill/>
          </a:ln>
        </p:spPr>
      </p:pic>
      <p:sp>
        <p:nvSpPr>
          <p:cNvPr id="254" name="Google Shape;254;g903ce92f0d_0_127"/>
          <p:cNvSpPr txBox="1"/>
          <p:nvPr>
            <p:ph type="ctrTitle"/>
          </p:nvPr>
        </p:nvSpPr>
        <p:spPr>
          <a:xfrm>
            <a:off x="280400" y="130300"/>
            <a:ext cx="1260300" cy="56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rPr>
              <a:t>EDA</a:t>
            </a:r>
            <a:br>
              <a:rPr lang="en">
                <a:solidFill>
                  <a:schemeClr val="dk2"/>
                </a:solidFill>
              </a:rPr>
            </a:br>
            <a:endParaRPr>
              <a:solidFill>
                <a:schemeClr val="dk2"/>
              </a:solidFill>
            </a:endParaRPr>
          </a:p>
        </p:txBody>
      </p:sp>
      <p:pic>
        <p:nvPicPr>
          <p:cNvPr id="255" name="Google Shape;255;g903ce92f0d_0_127"/>
          <p:cNvPicPr preferRelativeResize="0"/>
          <p:nvPr/>
        </p:nvPicPr>
        <p:blipFill rotWithShape="1">
          <a:blip r:embed="rId4">
            <a:alphaModFix/>
          </a:blip>
          <a:srcRect b="0" l="6032" r="6032" t="0"/>
          <a:stretch/>
        </p:blipFill>
        <p:spPr>
          <a:xfrm>
            <a:off x="4797575" y="1795800"/>
            <a:ext cx="3427976" cy="2571748"/>
          </a:xfrm>
          <a:prstGeom prst="rect">
            <a:avLst/>
          </a:prstGeom>
          <a:noFill/>
          <a:ln>
            <a:noFill/>
          </a:ln>
        </p:spPr>
      </p:pic>
      <p:sp>
        <p:nvSpPr>
          <p:cNvPr id="256" name="Google Shape;256;g903ce92f0d_0_127"/>
          <p:cNvSpPr txBox="1"/>
          <p:nvPr/>
        </p:nvSpPr>
        <p:spPr>
          <a:xfrm>
            <a:off x="577950" y="804850"/>
            <a:ext cx="7647600" cy="114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The third and second trimester are the two trismetres where there is a great peak of flight, in theme of delay, the third trimester is in function of delay is crowned champion, it surpasses all the others.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g903ce92f0d_0_144"/>
          <p:cNvSpPr txBox="1"/>
          <p:nvPr/>
        </p:nvSpPr>
        <p:spPr>
          <a:xfrm>
            <a:off x="299800" y="1836300"/>
            <a:ext cx="5996100" cy="2720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sz="1300">
              <a:latin typeface="Times New Roman"/>
              <a:ea typeface="Times New Roman"/>
              <a:cs typeface="Times New Roman"/>
              <a:sym typeface="Times New Roman"/>
            </a:endParaRPr>
          </a:p>
        </p:txBody>
      </p:sp>
      <p:sp>
        <p:nvSpPr>
          <p:cNvPr id="262" name="Google Shape;262;g903ce92f0d_0_144"/>
          <p:cNvSpPr txBox="1"/>
          <p:nvPr>
            <p:ph idx="4294967295" type="ctrTitle"/>
          </p:nvPr>
        </p:nvSpPr>
        <p:spPr>
          <a:xfrm>
            <a:off x="229800" y="82525"/>
            <a:ext cx="1213800" cy="666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4200"/>
              <a:buNone/>
            </a:pPr>
            <a:r>
              <a:rPr lang="en">
                <a:latin typeface="Georgia"/>
                <a:ea typeface="Georgia"/>
                <a:cs typeface="Georgia"/>
                <a:sym typeface="Georgia"/>
              </a:rPr>
              <a:t>EDA</a:t>
            </a:r>
            <a:br>
              <a:rPr lang="en">
                <a:latin typeface="Georgia"/>
                <a:ea typeface="Georgia"/>
                <a:cs typeface="Georgia"/>
                <a:sym typeface="Georgia"/>
              </a:rPr>
            </a:br>
            <a:endParaRPr>
              <a:latin typeface="Georgia"/>
              <a:ea typeface="Georgia"/>
              <a:cs typeface="Georgia"/>
              <a:sym typeface="Georgia"/>
            </a:endParaRPr>
          </a:p>
        </p:txBody>
      </p:sp>
      <p:pic>
        <p:nvPicPr>
          <p:cNvPr id="263" name="Google Shape;263;g903ce92f0d_0_144"/>
          <p:cNvPicPr preferRelativeResize="0"/>
          <p:nvPr/>
        </p:nvPicPr>
        <p:blipFill>
          <a:blip r:embed="rId3">
            <a:alphaModFix/>
          </a:blip>
          <a:stretch>
            <a:fillRect/>
          </a:stretch>
        </p:blipFill>
        <p:spPr>
          <a:xfrm>
            <a:off x="0" y="1110775"/>
            <a:ext cx="5934800" cy="3403450"/>
          </a:xfrm>
          <a:prstGeom prst="rect">
            <a:avLst/>
          </a:prstGeom>
          <a:noFill/>
          <a:ln>
            <a:noFill/>
          </a:ln>
        </p:spPr>
      </p:pic>
      <p:sp>
        <p:nvSpPr>
          <p:cNvPr id="264" name="Google Shape;264;g903ce92f0d_0_144"/>
          <p:cNvSpPr txBox="1"/>
          <p:nvPr/>
        </p:nvSpPr>
        <p:spPr>
          <a:xfrm>
            <a:off x="5934800" y="1636075"/>
            <a:ext cx="30000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As the graph shows, the longer the flight lasts the more it tends to increase the delay.</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g903ce92f0d_0_185"/>
          <p:cNvSpPr txBox="1"/>
          <p:nvPr/>
        </p:nvSpPr>
        <p:spPr>
          <a:xfrm>
            <a:off x="299800" y="1836300"/>
            <a:ext cx="5996100" cy="2720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sz="1300">
              <a:latin typeface="Times New Roman"/>
              <a:ea typeface="Times New Roman"/>
              <a:cs typeface="Times New Roman"/>
              <a:sym typeface="Times New Roman"/>
            </a:endParaRPr>
          </a:p>
        </p:txBody>
      </p:sp>
      <p:sp>
        <p:nvSpPr>
          <p:cNvPr id="270" name="Google Shape;270;g903ce92f0d_0_185"/>
          <p:cNvSpPr txBox="1"/>
          <p:nvPr>
            <p:ph idx="4294967295" type="ctrTitle"/>
          </p:nvPr>
        </p:nvSpPr>
        <p:spPr>
          <a:xfrm>
            <a:off x="229800" y="82525"/>
            <a:ext cx="1213800" cy="666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4200"/>
              <a:buNone/>
            </a:pPr>
            <a:r>
              <a:rPr lang="en">
                <a:latin typeface="Georgia"/>
                <a:ea typeface="Georgia"/>
                <a:cs typeface="Georgia"/>
                <a:sym typeface="Georgia"/>
              </a:rPr>
              <a:t>EDA</a:t>
            </a:r>
            <a:br>
              <a:rPr lang="en">
                <a:latin typeface="Georgia"/>
                <a:ea typeface="Georgia"/>
                <a:cs typeface="Georgia"/>
                <a:sym typeface="Georgia"/>
              </a:rPr>
            </a:br>
            <a:endParaRPr>
              <a:latin typeface="Georgia"/>
              <a:ea typeface="Georgia"/>
              <a:cs typeface="Georgia"/>
              <a:sym typeface="Georgia"/>
            </a:endParaRPr>
          </a:p>
        </p:txBody>
      </p:sp>
      <p:pic>
        <p:nvPicPr>
          <p:cNvPr descr="A screenshot of a cell phone&#10;&#10;Description automatically generated" id="271" name="Google Shape;271;g903ce92f0d_0_185"/>
          <p:cNvPicPr preferRelativeResize="0"/>
          <p:nvPr/>
        </p:nvPicPr>
        <p:blipFill rotWithShape="1">
          <a:blip r:embed="rId3">
            <a:alphaModFix/>
          </a:blip>
          <a:srcRect b="-53397" l="-53462" r="-1456" t="0"/>
          <a:stretch/>
        </p:blipFill>
        <p:spPr>
          <a:xfrm>
            <a:off x="5053350" y="159275"/>
            <a:ext cx="4035251" cy="3700701"/>
          </a:xfrm>
          <a:prstGeom prst="rect">
            <a:avLst/>
          </a:prstGeom>
          <a:noFill/>
          <a:ln>
            <a:noFill/>
          </a:ln>
        </p:spPr>
      </p:pic>
      <p:pic>
        <p:nvPicPr>
          <p:cNvPr id="272" name="Google Shape;272;g903ce92f0d_0_185"/>
          <p:cNvPicPr preferRelativeResize="0"/>
          <p:nvPr/>
        </p:nvPicPr>
        <p:blipFill rotWithShape="1">
          <a:blip r:embed="rId4">
            <a:alphaModFix/>
          </a:blip>
          <a:srcRect b="9608" l="17308" r="23435" t="44110"/>
          <a:stretch/>
        </p:blipFill>
        <p:spPr>
          <a:xfrm>
            <a:off x="449100" y="930275"/>
            <a:ext cx="5721052" cy="370070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g903ce92f0d_0_174"/>
          <p:cNvSpPr txBox="1"/>
          <p:nvPr/>
        </p:nvSpPr>
        <p:spPr>
          <a:xfrm>
            <a:off x="299800" y="1836300"/>
            <a:ext cx="5996100" cy="2720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sz="1300">
              <a:latin typeface="Times New Roman"/>
              <a:ea typeface="Times New Roman"/>
              <a:cs typeface="Times New Roman"/>
              <a:sym typeface="Times New Roman"/>
            </a:endParaRPr>
          </a:p>
        </p:txBody>
      </p:sp>
      <p:sp>
        <p:nvSpPr>
          <p:cNvPr id="278" name="Google Shape;278;g903ce92f0d_0_174"/>
          <p:cNvSpPr txBox="1"/>
          <p:nvPr>
            <p:ph idx="4294967295" type="ctrTitle"/>
          </p:nvPr>
        </p:nvSpPr>
        <p:spPr>
          <a:xfrm>
            <a:off x="229800" y="82525"/>
            <a:ext cx="1213800" cy="666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4200"/>
              <a:buNone/>
            </a:pPr>
            <a:r>
              <a:rPr lang="en">
                <a:latin typeface="Georgia"/>
                <a:ea typeface="Georgia"/>
                <a:cs typeface="Georgia"/>
                <a:sym typeface="Georgia"/>
              </a:rPr>
              <a:t>EDA</a:t>
            </a:r>
            <a:br>
              <a:rPr lang="en">
                <a:latin typeface="Georgia"/>
                <a:ea typeface="Georgia"/>
                <a:cs typeface="Georgia"/>
                <a:sym typeface="Georgia"/>
              </a:rPr>
            </a:br>
            <a:endParaRPr>
              <a:latin typeface="Georgia"/>
              <a:ea typeface="Georgia"/>
              <a:cs typeface="Georgia"/>
              <a:sym typeface="Georgia"/>
            </a:endParaRPr>
          </a:p>
        </p:txBody>
      </p:sp>
      <p:pic>
        <p:nvPicPr>
          <p:cNvPr descr="A screenshot of a cell phone&#10;&#10;Description automatically generated" id="279" name="Google Shape;279;g903ce92f0d_0_174"/>
          <p:cNvPicPr preferRelativeResize="0"/>
          <p:nvPr/>
        </p:nvPicPr>
        <p:blipFill rotWithShape="1">
          <a:blip r:embed="rId3">
            <a:alphaModFix/>
          </a:blip>
          <a:srcRect b="-53397" l="-53462" r="-1456" t="0"/>
          <a:stretch/>
        </p:blipFill>
        <p:spPr>
          <a:xfrm>
            <a:off x="5053350" y="159275"/>
            <a:ext cx="4035251" cy="3700701"/>
          </a:xfrm>
          <a:prstGeom prst="rect">
            <a:avLst/>
          </a:prstGeom>
          <a:noFill/>
          <a:ln>
            <a:noFill/>
          </a:ln>
        </p:spPr>
      </p:pic>
      <p:pic>
        <p:nvPicPr>
          <p:cNvPr id="280" name="Google Shape;280;g903ce92f0d_0_174"/>
          <p:cNvPicPr preferRelativeResize="0"/>
          <p:nvPr/>
        </p:nvPicPr>
        <p:blipFill rotWithShape="1">
          <a:blip r:embed="rId4">
            <a:alphaModFix/>
          </a:blip>
          <a:srcRect b="31211" l="23590" r="30081" t="25749"/>
          <a:stretch/>
        </p:blipFill>
        <p:spPr>
          <a:xfrm>
            <a:off x="0" y="845575"/>
            <a:ext cx="6184248" cy="3864726"/>
          </a:xfrm>
          <a:prstGeom prst="rect">
            <a:avLst/>
          </a:prstGeom>
          <a:noFill/>
          <a:ln>
            <a:noFill/>
          </a:ln>
        </p:spPr>
      </p:pic>
      <p:sp>
        <p:nvSpPr>
          <p:cNvPr id="281" name="Google Shape;281;g903ce92f0d_0_174"/>
          <p:cNvSpPr txBox="1"/>
          <p:nvPr/>
        </p:nvSpPr>
        <p:spPr>
          <a:xfrm>
            <a:off x="6514350" y="2277750"/>
            <a:ext cx="2306700" cy="214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For our prediction RandomForestClassifier gives the best accuracy, with a total accuracy of 84.36944937833037%.</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pic>
        <p:nvPicPr>
          <p:cNvPr id="286" name="Google Shape;286;g903ce92f0d_0_111"/>
          <p:cNvPicPr preferRelativeResize="0"/>
          <p:nvPr/>
        </p:nvPicPr>
        <p:blipFill rotWithShape="1">
          <a:blip r:embed="rId3">
            <a:alphaModFix/>
          </a:blip>
          <a:srcRect b="13841" l="0" r="0" t="13841"/>
          <a:stretch/>
        </p:blipFill>
        <p:spPr>
          <a:xfrm>
            <a:off x="126975" y="1112125"/>
            <a:ext cx="5088950" cy="3840250"/>
          </a:xfrm>
          <a:prstGeom prst="rect">
            <a:avLst/>
          </a:prstGeom>
          <a:noFill/>
          <a:ln>
            <a:noFill/>
          </a:ln>
        </p:spPr>
      </p:pic>
      <p:pic>
        <p:nvPicPr>
          <p:cNvPr descr="A screenshot of a cell phone&#10;&#10;Description automatically generated" id="287" name="Google Shape;287;g903ce92f0d_0_111"/>
          <p:cNvPicPr preferRelativeResize="0"/>
          <p:nvPr/>
        </p:nvPicPr>
        <p:blipFill rotWithShape="1">
          <a:blip r:embed="rId4">
            <a:alphaModFix/>
          </a:blip>
          <a:srcRect b="14852" l="0" r="0" t="14859"/>
          <a:stretch/>
        </p:blipFill>
        <p:spPr>
          <a:xfrm>
            <a:off x="5997612" y="727845"/>
            <a:ext cx="2436221" cy="1370107"/>
          </a:xfrm>
          <a:prstGeom prst="rect">
            <a:avLst/>
          </a:prstGeom>
          <a:noFill/>
          <a:ln>
            <a:noFill/>
          </a:ln>
        </p:spPr>
      </p:pic>
      <p:sp>
        <p:nvSpPr>
          <p:cNvPr id="288" name="Google Shape;288;g903ce92f0d_0_111"/>
          <p:cNvSpPr txBox="1"/>
          <p:nvPr>
            <p:ph type="ctrTitle"/>
          </p:nvPr>
        </p:nvSpPr>
        <p:spPr>
          <a:xfrm>
            <a:off x="390450" y="185325"/>
            <a:ext cx="8363100" cy="1001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rPr>
              <a:t>MODELING</a:t>
            </a:r>
            <a:br>
              <a:rPr lang="en">
                <a:solidFill>
                  <a:schemeClr val="dk2"/>
                </a:solidFill>
              </a:rPr>
            </a:br>
            <a:endParaRPr>
              <a:solidFill>
                <a:schemeClr val="dk2"/>
              </a:solidFill>
            </a:endParaRPr>
          </a:p>
        </p:txBody>
      </p:sp>
      <p:sp>
        <p:nvSpPr>
          <p:cNvPr id="289" name="Google Shape;289;g903ce92f0d_0_111"/>
          <p:cNvSpPr txBox="1"/>
          <p:nvPr/>
        </p:nvSpPr>
        <p:spPr>
          <a:xfrm>
            <a:off x="5433825" y="2097950"/>
            <a:ext cx="30000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In the confusion we can see that our prediction was right 2852 times predicting that there will be flight delays and it was wrong 403, for the predictions of no delay it is 301 times bad predictions against 948 times good predictions.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pic>
        <p:nvPicPr>
          <p:cNvPr descr="A screenshot of a cell phone&#10;&#10;Description automatically generated" id="294" name="Google Shape;294;g903ce92f0d_0_167"/>
          <p:cNvPicPr preferRelativeResize="0"/>
          <p:nvPr/>
        </p:nvPicPr>
        <p:blipFill rotWithShape="1">
          <a:blip r:embed="rId3">
            <a:alphaModFix/>
          </a:blip>
          <a:srcRect b="3358" l="0" r="0" t="3358"/>
          <a:stretch/>
        </p:blipFill>
        <p:spPr>
          <a:xfrm>
            <a:off x="5446778" y="-165050"/>
            <a:ext cx="3445527" cy="2571752"/>
          </a:xfrm>
          <a:prstGeom prst="rect">
            <a:avLst/>
          </a:prstGeom>
          <a:noFill/>
          <a:ln>
            <a:noFill/>
          </a:ln>
        </p:spPr>
      </p:pic>
      <p:pic>
        <p:nvPicPr>
          <p:cNvPr id="295" name="Google Shape;295;g903ce92f0d_0_167"/>
          <p:cNvPicPr preferRelativeResize="0"/>
          <p:nvPr/>
        </p:nvPicPr>
        <p:blipFill rotWithShape="1">
          <a:blip r:embed="rId4">
            <a:alphaModFix/>
          </a:blip>
          <a:srcRect b="0" l="7490" r="7490" t="0"/>
          <a:stretch/>
        </p:blipFill>
        <p:spPr>
          <a:xfrm>
            <a:off x="0" y="841000"/>
            <a:ext cx="3994526" cy="4302500"/>
          </a:xfrm>
          <a:prstGeom prst="rect">
            <a:avLst/>
          </a:prstGeom>
          <a:noFill/>
          <a:ln>
            <a:noFill/>
          </a:ln>
        </p:spPr>
      </p:pic>
      <p:sp>
        <p:nvSpPr>
          <p:cNvPr id="296" name="Google Shape;296;g903ce92f0d_0_167"/>
          <p:cNvSpPr txBox="1"/>
          <p:nvPr>
            <p:ph type="title"/>
          </p:nvPr>
        </p:nvSpPr>
        <p:spPr>
          <a:xfrm>
            <a:off x="0" y="285825"/>
            <a:ext cx="1727700" cy="55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br>
              <a:rPr lang="en"/>
            </a:br>
            <a:r>
              <a:rPr lang="en"/>
              <a:t>EDA</a:t>
            </a:r>
            <a:endParaRPr/>
          </a:p>
        </p:txBody>
      </p:sp>
      <p:sp>
        <p:nvSpPr>
          <p:cNvPr id="297" name="Google Shape;297;g903ce92f0d_0_167"/>
          <p:cNvSpPr txBox="1"/>
          <p:nvPr>
            <p:ph idx="1" type="body"/>
          </p:nvPr>
        </p:nvSpPr>
        <p:spPr>
          <a:xfrm>
            <a:off x="4049113" y="2374800"/>
            <a:ext cx="4779300" cy="2768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A receiver operating characteristic (ROC) curve is a graph representing the performance of a classification model for all classification thresholds. This curve plots the rate of true positives versus the rate of false positives.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pic>
        <p:nvPicPr>
          <p:cNvPr descr="A screenshot of a cell phone&#10;&#10;Description automatically generated" id="302" name="Google Shape;302;g903ce92f0d_0_2825"/>
          <p:cNvPicPr preferRelativeResize="0"/>
          <p:nvPr/>
        </p:nvPicPr>
        <p:blipFill rotWithShape="1">
          <a:blip r:embed="rId3">
            <a:alphaModFix/>
          </a:blip>
          <a:srcRect b="3358" l="0" r="0" t="3358"/>
          <a:stretch/>
        </p:blipFill>
        <p:spPr>
          <a:xfrm>
            <a:off x="5446778" y="-165050"/>
            <a:ext cx="3445527" cy="2571752"/>
          </a:xfrm>
          <a:prstGeom prst="rect">
            <a:avLst/>
          </a:prstGeom>
          <a:noFill/>
          <a:ln>
            <a:noFill/>
          </a:ln>
        </p:spPr>
      </p:pic>
      <p:pic>
        <p:nvPicPr>
          <p:cNvPr id="303" name="Google Shape;303;g903ce92f0d_0_2825"/>
          <p:cNvPicPr preferRelativeResize="0"/>
          <p:nvPr/>
        </p:nvPicPr>
        <p:blipFill rotWithShape="1">
          <a:blip r:embed="rId4">
            <a:alphaModFix/>
          </a:blip>
          <a:srcRect b="0" l="7490" r="7490" t="0"/>
          <a:stretch/>
        </p:blipFill>
        <p:spPr>
          <a:xfrm>
            <a:off x="0" y="841000"/>
            <a:ext cx="3994526" cy="4302500"/>
          </a:xfrm>
          <a:prstGeom prst="rect">
            <a:avLst/>
          </a:prstGeom>
          <a:noFill/>
          <a:ln>
            <a:noFill/>
          </a:ln>
        </p:spPr>
      </p:pic>
      <p:sp>
        <p:nvSpPr>
          <p:cNvPr id="304" name="Google Shape;304;g903ce92f0d_0_2825"/>
          <p:cNvSpPr txBox="1"/>
          <p:nvPr>
            <p:ph type="title"/>
          </p:nvPr>
        </p:nvSpPr>
        <p:spPr>
          <a:xfrm>
            <a:off x="0" y="285825"/>
            <a:ext cx="1727700" cy="55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br>
              <a:rPr lang="en"/>
            </a:br>
            <a:r>
              <a:rPr lang="en"/>
              <a:t>EDA</a:t>
            </a:r>
            <a:endParaRPr/>
          </a:p>
        </p:txBody>
      </p:sp>
      <p:sp>
        <p:nvSpPr>
          <p:cNvPr id="305" name="Google Shape;305;g903ce92f0d_0_2825"/>
          <p:cNvSpPr txBox="1"/>
          <p:nvPr>
            <p:ph idx="1" type="body"/>
          </p:nvPr>
        </p:nvSpPr>
        <p:spPr>
          <a:xfrm>
            <a:off x="4049113" y="2374800"/>
            <a:ext cx="4779300" cy="2768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A receiver operating characteristic (ROC) curve is a graph representing the performance of a classification model for all classification thresholds. This curve plots the rate of true positives versus the rate of false positives.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pic>
        <p:nvPicPr>
          <p:cNvPr descr="A screenshot of a cell phone&#10;&#10;Description automatically generated" id="172" name="Google Shape;172;g90791770ca_1_0"/>
          <p:cNvPicPr preferRelativeResize="0"/>
          <p:nvPr/>
        </p:nvPicPr>
        <p:blipFill rotWithShape="1">
          <a:blip r:embed="rId3">
            <a:alphaModFix/>
          </a:blip>
          <a:srcRect b="0" l="22677" r="22677" t="0"/>
          <a:stretch/>
        </p:blipFill>
        <p:spPr>
          <a:xfrm>
            <a:off x="55225" y="-81525"/>
            <a:ext cx="4178750" cy="5143499"/>
          </a:xfrm>
          <a:prstGeom prst="rect">
            <a:avLst/>
          </a:prstGeom>
          <a:noFill/>
          <a:ln>
            <a:noFill/>
          </a:ln>
        </p:spPr>
      </p:pic>
      <p:sp>
        <p:nvSpPr>
          <p:cNvPr id="173" name="Google Shape;173;g90791770ca_1_0"/>
          <p:cNvSpPr txBox="1"/>
          <p:nvPr>
            <p:ph idx="1" type="body"/>
          </p:nvPr>
        </p:nvSpPr>
        <p:spPr>
          <a:xfrm>
            <a:off x="4572000" y="317325"/>
            <a:ext cx="4260000" cy="434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u="sng"/>
              <a:t>Table of contents :</a:t>
            </a:r>
            <a:endParaRPr b="1" u="sng"/>
          </a:p>
          <a:p>
            <a:pPr indent="0" lvl="0" marL="0" rtl="0" algn="l">
              <a:spcBef>
                <a:spcPts val="1600"/>
              </a:spcBef>
              <a:spcAft>
                <a:spcPts val="0"/>
              </a:spcAft>
              <a:buNone/>
            </a:pPr>
            <a:r>
              <a:t/>
            </a:r>
            <a:endParaRPr b="1" u="sng"/>
          </a:p>
          <a:p>
            <a:pPr indent="-330200" lvl="0" marL="457200" rtl="0" algn="l">
              <a:spcBef>
                <a:spcPts val="1600"/>
              </a:spcBef>
              <a:spcAft>
                <a:spcPts val="0"/>
              </a:spcAft>
              <a:buSzPts val="1600"/>
              <a:buAutoNum type="arabicPeriod"/>
            </a:pPr>
            <a:r>
              <a:rPr b="1" i="1" lang="en"/>
              <a:t>Introduction</a:t>
            </a:r>
            <a:endParaRPr b="1" i="1"/>
          </a:p>
          <a:p>
            <a:pPr indent="-330200" lvl="0" marL="457200" rtl="0" algn="l">
              <a:spcBef>
                <a:spcPts val="1600"/>
              </a:spcBef>
              <a:spcAft>
                <a:spcPts val="0"/>
              </a:spcAft>
              <a:buSzPts val="1600"/>
              <a:buAutoNum type="arabicPeriod"/>
            </a:pPr>
            <a:r>
              <a:rPr b="1" i="1" lang="en"/>
              <a:t>Data</a:t>
            </a:r>
            <a:endParaRPr b="1" i="1"/>
          </a:p>
          <a:p>
            <a:pPr indent="-330200" lvl="0" marL="457200" rtl="0" algn="l">
              <a:spcBef>
                <a:spcPts val="1600"/>
              </a:spcBef>
              <a:spcAft>
                <a:spcPts val="0"/>
              </a:spcAft>
              <a:buSzPts val="1600"/>
              <a:buAutoNum type="arabicPeriod"/>
            </a:pPr>
            <a:r>
              <a:rPr b="1" i="1" lang="en"/>
              <a:t>Data Preprocessing </a:t>
            </a:r>
            <a:endParaRPr b="1" i="1"/>
          </a:p>
          <a:p>
            <a:pPr indent="-330200" lvl="0" marL="457200" rtl="0" algn="l">
              <a:spcBef>
                <a:spcPts val="1600"/>
              </a:spcBef>
              <a:spcAft>
                <a:spcPts val="0"/>
              </a:spcAft>
              <a:buSzPts val="1600"/>
              <a:buAutoNum type="arabicPeriod"/>
            </a:pPr>
            <a:r>
              <a:rPr b="1" i="1" lang="en"/>
              <a:t>Methodology </a:t>
            </a:r>
            <a:endParaRPr b="1" i="1"/>
          </a:p>
          <a:p>
            <a:pPr indent="-298450" lvl="1" marL="1371600" rtl="0" algn="l">
              <a:spcBef>
                <a:spcPts val="1600"/>
              </a:spcBef>
              <a:spcAft>
                <a:spcPts val="0"/>
              </a:spcAft>
              <a:buSzPts val="1100"/>
              <a:buAutoNum type="alphaLcPeriod"/>
            </a:pPr>
            <a:r>
              <a:rPr b="1" i="1" lang="en"/>
              <a:t>EDA</a:t>
            </a:r>
            <a:endParaRPr b="1" i="1"/>
          </a:p>
          <a:p>
            <a:pPr indent="-298450" lvl="1" marL="1371600" rtl="0" algn="l">
              <a:spcBef>
                <a:spcPts val="1600"/>
              </a:spcBef>
              <a:spcAft>
                <a:spcPts val="0"/>
              </a:spcAft>
              <a:buSzPts val="1100"/>
              <a:buAutoNum type="alphaLcPeriod"/>
            </a:pPr>
            <a:r>
              <a:rPr b="1" i="1" lang="en"/>
              <a:t>Modeling</a:t>
            </a:r>
            <a:endParaRPr b="1" i="1"/>
          </a:p>
          <a:p>
            <a:pPr indent="0" lvl="0" marL="0" rtl="0" algn="l">
              <a:spcBef>
                <a:spcPts val="1600"/>
              </a:spcBef>
              <a:spcAft>
                <a:spcPts val="0"/>
              </a:spcAft>
              <a:buNone/>
            </a:pPr>
            <a:r>
              <a:rPr b="1" i="1" lang="en"/>
              <a:t>5.	Conclusion</a:t>
            </a:r>
            <a:endParaRPr b="1" i="1"/>
          </a:p>
          <a:p>
            <a:pPr indent="0" lvl="0" marL="0" marR="0" rtl="0" algn="l">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
          <p:cNvSpPr txBox="1"/>
          <p:nvPr>
            <p:ph type="title"/>
          </p:nvPr>
        </p:nvSpPr>
        <p:spPr>
          <a:xfrm>
            <a:off x="1506850" y="693975"/>
            <a:ext cx="3867000" cy="64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000000"/>
                </a:solidFill>
                <a:latin typeface="Lato"/>
                <a:ea typeface="Lato"/>
                <a:cs typeface="Lato"/>
                <a:sym typeface="Lato"/>
              </a:rPr>
              <a:t>Project Description</a:t>
            </a:r>
            <a:endParaRPr sz="2800"/>
          </a:p>
        </p:txBody>
      </p:sp>
      <p:sp>
        <p:nvSpPr>
          <p:cNvPr id="179" name="Google Shape;179;p2"/>
          <p:cNvSpPr txBox="1"/>
          <p:nvPr/>
        </p:nvSpPr>
        <p:spPr>
          <a:xfrm>
            <a:off x="641775" y="1395950"/>
            <a:ext cx="7688700" cy="2975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i="1" lang="en">
                <a:latin typeface="Times New Roman"/>
                <a:ea typeface="Times New Roman"/>
                <a:cs typeface="Times New Roman"/>
                <a:sym typeface="Times New Roman"/>
              </a:rPr>
              <a:t>Air traffic, let's say, air transport has had a truly gigantic effect on the world. It is one of the main drivers of globalization. The commercialization of air transport has made the world a smaller, more connected place. People can easily visit, explore everywhere, every corner, even the remotest corners of the earth, allowing us to connect with cultures far removed from our own. Businesses can grow and connect with each other, and goods can be shipped around the world in a matter of hours, travel around the world has become faster with air travel.</a:t>
            </a:r>
            <a:endParaRPr i="1">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rPr i="1" lang="en">
                <a:latin typeface="Times New Roman"/>
                <a:ea typeface="Times New Roman"/>
                <a:cs typeface="Times New Roman"/>
                <a:sym typeface="Times New Roman"/>
              </a:rPr>
              <a:t>However, in spite of all the beauty of this means of transport and all its comfort, all is not rosy for the airlines, certainly, air traffic generates big profits, and yet, some problems come to hinder them, such as: airplane accidents, breakdowns or flight delays, etc... Let's look at flight delays, because that's what my study will be based on. What is flight delay? A flight delay is when a plane should leave or arrive at a scheduled time, yet it's delayed or landed later than planned.</a:t>
            </a:r>
            <a:endParaRPr i="1">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i="1">
              <a:latin typeface="Times New Roman"/>
              <a:ea typeface="Times New Roman"/>
              <a:cs typeface="Times New Roman"/>
              <a:sym typeface="Times New Roman"/>
            </a:endParaRPr>
          </a:p>
        </p:txBody>
      </p:sp>
      <p:pic>
        <p:nvPicPr>
          <p:cNvPr descr="A screenshot of a cell phone&#10;&#10;Description automatically generated" id="180" name="Google Shape;180;p2"/>
          <p:cNvPicPr preferRelativeResize="0"/>
          <p:nvPr/>
        </p:nvPicPr>
        <p:blipFill rotWithShape="1">
          <a:blip r:embed="rId3">
            <a:alphaModFix/>
          </a:blip>
          <a:srcRect b="-122766" l="-97488" r="-1874" t="0"/>
          <a:stretch/>
        </p:blipFill>
        <p:spPr>
          <a:xfrm>
            <a:off x="5108750" y="0"/>
            <a:ext cx="4035251" cy="319717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g90791770ca_1_15"/>
          <p:cNvSpPr txBox="1"/>
          <p:nvPr/>
        </p:nvSpPr>
        <p:spPr>
          <a:xfrm>
            <a:off x="470250" y="1068100"/>
            <a:ext cx="8356500" cy="353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200">
                <a:latin typeface="Times New Roman"/>
                <a:ea typeface="Times New Roman"/>
                <a:cs typeface="Times New Roman"/>
                <a:sym typeface="Times New Roman"/>
              </a:rPr>
              <a:t>A company, which constantly has delays in its flights either on departure or arrival, could lose its customers or contracts, because a customer who is not satisfied with its services is almost lost, the loss of customers results in a decrease in revenue. The primary objective of a company is to maximize its profits while satisfying the needs of its customers, a need to move and arrive on time without any problem.</a:t>
            </a:r>
            <a:endParaRPr i="1" sz="1200">
              <a:latin typeface="Times New Roman"/>
              <a:ea typeface="Times New Roman"/>
              <a:cs typeface="Times New Roman"/>
              <a:sym typeface="Times New Roman"/>
            </a:endParaRPr>
          </a:p>
          <a:p>
            <a:pPr indent="0" lvl="0" marL="0" rtl="0" algn="l">
              <a:spcBef>
                <a:spcPts val="0"/>
              </a:spcBef>
              <a:spcAft>
                <a:spcPts val="0"/>
              </a:spcAft>
              <a:buNone/>
            </a:pPr>
            <a:r>
              <a:rPr i="1" lang="en" sz="1200">
                <a:latin typeface="Times New Roman"/>
                <a:ea typeface="Times New Roman"/>
                <a:cs typeface="Times New Roman"/>
                <a:sym typeface="Times New Roman"/>
              </a:rPr>
              <a:t>This project, I have carried out primarily for airlines who wish to optimize their delays in order to better manage their services, with the goal of increasing the confidence and loyalty of their customers. Secondly, this project affects travellers who want to know the best time according to their requirements to travel without expecting too many flight delays.</a:t>
            </a:r>
            <a:endParaRPr i="1" sz="1200">
              <a:latin typeface="Times New Roman"/>
              <a:ea typeface="Times New Roman"/>
              <a:cs typeface="Times New Roman"/>
              <a:sym typeface="Times New Roman"/>
            </a:endParaRPr>
          </a:p>
          <a:p>
            <a:pPr indent="0" lvl="0" marL="0" rtl="0" algn="l">
              <a:spcBef>
                <a:spcPts val="0"/>
              </a:spcBef>
              <a:spcAft>
                <a:spcPts val="0"/>
              </a:spcAft>
              <a:buNone/>
            </a:pPr>
            <a:r>
              <a:t/>
            </a:r>
            <a:endParaRPr i="1" sz="1200">
              <a:latin typeface="Times New Roman"/>
              <a:ea typeface="Times New Roman"/>
              <a:cs typeface="Times New Roman"/>
              <a:sym typeface="Times New Roman"/>
            </a:endParaRPr>
          </a:p>
          <a:p>
            <a:pPr indent="0" lvl="0" marL="0" rtl="0" algn="l">
              <a:spcBef>
                <a:spcPts val="0"/>
              </a:spcBef>
              <a:spcAft>
                <a:spcPts val="0"/>
              </a:spcAft>
              <a:buNone/>
            </a:pPr>
            <a:r>
              <a:rPr i="1" lang="en" sz="1200">
                <a:latin typeface="Times New Roman"/>
                <a:ea typeface="Times New Roman"/>
                <a:cs typeface="Times New Roman"/>
                <a:sym typeface="Times New Roman"/>
              </a:rPr>
              <a:t>In my work, I will try to, over a period of about three years :</a:t>
            </a:r>
            <a:endParaRPr i="1" sz="1200">
              <a:latin typeface="Times New Roman"/>
              <a:ea typeface="Times New Roman"/>
              <a:cs typeface="Times New Roman"/>
              <a:sym typeface="Times New Roman"/>
            </a:endParaRPr>
          </a:p>
          <a:p>
            <a:pPr indent="0" lvl="0" marL="0" rtl="0" algn="l">
              <a:spcBef>
                <a:spcPts val="0"/>
              </a:spcBef>
              <a:spcAft>
                <a:spcPts val="0"/>
              </a:spcAft>
              <a:buNone/>
            </a:pPr>
            <a:r>
              <a:rPr i="1" lang="en" sz="1200">
                <a:latin typeface="Times New Roman"/>
                <a:ea typeface="Times New Roman"/>
                <a:cs typeface="Times New Roman"/>
                <a:sym typeface="Times New Roman"/>
              </a:rPr>
              <a:t>    *1) Look at the number of flights made through Haiti that will be divided into delays and non_delays while grouping them by :</a:t>
            </a:r>
            <a:endParaRPr i="1" sz="1200">
              <a:latin typeface="Times New Roman"/>
              <a:ea typeface="Times New Roman"/>
              <a:cs typeface="Times New Roman"/>
              <a:sym typeface="Times New Roman"/>
            </a:endParaRPr>
          </a:p>
          <a:p>
            <a:pPr indent="0" lvl="0" marL="0" rtl="0" algn="l">
              <a:spcBef>
                <a:spcPts val="0"/>
              </a:spcBef>
              <a:spcAft>
                <a:spcPts val="0"/>
              </a:spcAft>
              <a:buNone/>
            </a:pPr>
            <a:r>
              <a:rPr i="1" lang="en" sz="1200">
                <a:latin typeface="Times New Roman"/>
                <a:ea typeface="Times New Roman"/>
                <a:cs typeface="Times New Roman"/>
                <a:sym typeface="Times New Roman"/>
              </a:rPr>
              <a:t>   * A) Company</a:t>
            </a:r>
            <a:endParaRPr i="1" sz="1200">
              <a:latin typeface="Times New Roman"/>
              <a:ea typeface="Times New Roman"/>
              <a:cs typeface="Times New Roman"/>
              <a:sym typeface="Times New Roman"/>
            </a:endParaRPr>
          </a:p>
          <a:p>
            <a:pPr indent="0" lvl="0" marL="0" rtl="0" algn="l">
              <a:spcBef>
                <a:spcPts val="0"/>
              </a:spcBef>
              <a:spcAft>
                <a:spcPts val="0"/>
              </a:spcAft>
              <a:buNone/>
            </a:pPr>
            <a:r>
              <a:rPr i="1" lang="en" sz="1200">
                <a:latin typeface="Times New Roman"/>
                <a:ea typeface="Times New Roman"/>
                <a:cs typeface="Times New Roman"/>
                <a:sym typeface="Times New Roman"/>
              </a:rPr>
              <a:t>   * B) Time</a:t>
            </a:r>
            <a:endParaRPr i="1" sz="1200">
              <a:latin typeface="Times New Roman"/>
              <a:ea typeface="Times New Roman"/>
              <a:cs typeface="Times New Roman"/>
              <a:sym typeface="Times New Roman"/>
            </a:endParaRPr>
          </a:p>
          <a:p>
            <a:pPr indent="0" lvl="0" marL="0" rtl="0" algn="l">
              <a:spcBef>
                <a:spcPts val="0"/>
              </a:spcBef>
              <a:spcAft>
                <a:spcPts val="0"/>
              </a:spcAft>
              <a:buNone/>
            </a:pPr>
            <a:r>
              <a:rPr i="1" lang="en" sz="1200">
                <a:latin typeface="Times New Roman"/>
                <a:ea typeface="Times New Roman"/>
                <a:cs typeface="Times New Roman"/>
                <a:sym typeface="Times New Roman"/>
              </a:rPr>
              <a:t>   * C) Day</a:t>
            </a:r>
            <a:endParaRPr i="1" sz="1200">
              <a:latin typeface="Times New Roman"/>
              <a:ea typeface="Times New Roman"/>
              <a:cs typeface="Times New Roman"/>
              <a:sym typeface="Times New Roman"/>
            </a:endParaRPr>
          </a:p>
          <a:p>
            <a:pPr indent="0" lvl="0" marL="0" rtl="0" algn="l">
              <a:spcBef>
                <a:spcPts val="0"/>
              </a:spcBef>
              <a:spcAft>
                <a:spcPts val="0"/>
              </a:spcAft>
              <a:buNone/>
            </a:pPr>
            <a:r>
              <a:rPr i="1" lang="en" sz="1200">
                <a:latin typeface="Times New Roman"/>
                <a:ea typeface="Times New Roman"/>
                <a:cs typeface="Times New Roman"/>
                <a:sym typeface="Times New Roman"/>
              </a:rPr>
              <a:t>   * D) Month</a:t>
            </a:r>
            <a:endParaRPr i="1" sz="1200">
              <a:latin typeface="Times New Roman"/>
              <a:ea typeface="Times New Roman"/>
              <a:cs typeface="Times New Roman"/>
              <a:sym typeface="Times New Roman"/>
            </a:endParaRPr>
          </a:p>
          <a:p>
            <a:pPr indent="0" lvl="0" marL="0" rtl="0" algn="l">
              <a:spcBef>
                <a:spcPts val="0"/>
              </a:spcBef>
              <a:spcAft>
                <a:spcPts val="0"/>
              </a:spcAft>
              <a:buNone/>
            </a:pPr>
            <a:r>
              <a:rPr i="1" lang="en" sz="1200">
                <a:latin typeface="Times New Roman"/>
                <a:ea typeface="Times New Roman"/>
                <a:cs typeface="Times New Roman"/>
                <a:sym typeface="Times New Roman"/>
              </a:rPr>
              <a:t>   * E) Quarter </a:t>
            </a:r>
            <a:endParaRPr i="1" sz="1200">
              <a:latin typeface="Times New Roman"/>
              <a:ea typeface="Times New Roman"/>
              <a:cs typeface="Times New Roman"/>
              <a:sym typeface="Times New Roman"/>
            </a:endParaRPr>
          </a:p>
          <a:p>
            <a:pPr indent="0" lvl="0" marL="0" rtl="0" algn="l">
              <a:spcBef>
                <a:spcPts val="0"/>
              </a:spcBef>
              <a:spcAft>
                <a:spcPts val="0"/>
              </a:spcAft>
              <a:buNone/>
            </a:pPr>
            <a:r>
              <a:t/>
            </a:r>
            <a:endParaRPr i="1" sz="1200">
              <a:latin typeface="Times New Roman"/>
              <a:ea typeface="Times New Roman"/>
              <a:cs typeface="Times New Roman"/>
              <a:sym typeface="Times New Roman"/>
            </a:endParaRPr>
          </a:p>
          <a:p>
            <a:pPr indent="0" lvl="0" marL="0" rtl="0" algn="l">
              <a:spcBef>
                <a:spcPts val="0"/>
              </a:spcBef>
              <a:spcAft>
                <a:spcPts val="0"/>
              </a:spcAft>
              <a:buNone/>
            </a:pPr>
            <a:r>
              <a:rPr i="1" lang="en" sz="1200">
                <a:latin typeface="Times New Roman"/>
                <a:ea typeface="Times New Roman"/>
                <a:cs typeface="Times New Roman"/>
                <a:sym typeface="Times New Roman"/>
              </a:rPr>
              <a:t>2) With the Learning Machine to predict flight delays,verification of the accuracy of the prediction as well as the ROC curve</a:t>
            </a:r>
            <a:endParaRPr i="1" sz="1200">
              <a:latin typeface="Times New Roman"/>
              <a:ea typeface="Times New Roman"/>
              <a:cs typeface="Times New Roman"/>
              <a:sym typeface="Times New Roman"/>
            </a:endParaRPr>
          </a:p>
          <a:p>
            <a:pPr indent="0" lvl="0" marL="0" rtl="0" algn="l">
              <a:spcBef>
                <a:spcPts val="0"/>
              </a:spcBef>
              <a:spcAft>
                <a:spcPts val="0"/>
              </a:spcAft>
              <a:buNone/>
            </a:pPr>
            <a:r>
              <a:t/>
            </a:r>
            <a:endParaRPr i="1" sz="1200">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t/>
            </a:r>
            <a:endParaRPr i="1">
              <a:latin typeface="Times New Roman"/>
              <a:ea typeface="Times New Roman"/>
              <a:cs typeface="Times New Roman"/>
              <a:sym typeface="Times New Roman"/>
            </a:endParaRPr>
          </a:p>
        </p:txBody>
      </p:sp>
      <p:pic>
        <p:nvPicPr>
          <p:cNvPr descr="A screenshot of a cell phone&#10;&#10;Description automatically generated" id="186" name="Google Shape;186;g90791770ca_1_15"/>
          <p:cNvPicPr preferRelativeResize="0"/>
          <p:nvPr/>
        </p:nvPicPr>
        <p:blipFill rotWithShape="1">
          <a:blip r:embed="rId3">
            <a:alphaModFix/>
          </a:blip>
          <a:srcRect b="14723" l="0" r="0" t="14730"/>
          <a:stretch/>
        </p:blipFill>
        <p:spPr>
          <a:xfrm>
            <a:off x="6254250" y="134150"/>
            <a:ext cx="2572500" cy="76890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pic>
        <p:nvPicPr>
          <p:cNvPr descr="A screenshot of a cell phone&#10;&#10;Description automatically generated" id="191" name="Google Shape;191;g90791770ca_1_19"/>
          <p:cNvPicPr preferRelativeResize="0"/>
          <p:nvPr/>
        </p:nvPicPr>
        <p:blipFill rotWithShape="1">
          <a:blip r:embed="rId3">
            <a:alphaModFix amt="60000"/>
          </a:blip>
          <a:srcRect b="0" l="22676" r="22681" t="0"/>
          <a:stretch/>
        </p:blipFill>
        <p:spPr>
          <a:xfrm>
            <a:off x="0" y="0"/>
            <a:ext cx="3512599" cy="5143496"/>
          </a:xfrm>
          <a:prstGeom prst="rect">
            <a:avLst/>
          </a:prstGeom>
          <a:noFill/>
          <a:ln>
            <a:noFill/>
          </a:ln>
        </p:spPr>
      </p:pic>
      <p:sp>
        <p:nvSpPr>
          <p:cNvPr id="192" name="Google Shape;192;g90791770ca_1_19"/>
          <p:cNvSpPr txBox="1"/>
          <p:nvPr>
            <p:ph type="title"/>
          </p:nvPr>
        </p:nvSpPr>
        <p:spPr>
          <a:xfrm>
            <a:off x="311700" y="307825"/>
            <a:ext cx="2631900" cy="431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a:t>
            </a:r>
            <a:br>
              <a:rPr lang="en"/>
            </a:br>
            <a:endParaRPr/>
          </a:p>
        </p:txBody>
      </p:sp>
      <p:sp>
        <p:nvSpPr>
          <p:cNvPr id="193" name="Google Shape;193;g90791770ca_1_19"/>
          <p:cNvSpPr txBox="1"/>
          <p:nvPr>
            <p:ph idx="1" type="body"/>
          </p:nvPr>
        </p:nvSpPr>
        <p:spPr>
          <a:xfrm>
            <a:off x="4011825" y="364950"/>
            <a:ext cx="4850400" cy="4259700"/>
          </a:xfrm>
          <a:prstGeom prst="rect">
            <a:avLst/>
          </a:prstGeom>
        </p:spPr>
        <p:txBody>
          <a:bodyPr anchorCtr="0" anchor="t" bIns="91425" lIns="91425" spcFirstLastPara="1" rIns="91425" wrap="square" tIns="91425">
            <a:noAutofit/>
          </a:bodyPr>
          <a:lstStyle/>
          <a:p>
            <a:pPr indent="0" lvl="0" marL="0" marR="0" rtl="0" algn="l">
              <a:spcBef>
                <a:spcPts val="0"/>
              </a:spcBef>
              <a:spcAft>
                <a:spcPts val="0"/>
              </a:spcAft>
              <a:buNone/>
            </a:pPr>
            <a:r>
              <a:rPr lang="en"/>
              <a:t>The data used for the realization of this project can be found at the following address </a:t>
            </a:r>
            <a:r>
              <a:rPr lang="en" u="sng">
                <a:solidFill>
                  <a:schemeClr val="hlink"/>
                </a:solidFill>
                <a:hlinkClick r:id="rId4"/>
              </a:rPr>
              <a:t>https://www.flightera.net/fr/airport/Port-au-Prince/MTPP/arrival</a:t>
            </a:r>
            <a:r>
              <a:rPr lang="en"/>
              <a:t>.</a:t>
            </a:r>
            <a:endParaRPr/>
          </a:p>
          <a:p>
            <a:pPr indent="0" lvl="0" marL="0" marR="0" rtl="0" algn="l">
              <a:spcBef>
                <a:spcPts val="1600"/>
              </a:spcBef>
              <a:spcAft>
                <a:spcPts val="0"/>
              </a:spcAft>
              <a:buNone/>
            </a:pPr>
            <a:r>
              <a:rPr lang="en"/>
              <a:t>and the way to get them is in this notebook. </a:t>
            </a:r>
            <a:endParaRPr/>
          </a:p>
          <a:p>
            <a:pPr indent="0" lvl="0" marL="0" marR="0" rtl="0" algn="l">
              <a:spcBef>
                <a:spcPts val="1600"/>
              </a:spcBef>
              <a:spcAft>
                <a:spcPts val="0"/>
              </a:spcAft>
              <a:buNone/>
            </a:pPr>
            <a:r>
              <a:rPr lang="en" u="sng">
                <a:solidFill>
                  <a:schemeClr val="hlink"/>
                </a:solidFill>
                <a:hlinkClick r:id="rId5"/>
              </a:rPr>
              <a:t>https://github.com/Shito3/Airplanes_Analysis/tree/master/Results</a:t>
            </a:r>
            <a:endParaRPr/>
          </a:p>
          <a:p>
            <a:pPr indent="0" lvl="0" marL="0" marR="0" rtl="0" algn="l">
              <a:spcBef>
                <a:spcPts val="160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g903ce92f0d_0_6"/>
          <p:cNvSpPr txBox="1"/>
          <p:nvPr/>
        </p:nvSpPr>
        <p:spPr>
          <a:xfrm>
            <a:off x="299800" y="1836300"/>
            <a:ext cx="5996100" cy="2720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sz="1300">
                <a:latin typeface="Times New Roman"/>
                <a:ea typeface="Times New Roman"/>
                <a:cs typeface="Times New Roman"/>
                <a:sym typeface="Times New Roman"/>
              </a:rPr>
              <a:t>First of all we did a scrapping and saved the results in CSV format.</a:t>
            </a:r>
            <a:endParaRPr sz="13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rPr lang="en" sz="1300">
                <a:latin typeface="Times New Roman"/>
                <a:ea typeface="Times New Roman"/>
                <a:cs typeface="Times New Roman"/>
                <a:sym typeface="Times New Roman"/>
              </a:rPr>
              <a:t>At the first glance on the dataset, we can see that there are some columns that are not removable. With a </a:t>
            </a:r>
            <a:r>
              <a:rPr b="1" lang="en" sz="1300">
                <a:latin typeface="Times New Roman"/>
                <a:ea typeface="Times New Roman"/>
                <a:cs typeface="Times New Roman"/>
                <a:sym typeface="Times New Roman"/>
              </a:rPr>
              <a:t>df = df.drop()</a:t>
            </a:r>
            <a:r>
              <a:rPr lang="en" sz="1300">
                <a:latin typeface="Times New Roman"/>
                <a:ea typeface="Times New Roman"/>
                <a:cs typeface="Times New Roman"/>
                <a:sym typeface="Times New Roman"/>
              </a:rPr>
              <a:t>, the magic is done, they are not there anymore. Second task, check if there are no null values, the </a:t>
            </a:r>
            <a:r>
              <a:rPr b="1" lang="en" sz="1300">
                <a:latin typeface="Times New Roman"/>
                <a:ea typeface="Times New Roman"/>
                <a:cs typeface="Times New Roman"/>
                <a:sym typeface="Times New Roman"/>
              </a:rPr>
              <a:t>df[df[''].isna()] and df.isnull().sum()</a:t>
            </a:r>
            <a:r>
              <a:rPr lang="en" sz="1300">
                <a:latin typeface="Times New Roman"/>
                <a:ea typeface="Times New Roman"/>
                <a:cs typeface="Times New Roman"/>
                <a:sym typeface="Times New Roman"/>
              </a:rPr>
              <a:t> will identify them all and add them together to remove them </a:t>
            </a:r>
            <a:r>
              <a:rPr b="1" lang="en" sz="1300">
                <a:latin typeface="Times New Roman"/>
                <a:ea typeface="Times New Roman"/>
                <a:cs typeface="Times New Roman"/>
                <a:sym typeface="Times New Roman"/>
              </a:rPr>
              <a:t>df.dropna(inplace = True) </a:t>
            </a:r>
            <a:r>
              <a:rPr lang="en" sz="1300">
                <a:latin typeface="Times New Roman"/>
                <a:ea typeface="Times New Roman"/>
                <a:cs typeface="Times New Roman"/>
                <a:sym typeface="Times New Roman"/>
              </a:rPr>
              <a:t>.</a:t>
            </a:r>
            <a:endParaRPr sz="13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rPr lang="en" sz="1300">
                <a:latin typeface="Times New Roman"/>
                <a:ea typeface="Times New Roman"/>
                <a:cs typeface="Times New Roman"/>
                <a:sym typeface="Times New Roman"/>
              </a:rPr>
              <a:t>Below we will see that there are Google ADS present in our dataset, to remove them, just look at the common pattern that is window, with the code </a:t>
            </a:r>
            <a:r>
              <a:rPr b="1" lang="en" sz="1300">
                <a:latin typeface="Times New Roman"/>
                <a:ea typeface="Times New Roman"/>
                <a:cs typeface="Times New Roman"/>
                <a:sym typeface="Times New Roman"/>
              </a:rPr>
              <a:t>df2 = df[~df[''].str.contains('window.')]</a:t>
            </a:r>
            <a:r>
              <a:rPr lang="en" sz="1300">
                <a:latin typeface="Times New Roman"/>
                <a:ea typeface="Times New Roman"/>
                <a:cs typeface="Times New Roman"/>
                <a:sym typeface="Times New Roman"/>
              </a:rPr>
              <a:t>, they are all gone.</a:t>
            </a:r>
            <a:endParaRPr sz="1300">
              <a:latin typeface="Times New Roman"/>
              <a:ea typeface="Times New Roman"/>
              <a:cs typeface="Times New Roman"/>
              <a:sym typeface="Times New Roman"/>
            </a:endParaRPr>
          </a:p>
        </p:txBody>
      </p:sp>
      <p:sp>
        <p:nvSpPr>
          <p:cNvPr id="199" name="Google Shape;199;g903ce92f0d_0_6"/>
          <p:cNvSpPr txBox="1"/>
          <p:nvPr>
            <p:ph idx="4294967295" type="ctrTitle"/>
          </p:nvPr>
        </p:nvSpPr>
        <p:spPr>
          <a:xfrm>
            <a:off x="400900" y="777600"/>
            <a:ext cx="4390500" cy="1058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4200"/>
              <a:buNone/>
            </a:pPr>
            <a:r>
              <a:rPr lang="en">
                <a:latin typeface="Georgia"/>
                <a:ea typeface="Georgia"/>
                <a:cs typeface="Georgia"/>
                <a:sym typeface="Georgia"/>
              </a:rPr>
              <a:t>Data </a:t>
            </a:r>
            <a:r>
              <a:rPr i="1" lang="en">
                <a:latin typeface="Times New Roman"/>
                <a:ea typeface="Times New Roman"/>
                <a:cs typeface="Times New Roman"/>
                <a:sym typeface="Times New Roman"/>
              </a:rPr>
              <a:t>Preprocessing </a:t>
            </a:r>
            <a:br>
              <a:rPr lang="en">
                <a:latin typeface="Georgia"/>
                <a:ea typeface="Georgia"/>
                <a:cs typeface="Georgia"/>
                <a:sym typeface="Georgia"/>
              </a:rPr>
            </a:br>
            <a:endParaRPr>
              <a:latin typeface="Georgia"/>
              <a:ea typeface="Georgia"/>
              <a:cs typeface="Georgia"/>
              <a:sym typeface="Georgia"/>
            </a:endParaRPr>
          </a:p>
        </p:txBody>
      </p:sp>
      <p:pic>
        <p:nvPicPr>
          <p:cNvPr descr="A screenshot of a cell phone&#10;&#10;Description automatically generated" id="200" name="Google Shape;200;g903ce92f0d_0_6"/>
          <p:cNvPicPr preferRelativeResize="0"/>
          <p:nvPr/>
        </p:nvPicPr>
        <p:blipFill rotWithShape="1">
          <a:blip r:embed="rId3">
            <a:alphaModFix/>
          </a:blip>
          <a:srcRect b="-95618" l="-95693" r="-1856" t="0"/>
          <a:stretch/>
        </p:blipFill>
        <p:spPr>
          <a:xfrm>
            <a:off x="5053350" y="159275"/>
            <a:ext cx="4035251" cy="370070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g903ce92f0d_0_19"/>
          <p:cNvSpPr txBox="1"/>
          <p:nvPr/>
        </p:nvSpPr>
        <p:spPr>
          <a:xfrm>
            <a:off x="299800" y="1836300"/>
            <a:ext cx="5996100" cy="2720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sz="1300">
                <a:latin typeface="Times New Roman"/>
                <a:ea typeface="Times New Roman"/>
                <a:cs typeface="Times New Roman"/>
                <a:sym typeface="Times New Roman"/>
              </a:rPr>
              <a:t>Still in data preprocessing. In order to separate the flight dates and the status of the flights, we will create functions to do so, the columns that are not important to our study must be deleted.</a:t>
            </a:r>
            <a:endParaRPr sz="13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rPr lang="en" sz="1300">
                <a:latin typeface="Times New Roman"/>
                <a:ea typeface="Times New Roman"/>
                <a:cs typeface="Times New Roman"/>
                <a:sym typeface="Times New Roman"/>
              </a:rPr>
              <a:t>Once again, to better manipulate the date, we will create a new function to convert it. Then after new functions have been created to convert the time to minutes, one to tell if there is a delay or not. A cols variable is created for the features.</a:t>
            </a:r>
            <a:endParaRPr sz="13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rPr lang="en" sz="1300">
                <a:latin typeface="Times New Roman"/>
                <a:ea typeface="Times New Roman"/>
                <a:cs typeface="Times New Roman"/>
                <a:sym typeface="Times New Roman"/>
              </a:rPr>
              <a:t>And voila, now our dataset is really ready to do EDA and Modeling.</a:t>
            </a:r>
            <a:endParaRPr sz="13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1300">
              <a:latin typeface="Times New Roman"/>
              <a:ea typeface="Times New Roman"/>
              <a:cs typeface="Times New Roman"/>
              <a:sym typeface="Times New Roman"/>
            </a:endParaRPr>
          </a:p>
        </p:txBody>
      </p:sp>
      <p:sp>
        <p:nvSpPr>
          <p:cNvPr id="206" name="Google Shape;206;g903ce92f0d_0_19"/>
          <p:cNvSpPr txBox="1"/>
          <p:nvPr>
            <p:ph idx="4294967295" type="ctrTitle"/>
          </p:nvPr>
        </p:nvSpPr>
        <p:spPr>
          <a:xfrm>
            <a:off x="400900" y="777600"/>
            <a:ext cx="4390500" cy="1058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4200"/>
              <a:buNone/>
            </a:pPr>
            <a:r>
              <a:rPr lang="en">
                <a:latin typeface="Georgia"/>
                <a:ea typeface="Georgia"/>
                <a:cs typeface="Georgia"/>
                <a:sym typeface="Georgia"/>
              </a:rPr>
              <a:t>Data </a:t>
            </a:r>
            <a:r>
              <a:rPr i="1" lang="en">
                <a:latin typeface="Times New Roman"/>
                <a:ea typeface="Times New Roman"/>
                <a:cs typeface="Times New Roman"/>
                <a:sym typeface="Times New Roman"/>
              </a:rPr>
              <a:t>Preprocessing </a:t>
            </a:r>
            <a:br>
              <a:rPr lang="en">
                <a:latin typeface="Georgia"/>
                <a:ea typeface="Georgia"/>
                <a:cs typeface="Georgia"/>
                <a:sym typeface="Georgia"/>
              </a:rPr>
            </a:br>
            <a:endParaRPr>
              <a:latin typeface="Georgia"/>
              <a:ea typeface="Georgia"/>
              <a:cs typeface="Georgia"/>
              <a:sym typeface="Georgia"/>
            </a:endParaRPr>
          </a:p>
        </p:txBody>
      </p:sp>
      <p:pic>
        <p:nvPicPr>
          <p:cNvPr descr="A screenshot of a cell phone&#10;&#10;Description automatically generated" id="207" name="Google Shape;207;g903ce92f0d_0_19"/>
          <p:cNvPicPr preferRelativeResize="0"/>
          <p:nvPr/>
        </p:nvPicPr>
        <p:blipFill rotWithShape="1">
          <a:blip r:embed="rId3">
            <a:alphaModFix/>
          </a:blip>
          <a:srcRect b="-95618" l="-95693" r="-1856" t="0"/>
          <a:stretch/>
        </p:blipFill>
        <p:spPr>
          <a:xfrm>
            <a:off x="5053350" y="159275"/>
            <a:ext cx="4035251" cy="370070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pic>
        <p:nvPicPr>
          <p:cNvPr descr="A screenshot of a cell phone&#10;&#10;Description automatically generated" id="212" name="Google Shape;212;g903ce92f0d_0_12"/>
          <p:cNvPicPr preferRelativeResize="0"/>
          <p:nvPr/>
        </p:nvPicPr>
        <p:blipFill rotWithShape="1">
          <a:blip r:embed="rId3">
            <a:alphaModFix/>
          </a:blip>
          <a:srcRect b="0" l="2579" r="2588" t="0"/>
          <a:stretch/>
        </p:blipFill>
        <p:spPr>
          <a:xfrm>
            <a:off x="3047650" y="0"/>
            <a:ext cx="6096300" cy="5143502"/>
          </a:xfrm>
          <a:prstGeom prst="rect">
            <a:avLst/>
          </a:prstGeom>
          <a:noFill/>
          <a:ln>
            <a:noFill/>
          </a:ln>
        </p:spPr>
      </p:pic>
      <p:sp>
        <p:nvSpPr>
          <p:cNvPr id="213" name="Google Shape;213;g903ce92f0d_0_12"/>
          <p:cNvSpPr txBox="1"/>
          <p:nvPr>
            <p:ph type="title"/>
          </p:nvPr>
        </p:nvSpPr>
        <p:spPr>
          <a:xfrm>
            <a:off x="233600" y="829550"/>
            <a:ext cx="2566200" cy="892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u="sng"/>
              <a:t>EDA</a:t>
            </a:r>
            <a:br>
              <a:rPr lang="en"/>
            </a:br>
            <a:endParaRPr/>
          </a:p>
        </p:txBody>
      </p:sp>
      <p:sp>
        <p:nvSpPr>
          <p:cNvPr id="214" name="Google Shape;214;g903ce92f0d_0_12"/>
          <p:cNvSpPr txBox="1"/>
          <p:nvPr>
            <p:ph idx="1" type="body"/>
          </p:nvPr>
        </p:nvSpPr>
        <p:spPr>
          <a:xfrm>
            <a:off x="233600" y="1798300"/>
            <a:ext cx="2566200" cy="2977200"/>
          </a:xfrm>
          <a:prstGeom prst="rect">
            <a:avLst/>
          </a:prstGeom>
        </p:spPr>
        <p:txBody>
          <a:bodyPr anchorCtr="0" anchor="t" bIns="91425" lIns="91425" spcFirstLastPara="1" rIns="91425" wrap="square" tIns="91425">
            <a:noAutofit/>
          </a:bodyPr>
          <a:lstStyle/>
          <a:p>
            <a:pPr indent="0" lvl="0" marL="0" marR="0" rtl="0" algn="l">
              <a:spcBef>
                <a:spcPts val="0"/>
              </a:spcBef>
              <a:spcAft>
                <a:spcPts val="0"/>
              </a:spcAft>
              <a:buNone/>
            </a:pPr>
            <a:r>
              <a:rPr lang="en"/>
              <a:t>The methodology in this project consists of two parts:</a:t>
            </a:r>
            <a:endParaRPr/>
          </a:p>
          <a:p>
            <a:pPr indent="0" lvl="0" marL="0" marR="0" rtl="0" algn="l">
              <a:spcBef>
                <a:spcPts val="1600"/>
              </a:spcBef>
              <a:spcAft>
                <a:spcPts val="0"/>
              </a:spcAft>
              <a:buNone/>
            </a:pPr>
            <a:r>
              <a:rPr lang="en"/>
              <a:t>-Exploratory Data Analysis: </a:t>
            </a:r>
            <a:r>
              <a:rPr lang="en"/>
              <a:t>Consists</a:t>
            </a:r>
            <a:r>
              <a:rPr lang="en"/>
              <a:t> of visualizing air traffic per day</a:t>
            </a:r>
            <a:endParaRPr/>
          </a:p>
          <a:p>
            <a:pPr indent="0" lvl="0" marL="0" marR="0" rtl="0" algn="l">
              <a:spcBef>
                <a:spcPts val="1600"/>
              </a:spcBef>
              <a:spcAft>
                <a:spcPts val="0"/>
              </a:spcAft>
              <a:buNone/>
            </a:pPr>
            <a:r>
              <a:rPr lang="en"/>
              <a:t>- Modeling: With the Learning Machine to predict flight delays</a:t>
            </a:r>
            <a:endParaRPr/>
          </a:p>
          <a:p>
            <a:pPr indent="0" lvl="0" marL="0" marR="0" rtl="0" algn="l">
              <a:spcBef>
                <a:spcPts val="1600"/>
              </a:spcBef>
              <a:spcAft>
                <a:spcPts val="16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pic>
        <p:nvPicPr>
          <p:cNvPr id="219" name="Google Shape;219;g903ce92f0d_0_27"/>
          <p:cNvPicPr preferRelativeResize="0"/>
          <p:nvPr/>
        </p:nvPicPr>
        <p:blipFill rotWithShape="1">
          <a:blip r:embed="rId3">
            <a:alphaModFix/>
          </a:blip>
          <a:srcRect b="0" l="14554" r="14554" t="0"/>
          <a:stretch/>
        </p:blipFill>
        <p:spPr>
          <a:xfrm>
            <a:off x="3615001" y="0"/>
            <a:ext cx="5528998" cy="5143507"/>
          </a:xfrm>
          <a:prstGeom prst="rect">
            <a:avLst/>
          </a:prstGeom>
          <a:noFill/>
          <a:ln>
            <a:noFill/>
          </a:ln>
        </p:spPr>
      </p:pic>
      <p:sp>
        <p:nvSpPr>
          <p:cNvPr id="220" name="Google Shape;220;g903ce92f0d_0_27"/>
          <p:cNvSpPr txBox="1"/>
          <p:nvPr>
            <p:ph type="title"/>
          </p:nvPr>
        </p:nvSpPr>
        <p:spPr>
          <a:xfrm>
            <a:off x="311700" y="633225"/>
            <a:ext cx="3127500" cy="792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EDA</a:t>
            </a:r>
            <a:br>
              <a:rPr lang="en"/>
            </a:br>
            <a:endParaRPr/>
          </a:p>
        </p:txBody>
      </p:sp>
      <p:sp>
        <p:nvSpPr>
          <p:cNvPr id="221" name="Google Shape;221;g903ce92f0d_0_27"/>
          <p:cNvSpPr txBox="1"/>
          <p:nvPr>
            <p:ph idx="1" type="body"/>
          </p:nvPr>
        </p:nvSpPr>
        <p:spPr>
          <a:xfrm>
            <a:off x="311700" y="1432425"/>
            <a:ext cx="3127500" cy="336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 the graph shows, we can see that from October 2017 to April 2018, the number of delays and the number of flights have the same trend, they are increasing.</a:t>
            </a:r>
            <a:endParaRPr/>
          </a:p>
          <a:p>
            <a:pPr indent="0" lvl="0" marL="0" rtl="0" algn="l">
              <a:spcBef>
                <a:spcPts val="1600"/>
              </a:spcBef>
              <a:spcAft>
                <a:spcPts val="1600"/>
              </a:spcAft>
              <a:buNone/>
            </a:pPr>
            <a:r>
              <a:rPr lang="en"/>
              <a:t>During the same period for the years 2018-2019, delays are inversely proportional to the number of flights, as long as the number of flights decreases the amount of delay increases and for the period 2019-2020 it is always proportional, the number of flights increases and decreases.</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