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Encode Sans Condense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j1PfQB6q6M85n1hK/auGCS7VBH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EncodeSansCondensed-bold.fntdata"/><Relationship Id="rId10" Type="http://schemas.openxmlformats.org/officeDocument/2006/relationships/slide" Target="slides/slide5.xml"/><Relationship Id="rId32" Type="http://schemas.openxmlformats.org/officeDocument/2006/relationships/font" Target="fonts/EncodeSansCondensed-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0791770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0791770c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2082eb3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92082eb3a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03ce92f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903ce92f0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2082eb3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2082eb3a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03ce92f0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903ce92f0d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03ce92f0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903ce92f0d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2082eb3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92082eb3a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03ce92f0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903ce92f0d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2082ec9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92082ec93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2082ec9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92082ec93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0791770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90791770c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0791770c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90791770ca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2082eb3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92082eb3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0791770c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90791770ca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03ce92f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903ce92f0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2082eb3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2082eb3a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03ce92f0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03ce92f0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4"/>
          <p:cNvGrpSpPr/>
          <p:nvPr/>
        </p:nvGrpSpPr>
        <p:grpSpPr>
          <a:xfrm>
            <a:off x="830394" y="1191276"/>
            <a:ext cx="745764" cy="45826"/>
            <a:chOff x="4580561" y="2589004"/>
            <a:chExt cx="1064464" cy="25200"/>
          </a:xfrm>
        </p:grpSpPr>
        <p:sp>
          <p:nvSpPr>
            <p:cNvPr id="11" name="Google Shape;11;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4200"/>
              <a:buNone/>
              <a:defRPr sz="4200">
                <a:solidFill>
                  <a:schemeClr val="dk2"/>
                </a:solidFill>
              </a:defRPr>
            </a:lvl1pPr>
            <a:lvl2pPr lvl="1" rtl="0" algn="l">
              <a:lnSpc>
                <a:spcPct val="100000"/>
              </a:lnSpc>
              <a:spcBef>
                <a:spcPts val="0"/>
              </a:spcBef>
              <a:spcAft>
                <a:spcPts val="0"/>
              </a:spcAft>
              <a:buClr>
                <a:schemeClr val="dk2"/>
              </a:buClr>
              <a:buSzPts val="4200"/>
              <a:buNone/>
              <a:defRPr sz="4200">
                <a:solidFill>
                  <a:schemeClr val="dk2"/>
                </a:solidFill>
              </a:defRPr>
            </a:lvl2pPr>
            <a:lvl3pPr lvl="2" rtl="0" algn="l">
              <a:lnSpc>
                <a:spcPct val="100000"/>
              </a:lnSpc>
              <a:spcBef>
                <a:spcPts val="0"/>
              </a:spcBef>
              <a:spcAft>
                <a:spcPts val="0"/>
              </a:spcAft>
              <a:buClr>
                <a:schemeClr val="dk2"/>
              </a:buClr>
              <a:buSzPts val="4200"/>
              <a:buNone/>
              <a:defRPr sz="4200">
                <a:solidFill>
                  <a:schemeClr val="dk2"/>
                </a:solidFill>
              </a:defRPr>
            </a:lvl3pPr>
            <a:lvl4pPr lvl="3" rtl="0" algn="l">
              <a:lnSpc>
                <a:spcPct val="100000"/>
              </a:lnSpc>
              <a:spcBef>
                <a:spcPts val="0"/>
              </a:spcBef>
              <a:spcAft>
                <a:spcPts val="0"/>
              </a:spcAft>
              <a:buClr>
                <a:schemeClr val="dk2"/>
              </a:buClr>
              <a:buSzPts val="4200"/>
              <a:buNone/>
              <a:defRPr sz="4200">
                <a:solidFill>
                  <a:schemeClr val="dk2"/>
                </a:solidFill>
              </a:defRPr>
            </a:lvl4pPr>
            <a:lvl5pPr lvl="4" rtl="0" algn="l">
              <a:lnSpc>
                <a:spcPct val="100000"/>
              </a:lnSpc>
              <a:spcBef>
                <a:spcPts val="0"/>
              </a:spcBef>
              <a:spcAft>
                <a:spcPts val="0"/>
              </a:spcAft>
              <a:buClr>
                <a:schemeClr val="dk2"/>
              </a:buClr>
              <a:buSzPts val="4200"/>
              <a:buNone/>
              <a:defRPr sz="4200">
                <a:solidFill>
                  <a:schemeClr val="dk2"/>
                </a:solidFill>
              </a:defRPr>
            </a:lvl5pPr>
            <a:lvl6pPr lvl="5" rtl="0" algn="l">
              <a:lnSpc>
                <a:spcPct val="100000"/>
              </a:lnSpc>
              <a:spcBef>
                <a:spcPts val="0"/>
              </a:spcBef>
              <a:spcAft>
                <a:spcPts val="0"/>
              </a:spcAft>
              <a:buClr>
                <a:schemeClr val="dk2"/>
              </a:buClr>
              <a:buSzPts val="4200"/>
              <a:buNone/>
              <a:defRPr sz="4200">
                <a:solidFill>
                  <a:schemeClr val="dk2"/>
                </a:solidFill>
              </a:defRPr>
            </a:lvl6pPr>
            <a:lvl7pPr lvl="6" rtl="0" algn="l">
              <a:lnSpc>
                <a:spcPct val="100000"/>
              </a:lnSpc>
              <a:spcBef>
                <a:spcPts val="0"/>
              </a:spcBef>
              <a:spcAft>
                <a:spcPts val="0"/>
              </a:spcAft>
              <a:buClr>
                <a:schemeClr val="dk2"/>
              </a:buClr>
              <a:buSzPts val="4200"/>
              <a:buNone/>
              <a:defRPr sz="4200">
                <a:solidFill>
                  <a:schemeClr val="dk2"/>
                </a:solidFill>
              </a:defRPr>
            </a:lvl7pPr>
            <a:lvl8pPr lvl="7" rtl="0" algn="l">
              <a:lnSpc>
                <a:spcPct val="100000"/>
              </a:lnSpc>
              <a:spcBef>
                <a:spcPts val="0"/>
              </a:spcBef>
              <a:spcAft>
                <a:spcPts val="0"/>
              </a:spcAft>
              <a:buClr>
                <a:schemeClr val="dk2"/>
              </a:buClr>
              <a:buSzPts val="4200"/>
              <a:buNone/>
              <a:defRPr sz="4200">
                <a:solidFill>
                  <a:schemeClr val="dk2"/>
                </a:solidFill>
              </a:defRPr>
            </a:lvl8pPr>
            <a:lvl9pPr lvl="8" rtl="0" algn="l">
              <a:lnSpc>
                <a:spcPct val="100000"/>
              </a:lnSpc>
              <a:spcBef>
                <a:spcPts val="0"/>
              </a:spcBef>
              <a:spcAft>
                <a:spcPts val="0"/>
              </a:spcAft>
              <a:buClr>
                <a:schemeClr val="dk2"/>
              </a:buClr>
              <a:buSzPts val="4200"/>
              <a:buNone/>
              <a:defRPr sz="4200">
                <a:solidFill>
                  <a:schemeClr val="dk2"/>
                </a:solidFill>
              </a:defRPr>
            </a:lvl9pPr>
          </a:lstStyle>
          <a:p/>
        </p:txBody>
      </p:sp>
      <p:sp>
        <p:nvSpPr>
          <p:cNvPr id="14" name="Google Shape;14;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5" name="Google Shape;1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13"/>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3"/>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grpSp>
        <p:nvGrpSpPr>
          <p:cNvPr id="85" name="Google Shape;85;p13"/>
          <p:cNvGrpSpPr/>
          <p:nvPr/>
        </p:nvGrpSpPr>
        <p:grpSpPr>
          <a:xfrm>
            <a:off x="830394" y="4169150"/>
            <a:ext cx="745764" cy="45826"/>
            <a:chOff x="4580561" y="2589004"/>
            <a:chExt cx="1064464" cy="25200"/>
          </a:xfrm>
        </p:grpSpPr>
        <p:sp>
          <p:nvSpPr>
            <p:cNvPr id="86" name="Google Shape;86;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1600"/>
              </a:spcBef>
              <a:spcAft>
                <a:spcPts val="0"/>
              </a:spcAft>
              <a:buClr>
                <a:schemeClr val="lt1"/>
              </a:buClr>
              <a:buSzPts val="1100"/>
              <a:buChar char="○"/>
              <a:defRPr>
                <a:solidFill>
                  <a:schemeClr val="lt1"/>
                </a:solidFill>
              </a:defRPr>
            </a:lvl2pPr>
            <a:lvl3pPr indent="-298450" lvl="2" marL="1371600" rtl="0" algn="l">
              <a:lnSpc>
                <a:spcPct val="115000"/>
              </a:lnSpc>
              <a:spcBef>
                <a:spcPts val="1600"/>
              </a:spcBef>
              <a:spcAft>
                <a:spcPts val="0"/>
              </a:spcAft>
              <a:buClr>
                <a:schemeClr val="lt1"/>
              </a:buClr>
              <a:buSzPts val="1100"/>
              <a:buChar char="■"/>
              <a:defRPr>
                <a:solidFill>
                  <a:schemeClr val="lt1"/>
                </a:solidFill>
              </a:defRPr>
            </a:lvl3pPr>
            <a:lvl4pPr indent="-298450" lvl="3" marL="1828800" rtl="0" algn="l">
              <a:lnSpc>
                <a:spcPct val="115000"/>
              </a:lnSpc>
              <a:spcBef>
                <a:spcPts val="1600"/>
              </a:spcBef>
              <a:spcAft>
                <a:spcPts val="0"/>
              </a:spcAft>
              <a:buClr>
                <a:schemeClr val="lt1"/>
              </a:buClr>
              <a:buSzPts val="1100"/>
              <a:buChar char="●"/>
              <a:defRPr>
                <a:solidFill>
                  <a:schemeClr val="lt1"/>
                </a:solidFill>
              </a:defRPr>
            </a:lvl4pPr>
            <a:lvl5pPr indent="-298450" lvl="4" marL="2286000" rtl="0" algn="l">
              <a:lnSpc>
                <a:spcPct val="115000"/>
              </a:lnSpc>
              <a:spcBef>
                <a:spcPts val="1600"/>
              </a:spcBef>
              <a:spcAft>
                <a:spcPts val="0"/>
              </a:spcAft>
              <a:buClr>
                <a:schemeClr val="lt1"/>
              </a:buClr>
              <a:buSzPts val="1100"/>
              <a:buChar char="○"/>
              <a:defRPr>
                <a:solidFill>
                  <a:schemeClr val="lt1"/>
                </a:solidFill>
              </a:defRPr>
            </a:lvl5pPr>
            <a:lvl6pPr indent="-298450" lvl="5" marL="2743200" rtl="0" algn="l">
              <a:lnSpc>
                <a:spcPct val="115000"/>
              </a:lnSpc>
              <a:spcBef>
                <a:spcPts val="1600"/>
              </a:spcBef>
              <a:spcAft>
                <a:spcPts val="0"/>
              </a:spcAft>
              <a:buClr>
                <a:schemeClr val="lt1"/>
              </a:buClr>
              <a:buSzPts val="1100"/>
              <a:buChar char="■"/>
              <a:defRPr>
                <a:solidFill>
                  <a:schemeClr val="lt1"/>
                </a:solidFill>
              </a:defRPr>
            </a:lvl6pPr>
            <a:lvl7pPr indent="-298450" lvl="6" marL="3200400" rtl="0" algn="l">
              <a:lnSpc>
                <a:spcPct val="115000"/>
              </a:lnSpc>
              <a:spcBef>
                <a:spcPts val="1600"/>
              </a:spcBef>
              <a:spcAft>
                <a:spcPts val="0"/>
              </a:spcAft>
              <a:buClr>
                <a:schemeClr val="lt1"/>
              </a:buClr>
              <a:buSzPts val="1100"/>
              <a:buChar char="●"/>
              <a:defRPr>
                <a:solidFill>
                  <a:schemeClr val="lt1"/>
                </a:solidFill>
              </a:defRPr>
            </a:lvl7pPr>
            <a:lvl8pPr indent="-298450" lvl="7" marL="3657600" rtl="0" algn="l">
              <a:lnSpc>
                <a:spcPct val="115000"/>
              </a:lnSpc>
              <a:spcBef>
                <a:spcPts val="1600"/>
              </a:spcBef>
              <a:spcAft>
                <a:spcPts val="0"/>
              </a:spcAft>
              <a:buClr>
                <a:schemeClr val="lt1"/>
              </a:buClr>
              <a:buSzPts val="1100"/>
              <a:buChar char="○"/>
              <a:defRPr>
                <a:solidFill>
                  <a:schemeClr val="lt1"/>
                </a:solidFill>
              </a:defRPr>
            </a:lvl8pPr>
            <a:lvl9pPr indent="-298450" lvl="8" marL="4114800" rtl="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yiti Analytics Steamline Theme" type="blank">
  <p:cSld name="BLANK">
    <p:spTree>
      <p:nvGrpSpPr>
        <p:cNvPr id="91" name="Shape 91"/>
        <p:cNvGrpSpPr/>
        <p:nvPr/>
      </p:nvGrpSpPr>
      <p:grpSpPr>
        <a:xfrm>
          <a:off x="0" y="0"/>
          <a:ext cx="0" cy="0"/>
          <a:chOff x="0" y="0"/>
          <a:chExt cx="0" cy="0"/>
        </a:xfrm>
      </p:grpSpPr>
      <p:sp>
        <p:nvSpPr>
          <p:cNvPr id="92" name="Google Shape;9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4"/>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7" name="Google Shape;9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p:cSld name="AUTOLAYOUT">
    <p:bg>
      <p:bgPr>
        <a:solidFill>
          <a:srgbClr val="FFFFFF"/>
        </a:solidFill>
      </p:bgPr>
    </p:bg>
    <p:spTree>
      <p:nvGrpSpPr>
        <p:cNvPr id="100" name="Shape 100"/>
        <p:cNvGrpSpPr/>
        <p:nvPr/>
      </p:nvGrpSpPr>
      <p:grpSpPr>
        <a:xfrm>
          <a:off x="0" y="0"/>
          <a:ext cx="0" cy="0"/>
          <a:chOff x="0" y="0"/>
          <a:chExt cx="0" cy="0"/>
        </a:xfrm>
      </p:grpSpPr>
      <p:sp>
        <p:nvSpPr>
          <p:cNvPr id="101" name="Google Shape;101;g903ce92f0d_0_57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03ce92f0d_0_578"/>
          <p:cNvSpPr txBox="1"/>
          <p:nvPr>
            <p:ph type="ctrTitle"/>
          </p:nvPr>
        </p:nvSpPr>
        <p:spPr>
          <a:xfrm>
            <a:off x="390450" y="361375"/>
            <a:ext cx="8363100" cy="100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103" name="Google Shape;103;g903ce92f0d_0_57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4">
  <p:cSld name="AUTOLAYOUT_4">
    <p:bg>
      <p:bgPr>
        <a:solidFill>
          <a:srgbClr val="FFFFFF"/>
        </a:solidFill>
      </p:bgPr>
    </p:bg>
    <p:spTree>
      <p:nvGrpSpPr>
        <p:cNvPr id="104" name="Shape 104"/>
        <p:cNvGrpSpPr/>
        <p:nvPr/>
      </p:nvGrpSpPr>
      <p:grpSpPr>
        <a:xfrm>
          <a:off x="0" y="0"/>
          <a:ext cx="0" cy="0"/>
          <a:chOff x="0" y="0"/>
          <a:chExt cx="0" cy="0"/>
        </a:xfrm>
      </p:grpSpPr>
      <p:sp>
        <p:nvSpPr>
          <p:cNvPr id="105" name="Google Shape;105;g903ce92f0d_0_110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903ce92f0d_0_110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rgbClr val="284F7D"/>
                </a:solidFill>
              </a:defRPr>
            </a:lvl1pPr>
            <a:lvl2pPr lvl="1" algn="l">
              <a:lnSpc>
                <a:spcPct val="100000"/>
              </a:lnSpc>
              <a:spcBef>
                <a:spcPts val="0"/>
              </a:spcBef>
              <a:spcAft>
                <a:spcPts val="0"/>
              </a:spcAft>
              <a:buClr>
                <a:schemeClr val="dk1"/>
              </a:buClr>
              <a:buSzPts val="3000"/>
              <a:buNone/>
              <a:defRPr sz="3000">
                <a:solidFill>
                  <a:srgbClr val="284F7D"/>
                </a:solidFill>
              </a:defRPr>
            </a:lvl2pPr>
            <a:lvl3pPr lvl="2" algn="l">
              <a:lnSpc>
                <a:spcPct val="100000"/>
              </a:lnSpc>
              <a:spcBef>
                <a:spcPts val="0"/>
              </a:spcBef>
              <a:spcAft>
                <a:spcPts val="0"/>
              </a:spcAft>
              <a:buClr>
                <a:schemeClr val="dk1"/>
              </a:buClr>
              <a:buSzPts val="3000"/>
              <a:buNone/>
              <a:defRPr sz="3000">
                <a:solidFill>
                  <a:srgbClr val="284F7D"/>
                </a:solidFill>
              </a:defRPr>
            </a:lvl3pPr>
            <a:lvl4pPr lvl="3" algn="l">
              <a:lnSpc>
                <a:spcPct val="100000"/>
              </a:lnSpc>
              <a:spcBef>
                <a:spcPts val="0"/>
              </a:spcBef>
              <a:spcAft>
                <a:spcPts val="0"/>
              </a:spcAft>
              <a:buClr>
                <a:schemeClr val="dk1"/>
              </a:buClr>
              <a:buSzPts val="3000"/>
              <a:buNone/>
              <a:defRPr sz="3000">
                <a:solidFill>
                  <a:srgbClr val="284F7D"/>
                </a:solidFill>
              </a:defRPr>
            </a:lvl4pPr>
            <a:lvl5pPr lvl="4" algn="l">
              <a:lnSpc>
                <a:spcPct val="100000"/>
              </a:lnSpc>
              <a:spcBef>
                <a:spcPts val="0"/>
              </a:spcBef>
              <a:spcAft>
                <a:spcPts val="0"/>
              </a:spcAft>
              <a:buClr>
                <a:schemeClr val="dk1"/>
              </a:buClr>
              <a:buSzPts val="3000"/>
              <a:buNone/>
              <a:defRPr sz="3000">
                <a:solidFill>
                  <a:srgbClr val="284F7D"/>
                </a:solidFill>
              </a:defRPr>
            </a:lvl5pPr>
            <a:lvl6pPr lvl="5" algn="l">
              <a:lnSpc>
                <a:spcPct val="100000"/>
              </a:lnSpc>
              <a:spcBef>
                <a:spcPts val="0"/>
              </a:spcBef>
              <a:spcAft>
                <a:spcPts val="0"/>
              </a:spcAft>
              <a:buClr>
                <a:schemeClr val="dk1"/>
              </a:buClr>
              <a:buSzPts val="3000"/>
              <a:buNone/>
              <a:defRPr sz="3000">
                <a:solidFill>
                  <a:srgbClr val="284F7D"/>
                </a:solidFill>
              </a:defRPr>
            </a:lvl6pPr>
            <a:lvl7pPr lvl="6" algn="l">
              <a:lnSpc>
                <a:spcPct val="100000"/>
              </a:lnSpc>
              <a:spcBef>
                <a:spcPts val="0"/>
              </a:spcBef>
              <a:spcAft>
                <a:spcPts val="0"/>
              </a:spcAft>
              <a:buClr>
                <a:schemeClr val="dk1"/>
              </a:buClr>
              <a:buSzPts val="3000"/>
              <a:buNone/>
              <a:defRPr sz="3000">
                <a:solidFill>
                  <a:srgbClr val="284F7D"/>
                </a:solidFill>
              </a:defRPr>
            </a:lvl7pPr>
            <a:lvl8pPr lvl="7" algn="l">
              <a:lnSpc>
                <a:spcPct val="100000"/>
              </a:lnSpc>
              <a:spcBef>
                <a:spcPts val="0"/>
              </a:spcBef>
              <a:spcAft>
                <a:spcPts val="0"/>
              </a:spcAft>
              <a:buClr>
                <a:schemeClr val="dk1"/>
              </a:buClr>
              <a:buSzPts val="3000"/>
              <a:buNone/>
              <a:defRPr sz="3000">
                <a:solidFill>
                  <a:srgbClr val="284F7D"/>
                </a:solidFill>
              </a:defRPr>
            </a:lvl8pPr>
            <a:lvl9pPr lvl="8" algn="l">
              <a:lnSpc>
                <a:spcPct val="100000"/>
              </a:lnSpc>
              <a:spcBef>
                <a:spcPts val="0"/>
              </a:spcBef>
              <a:spcAft>
                <a:spcPts val="0"/>
              </a:spcAft>
              <a:buClr>
                <a:schemeClr val="dk1"/>
              </a:buClr>
              <a:buSzPts val="3000"/>
              <a:buNone/>
              <a:defRPr sz="3000">
                <a:solidFill>
                  <a:srgbClr val="284F7D"/>
                </a:solidFill>
              </a:defRPr>
            </a:lvl9pPr>
          </a:lstStyle>
          <a:p/>
        </p:txBody>
      </p:sp>
      <p:sp>
        <p:nvSpPr>
          <p:cNvPr id="107" name="Google Shape;107;g903ce92f0d_0_1104"/>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08" name="Google Shape;108;g903ce92f0d_0_110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5">
  <p:cSld name="AUTOLAYOUT_7">
    <p:bg>
      <p:bgPr>
        <a:solidFill>
          <a:srgbClr val="FFFFFF"/>
        </a:solidFill>
      </p:bgPr>
    </p:bg>
    <p:spTree>
      <p:nvGrpSpPr>
        <p:cNvPr id="109" name="Shape 109"/>
        <p:cNvGrpSpPr/>
        <p:nvPr/>
      </p:nvGrpSpPr>
      <p:grpSpPr>
        <a:xfrm>
          <a:off x="0" y="0"/>
          <a:ext cx="0" cy="0"/>
          <a:chOff x="0" y="0"/>
          <a:chExt cx="0" cy="0"/>
        </a:xfrm>
      </p:grpSpPr>
      <p:sp>
        <p:nvSpPr>
          <p:cNvPr id="110" name="Google Shape;110;g903ce92f0d_0_135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903ce92f0d_0_1355"/>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12" name="Google Shape;112;g903ce92f0d_0_1355"/>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13" name="Google Shape;113;g903ce92f0d_0_135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2">
  <p:cSld name="AUTOLAYOUT_8">
    <p:bg>
      <p:bgPr>
        <a:solidFill>
          <a:srgbClr val="FFFFFF"/>
        </a:solidFill>
      </p:bgPr>
    </p:bg>
    <p:spTree>
      <p:nvGrpSpPr>
        <p:cNvPr id="114" name="Shape 114"/>
        <p:cNvGrpSpPr/>
        <p:nvPr/>
      </p:nvGrpSpPr>
      <p:grpSpPr>
        <a:xfrm>
          <a:off x="0" y="0"/>
          <a:ext cx="0" cy="0"/>
          <a:chOff x="0" y="0"/>
          <a:chExt cx="0" cy="0"/>
        </a:xfrm>
      </p:grpSpPr>
      <p:sp>
        <p:nvSpPr>
          <p:cNvPr id="115" name="Google Shape;115;g903ce92f0d_0_153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903ce92f0d_0_1538"/>
          <p:cNvSpPr txBox="1"/>
          <p:nvPr>
            <p:ph idx="1" type="body"/>
          </p:nvPr>
        </p:nvSpPr>
        <p:spPr>
          <a:xfrm>
            <a:off x="4011825" y="317325"/>
            <a:ext cx="4820100" cy="4345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17" name="Google Shape;117;g903ce92f0d_0_153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3">
  <p:cSld name="AUTOLAYOUT_9">
    <p:bg>
      <p:bgPr>
        <a:solidFill>
          <a:srgbClr val="FFFFFF"/>
        </a:solidFill>
      </p:bgPr>
    </p:bg>
    <p:spTree>
      <p:nvGrpSpPr>
        <p:cNvPr id="118" name="Shape 118"/>
        <p:cNvGrpSpPr/>
        <p:nvPr/>
      </p:nvGrpSpPr>
      <p:grpSpPr>
        <a:xfrm>
          <a:off x="0" y="0"/>
          <a:ext cx="0" cy="0"/>
          <a:chOff x="0" y="0"/>
          <a:chExt cx="0" cy="0"/>
        </a:xfrm>
      </p:grpSpPr>
      <p:sp>
        <p:nvSpPr>
          <p:cNvPr id="119" name="Google Shape;119;g903ce92f0d_0_159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903ce92f0d_0_1590"/>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903ce92f0d_0_1590"/>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22" name="Google Shape;122;g903ce92f0d_0_1590"/>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3" name="Google Shape;123;g903ce92f0d_0_159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9">
  <p:cSld name="AUTOLAYOUT_13">
    <p:bg>
      <p:bgPr>
        <a:solidFill>
          <a:srgbClr val="FFFFFF"/>
        </a:solidFill>
      </p:bgPr>
    </p:bg>
    <p:spTree>
      <p:nvGrpSpPr>
        <p:cNvPr id="124" name="Shape 124"/>
        <p:cNvGrpSpPr/>
        <p:nvPr/>
      </p:nvGrpSpPr>
      <p:grpSpPr>
        <a:xfrm>
          <a:off x="0" y="0"/>
          <a:ext cx="0" cy="0"/>
          <a:chOff x="0" y="0"/>
          <a:chExt cx="0" cy="0"/>
        </a:xfrm>
      </p:grpSpPr>
      <p:sp>
        <p:nvSpPr>
          <p:cNvPr id="125" name="Google Shape;125;g903ce92f0d_0_188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903ce92f0d_0_188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27" name="Google Shape;127;g903ce92f0d_0_1884"/>
          <p:cNvSpPr txBox="1"/>
          <p:nvPr>
            <p:ph idx="1" type="body"/>
          </p:nvPr>
        </p:nvSpPr>
        <p:spPr>
          <a:xfrm>
            <a:off x="317475" y="1808125"/>
            <a:ext cx="4779300" cy="27687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28" name="Google Shape;128;g903ce92f0d_0_18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7">
  <p:cSld name="AUTOLAYOUT_14">
    <p:bg>
      <p:bgPr>
        <a:solidFill>
          <a:srgbClr val="FFFFFF"/>
        </a:solidFill>
      </p:bgPr>
    </p:bg>
    <p:spTree>
      <p:nvGrpSpPr>
        <p:cNvPr id="129" name="Shape 129"/>
        <p:cNvGrpSpPr/>
        <p:nvPr/>
      </p:nvGrpSpPr>
      <p:grpSpPr>
        <a:xfrm>
          <a:off x="0" y="0"/>
          <a:ext cx="0" cy="0"/>
          <a:chOff x="0" y="0"/>
          <a:chExt cx="0" cy="0"/>
        </a:xfrm>
      </p:grpSpPr>
      <p:sp>
        <p:nvSpPr>
          <p:cNvPr id="130" name="Google Shape;130;g903ce92f0d_0_238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903ce92f0d_0_2384"/>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903ce92f0d_0_2384"/>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903ce92f0d_0_2384"/>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903ce92f0d_0_2384"/>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03ce92f0d_0_2384"/>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903ce92f0d_0_2384"/>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903ce92f0d_0_2384"/>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903ce92f0d_0_2384"/>
          <p:cNvSpPr txBox="1"/>
          <p:nvPr>
            <p:ph type="title"/>
          </p:nvPr>
        </p:nvSpPr>
        <p:spPr>
          <a:xfrm>
            <a:off x="233600" y="829550"/>
            <a:ext cx="2566200" cy="8925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139" name="Google Shape;139;g903ce92f0d_0_2384"/>
          <p:cNvSpPr txBox="1"/>
          <p:nvPr>
            <p:ph idx="1" type="body"/>
          </p:nvPr>
        </p:nvSpPr>
        <p:spPr>
          <a:xfrm>
            <a:off x="233600" y="1798300"/>
            <a:ext cx="2566200" cy="2977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40" name="Google Shape;140;g903ce92f0d_0_238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5"/>
          <p:cNvGrpSpPr/>
          <p:nvPr/>
        </p:nvGrpSpPr>
        <p:grpSpPr>
          <a:xfrm>
            <a:off x="830394" y="657876"/>
            <a:ext cx="745764" cy="45826"/>
            <a:chOff x="4580561" y="2589004"/>
            <a:chExt cx="1064464" cy="25200"/>
          </a:xfrm>
        </p:grpSpPr>
        <p:sp>
          <p:nvSpPr>
            <p:cNvPr id="19" name="Google Shape;19;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22" name="Google Shape;22;p5"/>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3" name="Google Shape;23;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5"/>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6">
  <p:cSld name="AUTOLAYOUT_15">
    <p:bg>
      <p:bgPr>
        <a:solidFill>
          <a:srgbClr val="FFFFFF"/>
        </a:solidFill>
      </p:bgPr>
    </p:bg>
    <p:spTree>
      <p:nvGrpSpPr>
        <p:cNvPr id="141" name="Shape 141"/>
        <p:cNvGrpSpPr/>
        <p:nvPr/>
      </p:nvGrpSpPr>
      <p:grpSpPr>
        <a:xfrm>
          <a:off x="0" y="0"/>
          <a:ext cx="0" cy="0"/>
          <a:chOff x="0" y="0"/>
          <a:chExt cx="0" cy="0"/>
        </a:xfrm>
      </p:grpSpPr>
      <p:sp>
        <p:nvSpPr>
          <p:cNvPr id="142" name="Google Shape;142;g903ce92f0d_0_266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903ce92f0d_0_2662"/>
          <p:cNvSpPr txBox="1"/>
          <p:nvPr>
            <p:ph type="ctrTitle"/>
          </p:nvPr>
        </p:nvSpPr>
        <p:spPr>
          <a:xfrm>
            <a:off x="390450" y="361375"/>
            <a:ext cx="8363100" cy="1001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144" name="Google Shape;144;g903ce92f0d_0_266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8">
  <p:cSld name="AUTOLAYOUT_16">
    <p:bg>
      <p:bgPr>
        <a:solidFill>
          <a:srgbClr val="FFFFFF"/>
        </a:solidFill>
      </p:bgPr>
    </p:bg>
    <p:spTree>
      <p:nvGrpSpPr>
        <p:cNvPr id="145" name="Shape 145"/>
        <p:cNvGrpSpPr/>
        <p:nvPr/>
      </p:nvGrpSpPr>
      <p:grpSpPr>
        <a:xfrm>
          <a:off x="0" y="0"/>
          <a:ext cx="0" cy="0"/>
          <a:chOff x="0" y="0"/>
          <a:chExt cx="0" cy="0"/>
        </a:xfrm>
      </p:grpSpPr>
      <p:sp>
        <p:nvSpPr>
          <p:cNvPr id="146" name="Google Shape;146;g903ce92f0d_0_279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903ce92f0d_0_2794"/>
          <p:cNvSpPr txBox="1"/>
          <p:nvPr>
            <p:ph type="title"/>
          </p:nvPr>
        </p:nvSpPr>
        <p:spPr>
          <a:xfrm>
            <a:off x="4049113"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dk2"/>
                </a:solidFill>
              </a:defRPr>
            </a:lvl1pPr>
            <a:lvl2pPr lvl="1" algn="l">
              <a:lnSpc>
                <a:spcPct val="100000"/>
              </a:lnSpc>
              <a:spcBef>
                <a:spcPts val="0"/>
              </a:spcBef>
              <a:spcAft>
                <a:spcPts val="0"/>
              </a:spcAft>
              <a:buClr>
                <a:schemeClr val="dk1"/>
              </a:buClr>
              <a:buSzPts val="3000"/>
              <a:buNone/>
              <a:defRPr sz="3000">
                <a:solidFill>
                  <a:schemeClr val="dk2"/>
                </a:solidFill>
              </a:defRPr>
            </a:lvl2pPr>
            <a:lvl3pPr lvl="2" algn="l">
              <a:lnSpc>
                <a:spcPct val="100000"/>
              </a:lnSpc>
              <a:spcBef>
                <a:spcPts val="0"/>
              </a:spcBef>
              <a:spcAft>
                <a:spcPts val="0"/>
              </a:spcAft>
              <a:buClr>
                <a:schemeClr val="dk1"/>
              </a:buClr>
              <a:buSzPts val="3000"/>
              <a:buNone/>
              <a:defRPr sz="3000">
                <a:solidFill>
                  <a:schemeClr val="dk2"/>
                </a:solidFill>
              </a:defRPr>
            </a:lvl3pPr>
            <a:lvl4pPr lvl="3" algn="l">
              <a:lnSpc>
                <a:spcPct val="100000"/>
              </a:lnSpc>
              <a:spcBef>
                <a:spcPts val="0"/>
              </a:spcBef>
              <a:spcAft>
                <a:spcPts val="0"/>
              </a:spcAft>
              <a:buClr>
                <a:schemeClr val="dk1"/>
              </a:buClr>
              <a:buSzPts val="3000"/>
              <a:buNone/>
              <a:defRPr sz="3000">
                <a:solidFill>
                  <a:schemeClr val="dk2"/>
                </a:solidFill>
              </a:defRPr>
            </a:lvl4pPr>
            <a:lvl5pPr lvl="4" algn="l">
              <a:lnSpc>
                <a:spcPct val="100000"/>
              </a:lnSpc>
              <a:spcBef>
                <a:spcPts val="0"/>
              </a:spcBef>
              <a:spcAft>
                <a:spcPts val="0"/>
              </a:spcAft>
              <a:buClr>
                <a:schemeClr val="dk1"/>
              </a:buClr>
              <a:buSzPts val="3000"/>
              <a:buNone/>
              <a:defRPr sz="3000">
                <a:solidFill>
                  <a:schemeClr val="dk2"/>
                </a:solidFill>
              </a:defRPr>
            </a:lvl5pPr>
            <a:lvl6pPr lvl="5" algn="l">
              <a:lnSpc>
                <a:spcPct val="100000"/>
              </a:lnSpc>
              <a:spcBef>
                <a:spcPts val="0"/>
              </a:spcBef>
              <a:spcAft>
                <a:spcPts val="0"/>
              </a:spcAft>
              <a:buClr>
                <a:schemeClr val="dk1"/>
              </a:buClr>
              <a:buSzPts val="3000"/>
              <a:buNone/>
              <a:defRPr sz="3000">
                <a:solidFill>
                  <a:schemeClr val="dk2"/>
                </a:solidFill>
              </a:defRPr>
            </a:lvl6pPr>
            <a:lvl7pPr lvl="6" algn="l">
              <a:lnSpc>
                <a:spcPct val="100000"/>
              </a:lnSpc>
              <a:spcBef>
                <a:spcPts val="0"/>
              </a:spcBef>
              <a:spcAft>
                <a:spcPts val="0"/>
              </a:spcAft>
              <a:buClr>
                <a:schemeClr val="dk1"/>
              </a:buClr>
              <a:buSzPts val="3000"/>
              <a:buNone/>
              <a:defRPr sz="3000">
                <a:solidFill>
                  <a:schemeClr val="dk2"/>
                </a:solidFill>
              </a:defRPr>
            </a:lvl7pPr>
            <a:lvl8pPr lvl="7" algn="l">
              <a:lnSpc>
                <a:spcPct val="100000"/>
              </a:lnSpc>
              <a:spcBef>
                <a:spcPts val="0"/>
              </a:spcBef>
              <a:spcAft>
                <a:spcPts val="0"/>
              </a:spcAft>
              <a:buClr>
                <a:schemeClr val="dk1"/>
              </a:buClr>
              <a:buSzPts val="3000"/>
              <a:buNone/>
              <a:defRPr sz="3000">
                <a:solidFill>
                  <a:schemeClr val="dk2"/>
                </a:solidFill>
              </a:defRPr>
            </a:lvl8pPr>
            <a:lvl9pPr lvl="8" algn="l">
              <a:lnSpc>
                <a:spcPct val="100000"/>
              </a:lnSpc>
              <a:spcBef>
                <a:spcPts val="0"/>
              </a:spcBef>
              <a:spcAft>
                <a:spcPts val="0"/>
              </a:spcAft>
              <a:buClr>
                <a:schemeClr val="dk1"/>
              </a:buClr>
              <a:buSzPts val="3000"/>
              <a:buNone/>
              <a:defRPr sz="3000">
                <a:solidFill>
                  <a:schemeClr val="dk2"/>
                </a:solidFill>
              </a:defRPr>
            </a:lvl9pPr>
          </a:lstStyle>
          <a:p/>
        </p:txBody>
      </p:sp>
      <p:sp>
        <p:nvSpPr>
          <p:cNvPr id="148" name="Google Shape;148;g903ce92f0d_0_2794"/>
          <p:cNvSpPr txBox="1"/>
          <p:nvPr>
            <p:ph idx="1" type="body"/>
          </p:nvPr>
        </p:nvSpPr>
        <p:spPr>
          <a:xfrm>
            <a:off x="4054888" y="1808125"/>
            <a:ext cx="4779300" cy="27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149" name="Google Shape;149;g903ce92f0d_0_279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6"/>
          <p:cNvGrpSpPr/>
          <p:nvPr/>
        </p:nvGrpSpPr>
        <p:grpSpPr>
          <a:xfrm>
            <a:off x="830394" y="1191276"/>
            <a:ext cx="745764" cy="45826"/>
            <a:chOff x="4580561" y="2589004"/>
            <a:chExt cx="1064464" cy="25200"/>
          </a:xfrm>
        </p:grpSpPr>
        <p:sp>
          <p:nvSpPr>
            <p:cNvPr id="27" name="Google Shape;27;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6"/>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
        <p:nvSpPr>
          <p:cNvPr id="32" name="Google Shape;32;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grpSp>
        <p:nvGrpSpPr>
          <p:cNvPr id="34" name="Google Shape;34;p7"/>
          <p:cNvGrpSpPr/>
          <p:nvPr/>
        </p:nvGrpSpPr>
        <p:grpSpPr>
          <a:xfrm>
            <a:off x="830394" y="719659"/>
            <a:ext cx="745764" cy="45826"/>
            <a:chOff x="4580561" y="2589004"/>
            <a:chExt cx="1064464" cy="25200"/>
          </a:xfrm>
        </p:grpSpPr>
        <p:sp>
          <p:nvSpPr>
            <p:cNvPr id="35" name="Google Shape;35;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7"/>
          <p:cNvSpPr txBox="1"/>
          <p:nvPr>
            <p:ph type="title"/>
          </p:nvPr>
        </p:nvSpPr>
        <p:spPr>
          <a:xfrm>
            <a:off x="729450" y="847034"/>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7"/>
          <p:cNvSpPr txBox="1"/>
          <p:nvPr>
            <p:ph idx="1" type="body"/>
          </p:nvPr>
        </p:nvSpPr>
        <p:spPr>
          <a:xfrm>
            <a:off x="729325" y="1607259"/>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39" name="Google Shape;39;p7"/>
          <p:cNvSpPr txBox="1"/>
          <p:nvPr>
            <p:ph idx="2" type="body"/>
          </p:nvPr>
        </p:nvSpPr>
        <p:spPr>
          <a:xfrm>
            <a:off x="4643604" y="1607259"/>
            <a:ext cx="3774300" cy="22611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40" name="Google Shape;4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7"/>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grpSp>
        <p:nvGrpSpPr>
          <p:cNvPr id="44" name="Google Shape;44;p8"/>
          <p:cNvGrpSpPr/>
          <p:nvPr/>
        </p:nvGrpSpPr>
        <p:grpSpPr>
          <a:xfrm>
            <a:off x="830394" y="1191276"/>
            <a:ext cx="745764" cy="45826"/>
            <a:chOff x="4580561" y="2589004"/>
            <a:chExt cx="1064464" cy="25200"/>
          </a:xfrm>
        </p:grpSpPr>
        <p:sp>
          <p:nvSpPr>
            <p:cNvPr id="45" name="Google Shape;45;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8"/>
          <p:cNvSpPr txBox="1"/>
          <p:nvPr>
            <p:ph type="title"/>
          </p:nvPr>
        </p:nvSpPr>
        <p:spPr>
          <a:xfrm>
            <a:off x="729450" y="12424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8"/>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8"/>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9"/>
          <p:cNvGrpSpPr/>
          <p:nvPr/>
        </p:nvGrpSpPr>
        <p:grpSpPr>
          <a:xfrm>
            <a:off x="802944" y="655826"/>
            <a:ext cx="745764" cy="45826"/>
            <a:chOff x="4580561" y="2589004"/>
            <a:chExt cx="1064464" cy="25200"/>
          </a:xfrm>
        </p:grpSpPr>
        <p:sp>
          <p:nvSpPr>
            <p:cNvPr id="54" name="Google Shape;5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9"/>
          <p:cNvSpPr txBox="1"/>
          <p:nvPr>
            <p:ph type="title"/>
          </p:nvPr>
        </p:nvSpPr>
        <p:spPr>
          <a:xfrm>
            <a:off x="702550" y="783200"/>
            <a:ext cx="3300900" cy="1381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9"/>
          <p:cNvSpPr txBox="1"/>
          <p:nvPr>
            <p:ph idx="1" type="body"/>
          </p:nvPr>
        </p:nvSpPr>
        <p:spPr>
          <a:xfrm>
            <a:off x="693775" y="2246275"/>
            <a:ext cx="3300900" cy="159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58" name="Google Shape;5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9"/>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0" name="Shape 60"/>
        <p:cNvGrpSpPr/>
        <p:nvPr/>
      </p:nvGrpSpPr>
      <p:grpSpPr>
        <a:xfrm>
          <a:off x="0" y="0"/>
          <a:ext cx="0" cy="0"/>
          <a:chOff x="0" y="0"/>
          <a:chExt cx="0" cy="0"/>
        </a:xfrm>
      </p:grpSpPr>
      <p:sp>
        <p:nvSpPr>
          <p:cNvPr id="61" name="Google Shape;61;p10"/>
          <p:cNvSpPr/>
          <p:nvPr/>
        </p:nvSpPr>
        <p:spPr>
          <a:xfrm>
            <a:off x="0" y="4749850"/>
            <a:ext cx="9144000" cy="393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0"/>
          <p:cNvGrpSpPr/>
          <p:nvPr/>
        </p:nvGrpSpPr>
        <p:grpSpPr>
          <a:xfrm>
            <a:off x="830394" y="4169150"/>
            <a:ext cx="745764" cy="45826"/>
            <a:chOff x="4580561" y="2589004"/>
            <a:chExt cx="1064464" cy="25200"/>
          </a:xfrm>
        </p:grpSpPr>
        <p:sp>
          <p:nvSpPr>
            <p:cNvPr id="63" name="Google Shape;63;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0"/>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11"/>
          <p:cNvSpPr/>
          <p:nvPr/>
        </p:nvSpPr>
        <p:spPr>
          <a:xfrm>
            <a:off x="4575425"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11"/>
          <p:cNvGrpSpPr/>
          <p:nvPr/>
        </p:nvGrpSpPr>
        <p:grpSpPr>
          <a:xfrm>
            <a:off x="830394" y="1191276"/>
            <a:ext cx="745764" cy="45826"/>
            <a:chOff x="4580561" y="2589004"/>
            <a:chExt cx="1064464" cy="25200"/>
          </a:xfrm>
        </p:grpSpPr>
        <p:sp>
          <p:nvSpPr>
            <p:cNvPr id="71" name="Google Shape;71;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74" name="Google Shape;74;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75" name="Google Shape;75;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76" name="Google Shape;7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1"/>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80" name="Google Shape;8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s://www.flightera.net/fr/airport/Port-au-Prince/MTPP/arrival." TargetMode="External"/><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www.flightera.net/fr/airport/Port-au-Prince/MTPP/arrival" TargetMode="External"/><Relationship Id="rId5" Type="http://schemas.openxmlformats.org/officeDocument/2006/relationships/hyperlink" Target="https://www.flightera.net/fr/airport/Port-au-Prince/MTPP/arriv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90791770ca_0_6"/>
          <p:cNvSpPr txBox="1"/>
          <p:nvPr>
            <p:ph type="ctrTitle"/>
          </p:nvPr>
        </p:nvSpPr>
        <p:spPr>
          <a:xfrm>
            <a:off x="363425" y="1739400"/>
            <a:ext cx="43905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Prediction of Flight Delay</a:t>
            </a:r>
            <a:br>
              <a:rPr lang="en">
                <a:latin typeface="Georgia"/>
                <a:ea typeface="Georgia"/>
                <a:cs typeface="Georgia"/>
                <a:sym typeface="Georgia"/>
              </a:rPr>
            </a:br>
            <a:endParaRPr>
              <a:latin typeface="Georgia"/>
              <a:ea typeface="Georgia"/>
              <a:cs typeface="Georgia"/>
              <a:sym typeface="Georgia"/>
            </a:endParaRPr>
          </a:p>
        </p:txBody>
      </p:sp>
      <p:sp>
        <p:nvSpPr>
          <p:cNvPr id="155" name="Google Shape;155;g90791770ca_0_6"/>
          <p:cNvSpPr txBox="1"/>
          <p:nvPr>
            <p:ph idx="1" type="subTitle"/>
          </p:nvPr>
        </p:nvSpPr>
        <p:spPr>
          <a:xfrm>
            <a:off x="363426" y="3404100"/>
            <a:ext cx="42000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latin typeface="Encode Sans Condensed"/>
                <a:ea typeface="Encode Sans Condensed"/>
                <a:cs typeface="Encode Sans Condensed"/>
                <a:sym typeface="Encode Sans Condensed"/>
              </a:rPr>
              <a:t>Jean Louis Jonilyto</a:t>
            </a:r>
            <a:endParaRPr b="1">
              <a:latin typeface="Encode Sans Condensed"/>
              <a:ea typeface="Encode Sans Condensed"/>
              <a:cs typeface="Encode Sans Condensed"/>
              <a:sym typeface="Encode Sans Condensed"/>
            </a:endParaRPr>
          </a:p>
        </p:txBody>
      </p:sp>
      <p:pic>
        <p:nvPicPr>
          <p:cNvPr descr="A screenshot of a cell phone&#10;&#10;Description automatically generated" id="156" name="Google Shape;156;g90791770ca_0_6"/>
          <p:cNvPicPr preferRelativeResize="0"/>
          <p:nvPr/>
        </p:nvPicPr>
        <p:blipFill rotWithShape="1">
          <a:blip r:embed="rId3">
            <a:alphaModFix/>
          </a:blip>
          <a:srcRect b="24482" l="4073" r="9630" t="25634"/>
          <a:stretch/>
        </p:blipFill>
        <p:spPr>
          <a:xfrm>
            <a:off x="10788026" y="8728450"/>
            <a:ext cx="2216774" cy="1025150"/>
          </a:xfrm>
          <a:prstGeom prst="rect">
            <a:avLst/>
          </a:prstGeom>
          <a:noFill/>
          <a:ln>
            <a:noFill/>
          </a:ln>
        </p:spPr>
      </p:pic>
      <p:pic>
        <p:nvPicPr>
          <p:cNvPr descr="A screenshot of a cell phone&#10;&#10;Description automatically generated" id="157" name="Google Shape;157;g90791770ca_0_6"/>
          <p:cNvPicPr preferRelativeResize="0"/>
          <p:nvPr/>
        </p:nvPicPr>
        <p:blipFill rotWithShape="1">
          <a:blip r:embed="rId3">
            <a:alphaModFix/>
          </a:blip>
          <a:srcRect b="-154906" l="-126009" r="-2144" t="0"/>
          <a:stretch/>
        </p:blipFill>
        <p:spPr>
          <a:xfrm>
            <a:off x="5053350" y="346550"/>
            <a:ext cx="4035251" cy="3197176"/>
          </a:xfrm>
          <a:prstGeom prst="rect">
            <a:avLst/>
          </a:prstGeom>
          <a:noFill/>
          <a:ln>
            <a:noFill/>
          </a:ln>
        </p:spPr>
      </p:pic>
      <p:pic>
        <p:nvPicPr>
          <p:cNvPr id="158" name="Google Shape;158;g90791770ca_0_6"/>
          <p:cNvPicPr preferRelativeResize="0"/>
          <p:nvPr/>
        </p:nvPicPr>
        <p:blipFill rotWithShape="1">
          <a:blip r:embed="rId4">
            <a:alphaModFix/>
          </a:blip>
          <a:srcRect b="-11575" l="-3157" r="-3520" t="3595"/>
          <a:stretch/>
        </p:blipFill>
        <p:spPr>
          <a:xfrm>
            <a:off x="5067300" y="1275900"/>
            <a:ext cx="3563575" cy="360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A screenshot of a cell phone&#10;&#10;Description automatically generated" id="221" name="Google Shape;221;g92082eb3a4_0_19"/>
          <p:cNvPicPr preferRelativeResize="0"/>
          <p:nvPr/>
        </p:nvPicPr>
        <p:blipFill rotWithShape="1">
          <a:blip r:embed="rId3">
            <a:alphaModFix/>
          </a:blip>
          <a:srcRect b="14723" l="0" r="0" t="14730"/>
          <a:stretch/>
        </p:blipFill>
        <p:spPr>
          <a:xfrm>
            <a:off x="6250750" y="82075"/>
            <a:ext cx="2572500" cy="1034701"/>
          </a:xfrm>
          <a:prstGeom prst="rect">
            <a:avLst/>
          </a:prstGeom>
          <a:noFill/>
          <a:ln>
            <a:noFill/>
          </a:ln>
        </p:spPr>
      </p:pic>
      <p:sp>
        <p:nvSpPr>
          <p:cNvPr id="222" name="Google Shape;222;g92082eb3a4_0_19"/>
          <p:cNvSpPr txBox="1"/>
          <p:nvPr>
            <p:ph type="title"/>
          </p:nvPr>
        </p:nvSpPr>
        <p:spPr>
          <a:xfrm>
            <a:off x="311700" y="307825"/>
            <a:ext cx="1903500" cy="10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23" name="Google Shape;223;g92082eb3a4_0_19"/>
          <p:cNvSpPr txBox="1"/>
          <p:nvPr>
            <p:ph idx="1" type="body"/>
          </p:nvPr>
        </p:nvSpPr>
        <p:spPr>
          <a:xfrm>
            <a:off x="317475" y="1587400"/>
            <a:ext cx="2462100" cy="29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number of flights per hour.</a:t>
            </a:r>
            <a:endParaRPr/>
          </a:p>
          <a:p>
            <a:pPr indent="0" lvl="0" marL="0" rtl="0" algn="l">
              <a:spcBef>
                <a:spcPts val="1600"/>
              </a:spcBef>
              <a:spcAft>
                <a:spcPts val="1600"/>
              </a:spcAft>
              <a:buNone/>
            </a:pPr>
            <a:r>
              <a:rPr lang="en"/>
              <a:t>Peak flight times are 9:00 a.m., noon, 1:00 p.m. and 8:00 a.m.</a:t>
            </a:r>
            <a:endParaRPr/>
          </a:p>
        </p:txBody>
      </p:sp>
      <p:pic>
        <p:nvPicPr>
          <p:cNvPr id="224" name="Google Shape;224;g92082eb3a4_0_19"/>
          <p:cNvPicPr preferRelativeResize="0"/>
          <p:nvPr/>
        </p:nvPicPr>
        <p:blipFill>
          <a:blip r:embed="rId4">
            <a:alphaModFix/>
          </a:blip>
          <a:stretch>
            <a:fillRect/>
          </a:stretch>
        </p:blipFill>
        <p:spPr>
          <a:xfrm>
            <a:off x="2545275" y="848275"/>
            <a:ext cx="6496050" cy="42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A screenshot of a cell phone&#10;&#10;Description automatically generated" id="229" name="Google Shape;229;g903ce92f0d_0_60"/>
          <p:cNvPicPr preferRelativeResize="0"/>
          <p:nvPr/>
        </p:nvPicPr>
        <p:blipFill rotWithShape="1">
          <a:blip r:embed="rId3">
            <a:alphaModFix/>
          </a:blip>
          <a:srcRect b="14723" l="0" r="0" t="14730"/>
          <a:stretch/>
        </p:blipFill>
        <p:spPr>
          <a:xfrm>
            <a:off x="6250750" y="321200"/>
            <a:ext cx="2572500" cy="872199"/>
          </a:xfrm>
          <a:prstGeom prst="rect">
            <a:avLst/>
          </a:prstGeom>
          <a:noFill/>
          <a:ln>
            <a:noFill/>
          </a:ln>
        </p:spPr>
      </p:pic>
      <p:pic>
        <p:nvPicPr>
          <p:cNvPr id="230" name="Google Shape;230;g903ce92f0d_0_60"/>
          <p:cNvPicPr preferRelativeResize="0"/>
          <p:nvPr/>
        </p:nvPicPr>
        <p:blipFill rotWithShape="1">
          <a:blip r:embed="rId4">
            <a:alphaModFix/>
          </a:blip>
          <a:srcRect b="7213" l="0" r="0" t="7221"/>
          <a:stretch/>
        </p:blipFill>
        <p:spPr>
          <a:xfrm>
            <a:off x="2695325" y="1342475"/>
            <a:ext cx="6127926" cy="3620675"/>
          </a:xfrm>
          <a:prstGeom prst="rect">
            <a:avLst/>
          </a:prstGeom>
          <a:noFill/>
          <a:ln>
            <a:noFill/>
          </a:ln>
        </p:spPr>
      </p:pic>
      <p:sp>
        <p:nvSpPr>
          <p:cNvPr id="231" name="Google Shape;231;g903ce92f0d_0_60"/>
          <p:cNvSpPr txBox="1"/>
          <p:nvPr>
            <p:ph type="title"/>
          </p:nvPr>
        </p:nvSpPr>
        <p:spPr>
          <a:xfrm>
            <a:off x="311700"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32" name="Google Shape;232;g903ce92f0d_0_60"/>
          <p:cNvSpPr txBox="1"/>
          <p:nvPr>
            <p:ph idx="1" type="body"/>
          </p:nvPr>
        </p:nvSpPr>
        <p:spPr>
          <a:xfrm>
            <a:off x="392025" y="1768475"/>
            <a:ext cx="2206500" cy="27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flights are operated at around eight, nine and eleven o'clock at two o'clock, yes, but around nine and twelve o'clock there are a lot of delays.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A screenshot of a cell phone&#10;&#10;Description automatically generated" id="237" name="Google Shape;237;g92082eb3a4_0_33"/>
          <p:cNvPicPr preferRelativeResize="0"/>
          <p:nvPr/>
        </p:nvPicPr>
        <p:blipFill rotWithShape="1">
          <a:blip r:embed="rId3">
            <a:alphaModFix/>
          </a:blip>
          <a:srcRect b="14723" l="0" r="0" t="14730"/>
          <a:stretch/>
        </p:blipFill>
        <p:spPr>
          <a:xfrm>
            <a:off x="6250750" y="321200"/>
            <a:ext cx="2572500" cy="766250"/>
          </a:xfrm>
          <a:prstGeom prst="rect">
            <a:avLst/>
          </a:prstGeom>
          <a:noFill/>
          <a:ln>
            <a:noFill/>
          </a:ln>
        </p:spPr>
      </p:pic>
      <p:sp>
        <p:nvSpPr>
          <p:cNvPr id="238" name="Google Shape;238;g92082eb3a4_0_33"/>
          <p:cNvSpPr txBox="1"/>
          <p:nvPr>
            <p:ph type="title"/>
          </p:nvPr>
        </p:nvSpPr>
        <p:spPr>
          <a:xfrm>
            <a:off x="317475" y="321200"/>
            <a:ext cx="1929600" cy="80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39" name="Google Shape;239;g92082eb3a4_0_33"/>
          <p:cNvSpPr txBox="1"/>
          <p:nvPr>
            <p:ph idx="1" type="body"/>
          </p:nvPr>
        </p:nvSpPr>
        <p:spPr>
          <a:xfrm>
            <a:off x="317475" y="1808125"/>
            <a:ext cx="25152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During the months of June, July, August, September, October and November, the majority of flights are made, June and August in particular, </a:t>
            </a:r>
            <a:endParaRPr/>
          </a:p>
        </p:txBody>
      </p:sp>
      <p:pic>
        <p:nvPicPr>
          <p:cNvPr id="240" name="Google Shape;240;g92082eb3a4_0_33"/>
          <p:cNvPicPr preferRelativeResize="0"/>
          <p:nvPr/>
        </p:nvPicPr>
        <p:blipFill>
          <a:blip r:embed="rId4">
            <a:alphaModFix/>
          </a:blip>
          <a:stretch>
            <a:fillRect/>
          </a:stretch>
        </p:blipFill>
        <p:spPr>
          <a:xfrm>
            <a:off x="3290675" y="1087450"/>
            <a:ext cx="5721525" cy="387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A screenshot of a cell phone&#10;&#10;Description automatically generated" id="245" name="Google Shape;245;g903ce92f0d_0_102"/>
          <p:cNvPicPr preferRelativeResize="0"/>
          <p:nvPr/>
        </p:nvPicPr>
        <p:blipFill rotWithShape="1">
          <a:blip r:embed="rId3">
            <a:alphaModFix/>
          </a:blip>
          <a:srcRect b="14723" l="0" r="0" t="14730"/>
          <a:stretch/>
        </p:blipFill>
        <p:spPr>
          <a:xfrm>
            <a:off x="6250750" y="321200"/>
            <a:ext cx="2572500" cy="925425"/>
          </a:xfrm>
          <a:prstGeom prst="rect">
            <a:avLst/>
          </a:prstGeom>
          <a:noFill/>
          <a:ln>
            <a:noFill/>
          </a:ln>
        </p:spPr>
      </p:pic>
      <p:sp>
        <p:nvSpPr>
          <p:cNvPr id="246" name="Google Shape;246;g903ce92f0d_0_102"/>
          <p:cNvSpPr txBox="1"/>
          <p:nvPr>
            <p:ph type="title"/>
          </p:nvPr>
        </p:nvSpPr>
        <p:spPr>
          <a:xfrm>
            <a:off x="311700" y="307825"/>
            <a:ext cx="1615800" cy="86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47" name="Google Shape;247;g903ce92f0d_0_102"/>
          <p:cNvSpPr txBox="1"/>
          <p:nvPr>
            <p:ph idx="1" type="body"/>
          </p:nvPr>
        </p:nvSpPr>
        <p:spPr>
          <a:xfrm>
            <a:off x="317475" y="1808125"/>
            <a:ext cx="23769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months that are far behind, we can clearly see that June is a champion, followed by August and July.</a:t>
            </a:r>
            <a:endParaRPr/>
          </a:p>
        </p:txBody>
      </p:sp>
      <p:pic>
        <p:nvPicPr>
          <p:cNvPr id="248" name="Google Shape;248;g903ce92f0d_0_102"/>
          <p:cNvPicPr preferRelativeResize="0"/>
          <p:nvPr/>
        </p:nvPicPr>
        <p:blipFill>
          <a:blip r:embed="rId4">
            <a:alphaModFix/>
          </a:blip>
          <a:stretch>
            <a:fillRect/>
          </a:stretch>
        </p:blipFill>
        <p:spPr>
          <a:xfrm>
            <a:off x="3077700" y="1172125"/>
            <a:ext cx="5884101" cy="384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903ce92f0d_0_127"/>
          <p:cNvSpPr txBox="1"/>
          <p:nvPr>
            <p:ph type="ctrTitle"/>
          </p:nvPr>
        </p:nvSpPr>
        <p:spPr>
          <a:xfrm>
            <a:off x="280400" y="130300"/>
            <a:ext cx="12603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EDA</a:t>
            </a:r>
            <a:br>
              <a:rPr lang="en">
                <a:solidFill>
                  <a:schemeClr val="dk2"/>
                </a:solidFill>
              </a:rPr>
            </a:br>
            <a:endParaRPr>
              <a:solidFill>
                <a:schemeClr val="dk2"/>
              </a:solidFill>
            </a:endParaRPr>
          </a:p>
        </p:txBody>
      </p:sp>
      <p:sp>
        <p:nvSpPr>
          <p:cNvPr id="254" name="Google Shape;254;g903ce92f0d_0_127"/>
          <p:cNvSpPr txBox="1"/>
          <p:nvPr/>
        </p:nvSpPr>
        <p:spPr>
          <a:xfrm>
            <a:off x="6623825" y="1582225"/>
            <a:ext cx="2108400" cy="17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third and second trimester are the two trismetres where there is a great peak of flight, </a:t>
            </a:r>
            <a:endParaRPr/>
          </a:p>
        </p:txBody>
      </p:sp>
      <p:pic>
        <p:nvPicPr>
          <p:cNvPr id="255" name="Google Shape;255;g903ce92f0d_0_127"/>
          <p:cNvPicPr preferRelativeResize="0"/>
          <p:nvPr/>
        </p:nvPicPr>
        <p:blipFill>
          <a:blip r:embed="rId3">
            <a:alphaModFix/>
          </a:blip>
          <a:stretch>
            <a:fillRect/>
          </a:stretch>
        </p:blipFill>
        <p:spPr>
          <a:xfrm>
            <a:off x="223750" y="884550"/>
            <a:ext cx="6240350" cy="421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92082eb3a4_0_56"/>
          <p:cNvSpPr txBox="1"/>
          <p:nvPr>
            <p:ph type="ctrTitle"/>
          </p:nvPr>
        </p:nvSpPr>
        <p:spPr>
          <a:xfrm>
            <a:off x="280400" y="130300"/>
            <a:ext cx="12603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EDA</a:t>
            </a:r>
            <a:br>
              <a:rPr lang="en">
                <a:solidFill>
                  <a:schemeClr val="dk2"/>
                </a:solidFill>
              </a:rPr>
            </a:br>
            <a:endParaRPr>
              <a:solidFill>
                <a:schemeClr val="dk2"/>
              </a:solidFill>
            </a:endParaRPr>
          </a:p>
        </p:txBody>
      </p:sp>
      <p:sp>
        <p:nvSpPr>
          <p:cNvPr id="261" name="Google Shape;261;g92082eb3a4_0_56"/>
          <p:cNvSpPr txBox="1"/>
          <p:nvPr/>
        </p:nvSpPr>
        <p:spPr>
          <a:xfrm>
            <a:off x="6623825" y="1582225"/>
            <a:ext cx="2108400" cy="17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highlight>
                  <a:srgbClr val="FFFFFF"/>
                </a:highlight>
              </a:rPr>
              <a:t>In theme of delay, the third trimester is in function of delay is crowned champion, it surpasses all the others.</a:t>
            </a:r>
            <a:endParaRPr b="1" sz="1600"/>
          </a:p>
        </p:txBody>
      </p:sp>
      <p:pic>
        <p:nvPicPr>
          <p:cNvPr id="262" name="Google Shape;262;g92082eb3a4_0_56"/>
          <p:cNvPicPr preferRelativeResize="0"/>
          <p:nvPr/>
        </p:nvPicPr>
        <p:blipFill>
          <a:blip r:embed="rId3">
            <a:alphaModFix/>
          </a:blip>
          <a:stretch>
            <a:fillRect/>
          </a:stretch>
        </p:blipFill>
        <p:spPr>
          <a:xfrm>
            <a:off x="242075" y="1076275"/>
            <a:ext cx="6381750" cy="4210050"/>
          </a:xfrm>
          <a:prstGeom prst="rect">
            <a:avLst/>
          </a:prstGeom>
          <a:noFill/>
          <a:ln>
            <a:noFill/>
          </a:ln>
        </p:spPr>
      </p:pic>
      <p:sp>
        <p:nvSpPr>
          <p:cNvPr id="263" name="Google Shape;263;g92082eb3a4_0_56"/>
          <p:cNvSpPr txBox="1"/>
          <p:nvPr/>
        </p:nvSpPr>
        <p:spPr>
          <a:xfrm>
            <a:off x="152400" y="152400"/>
            <a:ext cx="30000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g903ce92f0d_0_111"/>
          <p:cNvPicPr preferRelativeResize="0"/>
          <p:nvPr/>
        </p:nvPicPr>
        <p:blipFill rotWithShape="1">
          <a:blip r:embed="rId3">
            <a:alphaModFix/>
          </a:blip>
          <a:srcRect b="13841" l="0" r="0" t="13841"/>
          <a:stretch/>
        </p:blipFill>
        <p:spPr>
          <a:xfrm>
            <a:off x="126975" y="1112125"/>
            <a:ext cx="5088950" cy="3840250"/>
          </a:xfrm>
          <a:prstGeom prst="rect">
            <a:avLst/>
          </a:prstGeom>
          <a:noFill/>
          <a:ln>
            <a:noFill/>
          </a:ln>
        </p:spPr>
      </p:pic>
      <p:pic>
        <p:nvPicPr>
          <p:cNvPr descr="A screenshot of a cell phone&#10;&#10;Description automatically generated" id="269" name="Google Shape;269;g903ce92f0d_0_111"/>
          <p:cNvPicPr preferRelativeResize="0"/>
          <p:nvPr/>
        </p:nvPicPr>
        <p:blipFill rotWithShape="1">
          <a:blip r:embed="rId4">
            <a:alphaModFix/>
          </a:blip>
          <a:srcRect b="14852" l="0" r="0" t="14859"/>
          <a:stretch/>
        </p:blipFill>
        <p:spPr>
          <a:xfrm>
            <a:off x="5997612" y="727845"/>
            <a:ext cx="2436221" cy="1370107"/>
          </a:xfrm>
          <a:prstGeom prst="rect">
            <a:avLst/>
          </a:prstGeom>
          <a:noFill/>
          <a:ln>
            <a:noFill/>
          </a:ln>
        </p:spPr>
      </p:pic>
      <p:sp>
        <p:nvSpPr>
          <p:cNvPr id="270" name="Google Shape;270;g903ce92f0d_0_111"/>
          <p:cNvSpPr txBox="1"/>
          <p:nvPr>
            <p:ph type="ctrTitle"/>
          </p:nvPr>
        </p:nvSpPr>
        <p:spPr>
          <a:xfrm>
            <a:off x="390450" y="185325"/>
            <a:ext cx="8363100" cy="1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MODELING</a:t>
            </a:r>
            <a:br>
              <a:rPr lang="en">
                <a:solidFill>
                  <a:schemeClr val="dk2"/>
                </a:solidFill>
              </a:rPr>
            </a:br>
            <a:endParaRPr>
              <a:solidFill>
                <a:schemeClr val="dk2"/>
              </a:solidFill>
            </a:endParaRPr>
          </a:p>
        </p:txBody>
      </p:sp>
      <p:sp>
        <p:nvSpPr>
          <p:cNvPr id="271" name="Google Shape;271;g903ce92f0d_0_111"/>
          <p:cNvSpPr txBox="1"/>
          <p:nvPr/>
        </p:nvSpPr>
        <p:spPr>
          <a:xfrm>
            <a:off x="5433825" y="20979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confusion we can see that our prediction was right 2852 times predicting that there will be flight delays and it was wrong 403, for the predictions of no delay it is 301 times bad predictions against 948 times good predictions.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A screenshot of a cell phone&#10;&#10;Description automatically generated" id="276" name="Google Shape;276;g92082ec939_0_3"/>
          <p:cNvPicPr preferRelativeResize="0"/>
          <p:nvPr/>
        </p:nvPicPr>
        <p:blipFill rotWithShape="1">
          <a:blip r:embed="rId3">
            <a:alphaModFix/>
          </a:blip>
          <a:srcRect b="10354" l="7270" r="0" t="3356"/>
          <a:stretch/>
        </p:blipFill>
        <p:spPr>
          <a:xfrm>
            <a:off x="5697375" y="389875"/>
            <a:ext cx="3194924" cy="1123001"/>
          </a:xfrm>
          <a:prstGeom prst="rect">
            <a:avLst/>
          </a:prstGeom>
          <a:noFill/>
          <a:ln>
            <a:noFill/>
          </a:ln>
        </p:spPr>
      </p:pic>
      <p:sp>
        <p:nvSpPr>
          <p:cNvPr id="277" name="Google Shape;277;g92082ec939_0_3"/>
          <p:cNvSpPr txBox="1"/>
          <p:nvPr>
            <p:ph type="title"/>
          </p:nvPr>
        </p:nvSpPr>
        <p:spPr>
          <a:xfrm>
            <a:off x="0" y="285825"/>
            <a:ext cx="2310900" cy="55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8" name="Google Shape;278;g92082ec939_0_3"/>
          <p:cNvSpPr txBox="1"/>
          <p:nvPr>
            <p:ph idx="1" type="body"/>
          </p:nvPr>
        </p:nvSpPr>
        <p:spPr>
          <a:xfrm>
            <a:off x="5463100" y="1417025"/>
            <a:ext cx="3365100" cy="3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Here we can better see the figure of each company, according to their flights as well as their number of delays and the number of times they are on time.</a:t>
            </a:r>
            <a:endParaRPr b="1" sz="1200"/>
          </a:p>
          <a:p>
            <a:pPr indent="0" lvl="0" marL="0" rtl="0" algn="l">
              <a:spcBef>
                <a:spcPts val="1600"/>
              </a:spcBef>
              <a:spcAft>
                <a:spcPts val="0"/>
              </a:spcAft>
              <a:buNone/>
            </a:pPr>
            <a:r>
              <a:rPr b="1" lang="en" sz="1200"/>
              <a:t>Among the good students who are on time, Air Century, Haiti Sunrise Airways are the ones with the lowest percentage of delay, with respectively 1.28 and 4.2 and for the most delayed we have Air Caraibes, AIr Transat and JetBlue Airways.</a:t>
            </a:r>
            <a:endParaRPr b="1" sz="1200"/>
          </a:p>
          <a:p>
            <a:pPr indent="0" lvl="0" marL="0" rtl="0" algn="l">
              <a:spcBef>
                <a:spcPts val="1600"/>
              </a:spcBef>
              <a:spcAft>
                <a:spcPts val="1600"/>
              </a:spcAft>
              <a:buNone/>
            </a:pPr>
            <a:r>
              <a:rPr b="1" lang="en" sz="1200"/>
              <a:t>JetBlue Airways and American Airlines have made a lot of flights but they have a very high number of delays.</a:t>
            </a:r>
            <a:endParaRPr b="1" sz="1200"/>
          </a:p>
        </p:txBody>
      </p:sp>
      <p:pic>
        <p:nvPicPr>
          <p:cNvPr id="279" name="Google Shape;279;g92082ec939_0_3"/>
          <p:cNvPicPr preferRelativeResize="0"/>
          <p:nvPr/>
        </p:nvPicPr>
        <p:blipFill rotWithShape="1">
          <a:blip r:embed="rId4">
            <a:alphaModFix/>
          </a:blip>
          <a:srcRect b="21994" l="26105" r="46974" t="34253"/>
          <a:stretch/>
        </p:blipFill>
        <p:spPr>
          <a:xfrm>
            <a:off x="527050" y="841125"/>
            <a:ext cx="3853000" cy="4390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A screenshot of a cell phone&#10;&#10;Description automatically generated" id="284" name="Google Shape;284;g92082ec939_0_12"/>
          <p:cNvPicPr preferRelativeResize="0"/>
          <p:nvPr/>
        </p:nvPicPr>
        <p:blipFill rotWithShape="1">
          <a:blip r:embed="rId3">
            <a:alphaModFix/>
          </a:blip>
          <a:srcRect b="10354" l="7270" r="0" t="3356"/>
          <a:stretch/>
        </p:blipFill>
        <p:spPr>
          <a:xfrm>
            <a:off x="5367250" y="389875"/>
            <a:ext cx="3525050" cy="1985574"/>
          </a:xfrm>
          <a:prstGeom prst="rect">
            <a:avLst/>
          </a:prstGeom>
          <a:noFill/>
          <a:ln>
            <a:noFill/>
          </a:ln>
        </p:spPr>
      </p:pic>
      <p:sp>
        <p:nvSpPr>
          <p:cNvPr id="285" name="Google Shape;285;g92082ec939_0_12"/>
          <p:cNvSpPr txBox="1"/>
          <p:nvPr/>
        </p:nvSpPr>
        <p:spPr>
          <a:xfrm>
            <a:off x="362200" y="2143500"/>
            <a:ext cx="6655500" cy="26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 the link here : </a:t>
            </a:r>
            <a:r>
              <a:rPr lang="en" sz="1800" u="sng">
                <a:solidFill>
                  <a:schemeClr val="accent5"/>
                </a:solidFill>
                <a:latin typeface="Lato"/>
                <a:ea typeface="Lato"/>
                <a:cs typeface="Lato"/>
                <a:sym typeface="Lato"/>
                <a:hlinkClick r:id="rId4"/>
              </a:rPr>
              <a:t>https://github.com/Shito3/Airplanes_Analysis</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pic>
        <p:nvPicPr>
          <p:cNvPr id="286" name="Google Shape;286;g92082ec939_0_12"/>
          <p:cNvPicPr preferRelativeResize="0"/>
          <p:nvPr/>
        </p:nvPicPr>
        <p:blipFill>
          <a:blip r:embed="rId5">
            <a:alphaModFix/>
          </a:blip>
          <a:stretch>
            <a:fillRect/>
          </a:stretch>
        </p:blipFill>
        <p:spPr>
          <a:xfrm>
            <a:off x="2254825" y="2811300"/>
            <a:ext cx="2630450" cy="21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A screenshot of a cell phone&#10;&#10;Description automatically generated" id="163" name="Google Shape;163;g90791770ca_1_0"/>
          <p:cNvPicPr preferRelativeResize="0"/>
          <p:nvPr/>
        </p:nvPicPr>
        <p:blipFill rotWithShape="1">
          <a:blip r:embed="rId3">
            <a:alphaModFix/>
          </a:blip>
          <a:srcRect b="0" l="22677" r="22677" t="0"/>
          <a:stretch/>
        </p:blipFill>
        <p:spPr>
          <a:xfrm>
            <a:off x="55225" y="-81525"/>
            <a:ext cx="4178750" cy="5143499"/>
          </a:xfrm>
          <a:prstGeom prst="rect">
            <a:avLst/>
          </a:prstGeom>
          <a:noFill/>
          <a:ln>
            <a:noFill/>
          </a:ln>
        </p:spPr>
      </p:pic>
      <p:sp>
        <p:nvSpPr>
          <p:cNvPr id="164" name="Google Shape;164;g90791770ca_1_0"/>
          <p:cNvSpPr txBox="1"/>
          <p:nvPr>
            <p:ph idx="1" type="body"/>
          </p:nvPr>
        </p:nvSpPr>
        <p:spPr>
          <a:xfrm>
            <a:off x="4572000" y="317325"/>
            <a:ext cx="4260000" cy="43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Table of contents :</a:t>
            </a:r>
            <a:endParaRPr b="1" u="sng"/>
          </a:p>
          <a:p>
            <a:pPr indent="0" lvl="0" marL="0" rtl="0" algn="l">
              <a:spcBef>
                <a:spcPts val="1600"/>
              </a:spcBef>
              <a:spcAft>
                <a:spcPts val="0"/>
              </a:spcAft>
              <a:buNone/>
            </a:pPr>
            <a:r>
              <a:t/>
            </a:r>
            <a:endParaRPr b="1" u="sng"/>
          </a:p>
          <a:p>
            <a:pPr indent="-330200" lvl="0" marL="457200" rtl="0" algn="l">
              <a:spcBef>
                <a:spcPts val="1600"/>
              </a:spcBef>
              <a:spcAft>
                <a:spcPts val="0"/>
              </a:spcAft>
              <a:buSzPts val="1600"/>
              <a:buAutoNum type="arabicPeriod"/>
            </a:pPr>
            <a:r>
              <a:rPr b="1" i="1" lang="en"/>
              <a:t>Introduction</a:t>
            </a:r>
            <a:endParaRPr b="1" i="1"/>
          </a:p>
          <a:p>
            <a:pPr indent="-330200" lvl="0" marL="457200" rtl="0" algn="l">
              <a:spcBef>
                <a:spcPts val="1600"/>
              </a:spcBef>
              <a:spcAft>
                <a:spcPts val="0"/>
              </a:spcAft>
              <a:buSzPts val="1600"/>
              <a:buAutoNum type="arabicPeriod"/>
            </a:pPr>
            <a:r>
              <a:rPr b="1" i="1" lang="en"/>
              <a:t>Data</a:t>
            </a:r>
            <a:endParaRPr b="1" i="1"/>
          </a:p>
          <a:p>
            <a:pPr indent="-330200" lvl="0" marL="457200" rtl="0" algn="l">
              <a:spcBef>
                <a:spcPts val="1600"/>
              </a:spcBef>
              <a:spcAft>
                <a:spcPts val="0"/>
              </a:spcAft>
              <a:buSzPts val="1600"/>
              <a:buAutoNum type="arabicPeriod"/>
            </a:pPr>
            <a:r>
              <a:rPr b="1" i="1" lang="en"/>
              <a:t>Data Preprocessing </a:t>
            </a:r>
            <a:endParaRPr b="1" i="1"/>
          </a:p>
          <a:p>
            <a:pPr indent="-330200" lvl="0" marL="457200" rtl="0" algn="l">
              <a:spcBef>
                <a:spcPts val="1600"/>
              </a:spcBef>
              <a:spcAft>
                <a:spcPts val="0"/>
              </a:spcAft>
              <a:buSzPts val="1600"/>
              <a:buAutoNum type="arabicPeriod"/>
            </a:pPr>
            <a:r>
              <a:rPr b="1" i="1" lang="en"/>
              <a:t>Methodology </a:t>
            </a:r>
            <a:endParaRPr b="1" i="1"/>
          </a:p>
          <a:p>
            <a:pPr indent="-298450" lvl="1" marL="1371600" rtl="0" algn="l">
              <a:spcBef>
                <a:spcPts val="1600"/>
              </a:spcBef>
              <a:spcAft>
                <a:spcPts val="0"/>
              </a:spcAft>
              <a:buSzPts val="1100"/>
              <a:buAutoNum type="alphaLcPeriod"/>
            </a:pPr>
            <a:r>
              <a:rPr b="1" i="1" lang="en"/>
              <a:t>EDA</a:t>
            </a:r>
            <a:endParaRPr b="1" i="1"/>
          </a:p>
          <a:p>
            <a:pPr indent="-298450" lvl="1" marL="1371600" rtl="0" algn="l">
              <a:spcBef>
                <a:spcPts val="1600"/>
              </a:spcBef>
              <a:spcAft>
                <a:spcPts val="0"/>
              </a:spcAft>
              <a:buSzPts val="1100"/>
              <a:buAutoNum type="alphaLcPeriod"/>
            </a:pPr>
            <a:r>
              <a:rPr b="1" i="1" lang="en"/>
              <a:t>Modeling</a:t>
            </a:r>
            <a:endParaRPr b="1" i="1"/>
          </a:p>
          <a:p>
            <a:pPr indent="0" lvl="0" marL="0" rtl="0" algn="l">
              <a:spcBef>
                <a:spcPts val="1600"/>
              </a:spcBef>
              <a:spcAft>
                <a:spcPts val="0"/>
              </a:spcAft>
              <a:buNone/>
            </a:pPr>
            <a:r>
              <a:rPr b="1" i="1" lang="en"/>
              <a:t>5.	Conclusion</a:t>
            </a:r>
            <a:endParaRPr b="1" i="1"/>
          </a:p>
          <a:p>
            <a:pPr indent="0" lvl="0" marL="0" marR="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type="title"/>
          </p:nvPr>
        </p:nvSpPr>
        <p:spPr>
          <a:xfrm>
            <a:off x="1506850" y="385150"/>
            <a:ext cx="3867000" cy="6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Lato"/>
                <a:ea typeface="Lato"/>
                <a:cs typeface="Lato"/>
                <a:sym typeface="Lato"/>
              </a:rPr>
              <a:t>Project Description</a:t>
            </a:r>
            <a:endParaRPr sz="2800"/>
          </a:p>
        </p:txBody>
      </p:sp>
      <p:sp>
        <p:nvSpPr>
          <p:cNvPr id="170" name="Google Shape;170;p2"/>
          <p:cNvSpPr txBox="1"/>
          <p:nvPr/>
        </p:nvSpPr>
        <p:spPr>
          <a:xfrm>
            <a:off x="4295200" y="1395950"/>
            <a:ext cx="4035300" cy="29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700">
                <a:latin typeface="Times New Roman"/>
                <a:ea typeface="Times New Roman"/>
                <a:cs typeface="Times New Roman"/>
                <a:sym typeface="Times New Roman"/>
              </a:rPr>
              <a:t>This is Shito.</a:t>
            </a:r>
            <a:endParaRPr b="1"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700">
                <a:latin typeface="Times New Roman"/>
                <a:ea typeface="Times New Roman"/>
                <a:cs typeface="Times New Roman"/>
                <a:sym typeface="Times New Roman"/>
              </a:rPr>
              <a:t>Shito is a CEO of a multi-national company, he has to travel regularly, and has to fly a lot, his biggest problem is being late for his appointments since every second he is late can be a big problem. Because of this he asked me to do a study on different airports and to tell which ones have the reputation of being on time.</a:t>
            </a:r>
            <a:endParaRPr b="1" sz="1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700">
              <a:latin typeface="Times New Roman"/>
              <a:ea typeface="Times New Roman"/>
              <a:cs typeface="Times New Roman"/>
              <a:sym typeface="Times New Roman"/>
            </a:endParaRPr>
          </a:p>
        </p:txBody>
      </p:sp>
      <p:pic>
        <p:nvPicPr>
          <p:cNvPr descr="A screenshot of a cell phone&#10;&#10;Description automatically generated" id="171" name="Google Shape;171;p2"/>
          <p:cNvPicPr preferRelativeResize="0"/>
          <p:nvPr/>
        </p:nvPicPr>
        <p:blipFill rotWithShape="1">
          <a:blip r:embed="rId3">
            <a:alphaModFix/>
          </a:blip>
          <a:srcRect b="-122766" l="-97488" r="-1874" t="0"/>
          <a:stretch/>
        </p:blipFill>
        <p:spPr>
          <a:xfrm>
            <a:off x="5108750" y="0"/>
            <a:ext cx="4035251" cy="3197176"/>
          </a:xfrm>
          <a:prstGeom prst="rect">
            <a:avLst/>
          </a:prstGeom>
          <a:noFill/>
          <a:ln>
            <a:noFill/>
          </a:ln>
        </p:spPr>
      </p:pic>
      <p:pic>
        <p:nvPicPr>
          <p:cNvPr id="172" name="Google Shape;172;p2"/>
          <p:cNvPicPr preferRelativeResize="0"/>
          <p:nvPr/>
        </p:nvPicPr>
        <p:blipFill>
          <a:blip r:embed="rId4">
            <a:alphaModFix/>
          </a:blip>
          <a:stretch>
            <a:fillRect/>
          </a:stretch>
        </p:blipFill>
        <p:spPr>
          <a:xfrm>
            <a:off x="205650" y="1207000"/>
            <a:ext cx="3503924" cy="3503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90791770ca_1_15"/>
          <p:cNvSpPr txBox="1"/>
          <p:nvPr/>
        </p:nvSpPr>
        <p:spPr>
          <a:xfrm>
            <a:off x="3791200" y="1068100"/>
            <a:ext cx="5035500" cy="3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A company, which constantly has delays in its flights either on departure or arrival, could lose its customers or contracts, because a customer who is not satisfied with its services is almost lost, the loss of customers results in a decrease in revenue. The primary objective of a company is to maximize its profits while satisfying the needs of its customers, a need to move and arrive on time without any problem.</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This project, I have carried out primarily for airlines who wish to optimize their delays in order to better manage their services, with the goal of increasing the confidence and loyalty of their customers. Secondly, this project affects travellers who want to know the best time according to their requirements to travel without expecting too many flight delays.</a:t>
            </a:r>
            <a:endParaRPr b="1" sz="1700">
              <a:latin typeface="Times New Roman"/>
              <a:ea typeface="Times New Roman"/>
              <a:cs typeface="Times New Roman"/>
              <a:sym typeface="Times New Roman"/>
            </a:endParaRPr>
          </a:p>
        </p:txBody>
      </p:sp>
      <p:pic>
        <p:nvPicPr>
          <p:cNvPr descr="A screenshot of a cell phone&#10;&#10;Description automatically generated" id="178" name="Google Shape;178;g90791770ca_1_15"/>
          <p:cNvPicPr preferRelativeResize="0"/>
          <p:nvPr/>
        </p:nvPicPr>
        <p:blipFill rotWithShape="1">
          <a:blip r:embed="rId3">
            <a:alphaModFix/>
          </a:blip>
          <a:srcRect b="14723" l="0" r="0" t="14730"/>
          <a:stretch/>
        </p:blipFill>
        <p:spPr>
          <a:xfrm>
            <a:off x="6254250" y="134150"/>
            <a:ext cx="2572500" cy="768901"/>
          </a:xfrm>
          <a:prstGeom prst="rect">
            <a:avLst/>
          </a:prstGeom>
          <a:noFill/>
          <a:ln>
            <a:noFill/>
          </a:ln>
        </p:spPr>
      </p:pic>
      <p:pic>
        <p:nvPicPr>
          <p:cNvPr id="179" name="Google Shape;179;g90791770ca_1_15"/>
          <p:cNvPicPr preferRelativeResize="0"/>
          <p:nvPr/>
        </p:nvPicPr>
        <p:blipFill>
          <a:blip r:embed="rId4">
            <a:alphaModFix/>
          </a:blip>
          <a:stretch>
            <a:fillRect/>
          </a:stretch>
        </p:blipFill>
        <p:spPr>
          <a:xfrm>
            <a:off x="0" y="1068100"/>
            <a:ext cx="3130950" cy="330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92082eb3a4_0_2"/>
          <p:cNvSpPr txBox="1"/>
          <p:nvPr/>
        </p:nvSpPr>
        <p:spPr>
          <a:xfrm>
            <a:off x="4572000" y="1068100"/>
            <a:ext cx="4254600" cy="3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 my work, I will try to, over a period of about three years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*1) Look at the number of flights made through Haiti that will be divided into delays and non_delays while grouping them by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A) Company</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B) Time</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C) Day</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D) Month</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 E) Quarter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2) With the Learning Machine to predict flight delays,verification of the accuracy of the prediction as well as the ROC curve.</a:t>
            </a:r>
            <a:endParaRPr b="1" sz="1600">
              <a:latin typeface="Times New Roman"/>
              <a:ea typeface="Times New Roman"/>
              <a:cs typeface="Times New Roman"/>
              <a:sym typeface="Times New Roman"/>
            </a:endParaRPr>
          </a:p>
        </p:txBody>
      </p:sp>
      <p:pic>
        <p:nvPicPr>
          <p:cNvPr descr="A screenshot of a cell phone&#10;&#10;Description automatically generated" id="185" name="Google Shape;185;g92082eb3a4_0_2"/>
          <p:cNvPicPr preferRelativeResize="0"/>
          <p:nvPr/>
        </p:nvPicPr>
        <p:blipFill rotWithShape="1">
          <a:blip r:embed="rId3">
            <a:alphaModFix/>
          </a:blip>
          <a:srcRect b="14723" l="0" r="0" t="14730"/>
          <a:stretch/>
        </p:blipFill>
        <p:spPr>
          <a:xfrm>
            <a:off x="6254250" y="134150"/>
            <a:ext cx="2572500" cy="768901"/>
          </a:xfrm>
          <a:prstGeom prst="rect">
            <a:avLst/>
          </a:prstGeom>
          <a:noFill/>
          <a:ln>
            <a:noFill/>
          </a:ln>
        </p:spPr>
      </p:pic>
      <p:pic>
        <p:nvPicPr>
          <p:cNvPr id="186" name="Google Shape;186;g92082eb3a4_0_2"/>
          <p:cNvPicPr preferRelativeResize="0"/>
          <p:nvPr/>
        </p:nvPicPr>
        <p:blipFill>
          <a:blip r:embed="rId4">
            <a:alphaModFix/>
          </a:blip>
          <a:stretch>
            <a:fillRect/>
          </a:stretch>
        </p:blipFill>
        <p:spPr>
          <a:xfrm>
            <a:off x="657375" y="1232775"/>
            <a:ext cx="3488100" cy="290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A screenshot of a cell phone&#10;&#10;Description automatically generated" id="191" name="Google Shape;191;g90791770ca_1_19"/>
          <p:cNvPicPr preferRelativeResize="0"/>
          <p:nvPr/>
        </p:nvPicPr>
        <p:blipFill rotWithShape="1">
          <a:blip r:embed="rId3">
            <a:alphaModFix amt="60000"/>
          </a:blip>
          <a:srcRect b="0" l="22676" r="22681" t="0"/>
          <a:stretch/>
        </p:blipFill>
        <p:spPr>
          <a:xfrm>
            <a:off x="0" y="0"/>
            <a:ext cx="3512599" cy="5143496"/>
          </a:xfrm>
          <a:prstGeom prst="rect">
            <a:avLst/>
          </a:prstGeom>
          <a:noFill/>
          <a:ln>
            <a:noFill/>
          </a:ln>
        </p:spPr>
      </p:pic>
      <p:sp>
        <p:nvSpPr>
          <p:cNvPr id="192" name="Google Shape;192;g90791770ca_1_19"/>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br>
              <a:rPr lang="en"/>
            </a:br>
            <a:endParaRPr/>
          </a:p>
        </p:txBody>
      </p:sp>
      <p:sp>
        <p:nvSpPr>
          <p:cNvPr id="193" name="Google Shape;193;g90791770ca_1_19"/>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t>The data used for the realization of this project can be found at the following address </a:t>
            </a:r>
            <a:r>
              <a:rPr lang="en" u="sng">
                <a:solidFill>
                  <a:schemeClr val="hlink"/>
                </a:solidFill>
                <a:hlinkClick r:id="rId4"/>
              </a:rPr>
              <a:t>https://www.flightera.net/fr/airport/Port-au-Prince/MTPP/arrival</a:t>
            </a:r>
            <a:r>
              <a:rPr lang="en"/>
              <a:t>.</a:t>
            </a:r>
            <a:endParaRPr/>
          </a:p>
          <a:p>
            <a:pPr indent="0" lvl="0" marL="0" marR="0" rtl="0" algn="l">
              <a:spcBef>
                <a:spcPts val="1600"/>
              </a:spcBef>
              <a:spcAft>
                <a:spcPts val="0"/>
              </a:spcAft>
              <a:buNone/>
            </a:pPr>
            <a:r>
              <a:rPr lang="en"/>
              <a:t>and the way to get them is in this notebook. </a:t>
            </a:r>
            <a:endParaRPr/>
          </a:p>
          <a:p>
            <a:pPr indent="0" lvl="0" marL="0" marR="0" rtl="0" algn="l">
              <a:spcBef>
                <a:spcPts val="1600"/>
              </a:spcBef>
              <a:spcAft>
                <a:spcPts val="0"/>
              </a:spcAft>
              <a:buNone/>
            </a:pPr>
            <a:r>
              <a:rPr lang="en" u="sng">
                <a:solidFill>
                  <a:schemeClr val="hlink"/>
                </a:solidFill>
                <a:hlinkClick r:id="rId5"/>
              </a:rPr>
              <a:t>https://github.com/Shito3/Airplanes_Analysis</a:t>
            </a:r>
            <a:endParaRPr/>
          </a:p>
          <a:p>
            <a:pPr indent="0" lvl="0" marL="0" marR="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A screenshot of a cell phone&#10;&#10;Description automatically generated" id="198" name="Google Shape;198;g903ce92f0d_0_12"/>
          <p:cNvPicPr preferRelativeResize="0"/>
          <p:nvPr/>
        </p:nvPicPr>
        <p:blipFill rotWithShape="1">
          <a:blip r:embed="rId3">
            <a:alphaModFix/>
          </a:blip>
          <a:srcRect b="0" l="2579" r="2588" t="0"/>
          <a:stretch/>
        </p:blipFill>
        <p:spPr>
          <a:xfrm>
            <a:off x="3047650" y="0"/>
            <a:ext cx="6096300" cy="5143502"/>
          </a:xfrm>
          <a:prstGeom prst="rect">
            <a:avLst/>
          </a:prstGeom>
          <a:noFill/>
          <a:ln>
            <a:noFill/>
          </a:ln>
        </p:spPr>
      </p:pic>
      <p:sp>
        <p:nvSpPr>
          <p:cNvPr id="199" name="Google Shape;199;g903ce92f0d_0_12"/>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EDA</a:t>
            </a:r>
            <a:br>
              <a:rPr lang="en"/>
            </a:br>
            <a:endParaRPr/>
          </a:p>
        </p:txBody>
      </p:sp>
      <p:sp>
        <p:nvSpPr>
          <p:cNvPr id="200" name="Google Shape;200;g903ce92f0d_0_12"/>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t>The methodology in this project consists of two parts:</a:t>
            </a:r>
            <a:endParaRPr/>
          </a:p>
          <a:p>
            <a:pPr indent="0" lvl="0" marL="0" marR="0" rtl="0" algn="l">
              <a:spcBef>
                <a:spcPts val="1600"/>
              </a:spcBef>
              <a:spcAft>
                <a:spcPts val="0"/>
              </a:spcAft>
              <a:buNone/>
            </a:pPr>
            <a:r>
              <a:rPr lang="en"/>
              <a:t>-Exploratory Data Analysis: </a:t>
            </a:r>
            <a:r>
              <a:rPr lang="en"/>
              <a:t>Consists</a:t>
            </a:r>
            <a:r>
              <a:rPr lang="en"/>
              <a:t> of visualizing air traffic per day</a:t>
            </a:r>
            <a:endParaRPr/>
          </a:p>
          <a:p>
            <a:pPr indent="0" lvl="0" marL="0" marR="0" rtl="0" algn="l">
              <a:spcBef>
                <a:spcPts val="1600"/>
              </a:spcBef>
              <a:spcAft>
                <a:spcPts val="0"/>
              </a:spcAft>
              <a:buNone/>
            </a:pPr>
            <a:r>
              <a:rPr lang="en"/>
              <a:t>- Modeling: With the Learning Machine to predict flight delays</a:t>
            </a:r>
            <a:endParaRPr/>
          </a:p>
          <a:p>
            <a:pPr indent="0" lvl="0" marL="0" marR="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A screenshot of a cell phone&#10;&#10;Description automatically generated" id="205" name="Google Shape;205;g92082eb3a4_0_11"/>
          <p:cNvPicPr preferRelativeResize="0"/>
          <p:nvPr/>
        </p:nvPicPr>
        <p:blipFill rotWithShape="1">
          <a:blip r:embed="rId3">
            <a:alphaModFix/>
          </a:blip>
          <a:srcRect b="14723" l="0" r="0" t="14730"/>
          <a:stretch/>
        </p:blipFill>
        <p:spPr>
          <a:xfrm>
            <a:off x="6250750" y="86925"/>
            <a:ext cx="2572500" cy="797650"/>
          </a:xfrm>
          <a:prstGeom prst="rect">
            <a:avLst/>
          </a:prstGeom>
          <a:noFill/>
          <a:ln>
            <a:noFill/>
          </a:ln>
        </p:spPr>
      </p:pic>
      <p:sp>
        <p:nvSpPr>
          <p:cNvPr id="206" name="Google Shape;206;g92082eb3a4_0_11"/>
          <p:cNvSpPr txBox="1"/>
          <p:nvPr>
            <p:ph type="title"/>
          </p:nvPr>
        </p:nvSpPr>
        <p:spPr>
          <a:xfrm>
            <a:off x="311700" y="307825"/>
            <a:ext cx="4779300" cy="72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07" name="Google Shape;207;g92082eb3a4_0_11"/>
          <p:cNvSpPr txBox="1"/>
          <p:nvPr>
            <p:ph idx="1" type="body"/>
          </p:nvPr>
        </p:nvSpPr>
        <p:spPr>
          <a:xfrm>
            <a:off x="317475" y="1808125"/>
            <a:ext cx="2572500" cy="27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graph shows the total number of flights of each company.</a:t>
            </a:r>
            <a:endParaRPr/>
          </a:p>
        </p:txBody>
      </p:sp>
      <p:pic>
        <p:nvPicPr>
          <p:cNvPr id="208" name="Google Shape;208;g92082eb3a4_0_11"/>
          <p:cNvPicPr preferRelativeResize="0"/>
          <p:nvPr/>
        </p:nvPicPr>
        <p:blipFill>
          <a:blip r:embed="rId4">
            <a:alphaModFix/>
          </a:blip>
          <a:stretch>
            <a:fillRect/>
          </a:stretch>
        </p:blipFill>
        <p:spPr>
          <a:xfrm>
            <a:off x="2651750" y="795025"/>
            <a:ext cx="6435226" cy="42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A screenshot of a cell phone&#10;&#10;Description automatically generated" id="213" name="Google Shape;213;g903ce92f0d_0_38"/>
          <p:cNvPicPr preferRelativeResize="0"/>
          <p:nvPr/>
        </p:nvPicPr>
        <p:blipFill rotWithShape="1">
          <a:blip r:embed="rId3">
            <a:alphaModFix/>
          </a:blip>
          <a:srcRect b="14723" l="0" r="0" t="14730"/>
          <a:stretch/>
        </p:blipFill>
        <p:spPr>
          <a:xfrm>
            <a:off x="6250750" y="321200"/>
            <a:ext cx="2572500" cy="787000"/>
          </a:xfrm>
          <a:prstGeom prst="rect">
            <a:avLst/>
          </a:prstGeom>
          <a:noFill/>
          <a:ln>
            <a:noFill/>
          </a:ln>
        </p:spPr>
      </p:pic>
      <p:sp>
        <p:nvSpPr>
          <p:cNvPr id="214" name="Google Shape;214;g903ce92f0d_0_38"/>
          <p:cNvSpPr txBox="1"/>
          <p:nvPr>
            <p:ph type="title"/>
          </p:nvPr>
        </p:nvSpPr>
        <p:spPr>
          <a:xfrm>
            <a:off x="311700" y="307825"/>
            <a:ext cx="2446500" cy="7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br>
              <a:rPr lang="en"/>
            </a:br>
            <a:endParaRPr/>
          </a:p>
        </p:txBody>
      </p:sp>
      <p:sp>
        <p:nvSpPr>
          <p:cNvPr id="215" name="Google Shape;215;g903ce92f0d_0_38"/>
          <p:cNvSpPr txBox="1"/>
          <p:nvPr>
            <p:ph idx="1" type="body"/>
          </p:nvPr>
        </p:nvSpPr>
        <p:spPr>
          <a:xfrm>
            <a:off x="317475" y="1808125"/>
            <a:ext cx="2387400" cy="316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notice that the majority of airlines that make fewer flights are more likely to produce delays</a:t>
            </a:r>
            <a:endParaRPr/>
          </a:p>
        </p:txBody>
      </p:sp>
      <p:pic>
        <p:nvPicPr>
          <p:cNvPr id="216" name="Google Shape;216;g903ce92f0d_0_38"/>
          <p:cNvPicPr preferRelativeResize="0"/>
          <p:nvPr/>
        </p:nvPicPr>
        <p:blipFill>
          <a:blip r:embed="rId4">
            <a:alphaModFix/>
          </a:blip>
          <a:stretch>
            <a:fillRect/>
          </a:stretch>
        </p:blipFill>
        <p:spPr>
          <a:xfrm>
            <a:off x="2758200" y="933450"/>
            <a:ext cx="6258726" cy="421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