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5" r:id="rId1"/>
  </p:sldMasterIdLst>
  <p:sldIdLst>
    <p:sldId id="262" r:id="rId2"/>
    <p:sldId id="256" r:id="rId3"/>
    <p:sldId id="263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1DFE09-8D56-4417-96F5-98FB72E8667E}" type="doc">
      <dgm:prSet loTypeId="urn:microsoft.com/office/officeart/2005/8/layout/vList5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C75770-C688-4988-A027-8E8D38A2B1C4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Objective: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5D5830D-B2EC-4D4C-BEB8-E71C596A649B}" type="parTrans" cxnId="{D88D1F19-319C-41DD-8DED-D6AC919DED5B}">
      <dgm:prSet/>
      <dgm:spPr/>
      <dgm:t>
        <a:bodyPr/>
        <a:lstStyle/>
        <a:p>
          <a:endParaRPr lang="en-IN"/>
        </a:p>
      </dgm:t>
    </dgm:pt>
    <dgm:pt modelId="{FDCA4379-C886-4D5E-9DBA-3E3C6D01650B}" type="sibTrans" cxnId="{D88D1F19-319C-41DD-8DED-D6AC919DED5B}">
      <dgm:prSet/>
      <dgm:spPr/>
      <dgm:t>
        <a:bodyPr/>
        <a:lstStyle/>
        <a:p>
          <a:endParaRPr lang="en-IN"/>
        </a:p>
      </dgm:t>
    </dgm:pt>
    <dgm:pt modelId="{669CA00C-84EC-4F9F-9B36-C3714EAEAEA7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Tools Used: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B14650D-1ADC-4D47-9A3C-F2EF39CB7909}" type="parTrans" cxnId="{1D508CB0-4A79-4163-A00D-14CFD6EF88A1}">
      <dgm:prSet/>
      <dgm:spPr/>
      <dgm:t>
        <a:bodyPr/>
        <a:lstStyle/>
        <a:p>
          <a:endParaRPr lang="en-IN"/>
        </a:p>
      </dgm:t>
    </dgm:pt>
    <dgm:pt modelId="{1F8F1A0D-5314-4DF5-B1A3-429071C8A36D}" type="sibTrans" cxnId="{1D508CB0-4A79-4163-A00D-14CFD6EF88A1}">
      <dgm:prSet/>
      <dgm:spPr/>
      <dgm:t>
        <a:bodyPr/>
        <a:lstStyle/>
        <a:p>
          <a:endParaRPr lang="en-IN"/>
        </a:p>
      </dgm:t>
    </dgm:pt>
    <dgm:pt modelId="{5D6B6C96-CA48-4B09-B852-BF8A0D3FF5A6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Dataset: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EEEBA46-71CB-4692-9BEC-D4221919E91F}" type="parTrans" cxnId="{801BF1C2-EE97-4A1F-8DA9-5DC91BFA77A6}">
      <dgm:prSet/>
      <dgm:spPr/>
      <dgm:t>
        <a:bodyPr/>
        <a:lstStyle/>
        <a:p>
          <a:endParaRPr lang="en-IN"/>
        </a:p>
      </dgm:t>
    </dgm:pt>
    <dgm:pt modelId="{9F596E88-13F1-4394-9695-2BD37693E7F6}" type="sibTrans" cxnId="{801BF1C2-EE97-4A1F-8DA9-5DC91BFA77A6}">
      <dgm:prSet/>
      <dgm:spPr/>
      <dgm:t>
        <a:bodyPr/>
        <a:lstStyle/>
        <a:p>
          <a:endParaRPr lang="en-IN"/>
        </a:p>
      </dgm:t>
    </dgm:pt>
    <dgm:pt modelId="{C39A1E41-0181-4332-9862-A5254860D781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Scope: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85874A-C2FA-4794-BBE1-B602980E1D09}" type="parTrans" cxnId="{F3B718ED-9572-450A-AE2E-120382BA16D3}">
      <dgm:prSet/>
      <dgm:spPr/>
      <dgm:t>
        <a:bodyPr/>
        <a:lstStyle/>
        <a:p>
          <a:endParaRPr lang="en-IN"/>
        </a:p>
      </dgm:t>
    </dgm:pt>
    <dgm:pt modelId="{9551B383-7000-43BA-8FFB-BE6155C21C03}" type="sibTrans" cxnId="{F3B718ED-9572-450A-AE2E-120382BA16D3}">
      <dgm:prSet/>
      <dgm:spPr/>
      <dgm:t>
        <a:bodyPr/>
        <a:lstStyle/>
        <a:p>
          <a:endParaRPr lang="en-IN"/>
        </a:p>
      </dgm:t>
    </dgm:pt>
    <dgm:pt modelId="{ABD7FD51-5B15-45D8-B887-47048B6DE6CF}">
      <dgm:prSet custT="1"/>
      <dgm:spPr/>
      <dgm:t>
        <a:bodyPr/>
        <a:lstStyle/>
        <a:p>
          <a:pPr rtl="0"/>
          <a:r>
            <a:rPr lang="en-IN" sz="2000" b="1" dirty="0" smtClean="0">
              <a:effectLst/>
            </a:rPr>
            <a:t>To provide a comprehensive overview of sales performance across categories, regions, and time.</a:t>
          </a:r>
          <a:endParaRPr lang="en-IN" sz="2000" b="1" dirty="0">
            <a:effectLst/>
          </a:endParaRPr>
        </a:p>
      </dgm:t>
    </dgm:pt>
    <dgm:pt modelId="{172E0960-1650-4CF4-A7FC-7178959B5C37}" type="parTrans" cxnId="{51118EC9-BA80-445A-BDCA-0E3A014E7170}">
      <dgm:prSet/>
      <dgm:spPr/>
      <dgm:t>
        <a:bodyPr/>
        <a:lstStyle/>
        <a:p>
          <a:endParaRPr lang="en-IN"/>
        </a:p>
      </dgm:t>
    </dgm:pt>
    <dgm:pt modelId="{BE08D4DB-A47C-4E54-B26E-B5376740F98B}" type="sibTrans" cxnId="{51118EC9-BA80-445A-BDCA-0E3A014E7170}">
      <dgm:prSet/>
      <dgm:spPr/>
      <dgm:t>
        <a:bodyPr/>
        <a:lstStyle/>
        <a:p>
          <a:endParaRPr lang="en-IN"/>
        </a:p>
      </dgm:t>
    </dgm:pt>
    <dgm:pt modelId="{4A936708-1AD6-4F5B-B39C-8EF8BE8CD144}">
      <dgm:prSet custT="1"/>
      <dgm:spPr/>
      <dgm:t>
        <a:bodyPr/>
        <a:lstStyle/>
        <a:p>
          <a:pPr rtl="0"/>
          <a:r>
            <a:rPr lang="en-IN" sz="2000" b="1" dirty="0" smtClean="0">
              <a:effectLst/>
            </a:rPr>
            <a:t>Excel &amp; Power BI</a:t>
          </a:r>
          <a:endParaRPr lang="en-IN" sz="2000" b="1" dirty="0">
            <a:effectLst/>
          </a:endParaRPr>
        </a:p>
      </dgm:t>
    </dgm:pt>
    <dgm:pt modelId="{82A28FED-A67E-4D47-A7A2-EED6A184C7E4}" type="parTrans" cxnId="{8C824DFB-D386-4DA4-9C86-5B191A15CFFF}">
      <dgm:prSet/>
      <dgm:spPr/>
      <dgm:t>
        <a:bodyPr/>
        <a:lstStyle/>
        <a:p>
          <a:endParaRPr lang="en-IN"/>
        </a:p>
      </dgm:t>
    </dgm:pt>
    <dgm:pt modelId="{0E090279-BEBD-4474-98E0-17165A16D635}" type="sibTrans" cxnId="{8C824DFB-D386-4DA4-9C86-5B191A15CFFF}">
      <dgm:prSet/>
      <dgm:spPr/>
      <dgm:t>
        <a:bodyPr/>
        <a:lstStyle/>
        <a:p>
          <a:endParaRPr lang="en-IN"/>
        </a:p>
      </dgm:t>
    </dgm:pt>
    <dgm:pt modelId="{F73F18F7-4273-43F6-817C-F03968EA2529}">
      <dgm:prSet custT="1"/>
      <dgm:spPr/>
      <dgm:t>
        <a:bodyPr/>
        <a:lstStyle/>
        <a:p>
          <a:pPr rtl="0"/>
          <a:r>
            <a:rPr lang="en-IN" sz="2000" b="1" dirty="0" smtClean="0">
              <a:effectLst/>
            </a:rPr>
            <a:t>Superstore sales data including Orders, Customers, Products, and Shipping.</a:t>
          </a:r>
          <a:endParaRPr lang="en-IN" sz="2000" b="1" dirty="0">
            <a:effectLst/>
          </a:endParaRPr>
        </a:p>
      </dgm:t>
    </dgm:pt>
    <dgm:pt modelId="{F44BA03B-B61D-4522-A6D0-EBADE6BD694C}" type="parTrans" cxnId="{6C032B7B-836A-4736-B308-7C5BDEC961C1}">
      <dgm:prSet/>
      <dgm:spPr/>
      <dgm:t>
        <a:bodyPr/>
        <a:lstStyle/>
        <a:p>
          <a:endParaRPr lang="en-IN"/>
        </a:p>
      </dgm:t>
    </dgm:pt>
    <dgm:pt modelId="{EA19D2C4-9DD7-4F67-83A3-AC0F1DA686C9}" type="sibTrans" cxnId="{6C032B7B-836A-4736-B308-7C5BDEC961C1}">
      <dgm:prSet/>
      <dgm:spPr/>
      <dgm:t>
        <a:bodyPr/>
        <a:lstStyle/>
        <a:p>
          <a:endParaRPr lang="en-IN"/>
        </a:p>
      </dgm:t>
    </dgm:pt>
    <dgm:pt modelId="{4F362AFA-988C-4054-B4FB-113DD70304B8}">
      <dgm:prSet custT="1"/>
      <dgm:spPr/>
      <dgm:t>
        <a:bodyPr/>
        <a:lstStyle/>
        <a:p>
          <a:pPr rtl="0"/>
          <a:r>
            <a:rPr lang="en-IN" sz="2000" b="1" dirty="0" smtClean="0">
              <a:effectLst/>
            </a:rPr>
            <a:t>Tracks KPIs such as Sales, Profit, Quantity, and across multiple dimensions.</a:t>
          </a:r>
          <a:endParaRPr lang="en-IN" sz="2000" b="1" dirty="0">
            <a:effectLst/>
          </a:endParaRPr>
        </a:p>
      </dgm:t>
    </dgm:pt>
    <dgm:pt modelId="{3B5D17B8-0B58-4D4C-9160-2377089F63DF}" type="parTrans" cxnId="{520B4B07-841B-48CB-99F0-0F56506B2D6E}">
      <dgm:prSet/>
      <dgm:spPr/>
      <dgm:t>
        <a:bodyPr/>
        <a:lstStyle/>
        <a:p>
          <a:endParaRPr lang="en-IN"/>
        </a:p>
      </dgm:t>
    </dgm:pt>
    <dgm:pt modelId="{5251CFF1-6B3D-4BF4-892E-11E0D37D7D12}" type="sibTrans" cxnId="{520B4B07-841B-48CB-99F0-0F56506B2D6E}">
      <dgm:prSet/>
      <dgm:spPr/>
      <dgm:t>
        <a:bodyPr/>
        <a:lstStyle/>
        <a:p>
          <a:endParaRPr lang="en-IN"/>
        </a:p>
      </dgm:t>
    </dgm:pt>
    <dgm:pt modelId="{44A80DF4-72FE-40C8-B6B6-A796EF9B8D4E}" type="pres">
      <dgm:prSet presAssocID="{7B1DFE09-8D56-4417-96F5-98FB72E8667E}" presName="Name0" presStyleCnt="0">
        <dgm:presLayoutVars>
          <dgm:dir/>
          <dgm:animLvl val="lvl"/>
          <dgm:resizeHandles val="exact"/>
        </dgm:presLayoutVars>
      </dgm:prSet>
      <dgm:spPr/>
    </dgm:pt>
    <dgm:pt modelId="{55F78821-70B5-4F1F-BD8E-78AAF0FEF167}" type="pres">
      <dgm:prSet presAssocID="{5EC75770-C688-4988-A027-8E8D38A2B1C4}" presName="linNode" presStyleCnt="0"/>
      <dgm:spPr/>
    </dgm:pt>
    <dgm:pt modelId="{683723AA-E67B-45D2-81F6-322C902E939B}" type="pres">
      <dgm:prSet presAssocID="{5EC75770-C688-4988-A027-8E8D38A2B1C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E456D01C-6B7A-4815-8CAD-69D594BE29B3}" type="pres">
      <dgm:prSet presAssocID="{5EC75770-C688-4988-A027-8E8D38A2B1C4}" presName="descendantText" presStyleLbl="alignAccFollowNode1" presStyleIdx="0" presStyleCnt="4">
        <dgm:presLayoutVars>
          <dgm:bulletEnabled val="1"/>
        </dgm:presLayoutVars>
      </dgm:prSet>
      <dgm:spPr/>
    </dgm:pt>
    <dgm:pt modelId="{E0B41805-469C-4C15-8A3C-89B88241B243}" type="pres">
      <dgm:prSet presAssocID="{FDCA4379-C886-4D5E-9DBA-3E3C6D01650B}" presName="sp" presStyleCnt="0"/>
      <dgm:spPr/>
    </dgm:pt>
    <dgm:pt modelId="{9603B0C2-D29F-458F-959E-D0EEA47D1129}" type="pres">
      <dgm:prSet presAssocID="{669CA00C-84EC-4F9F-9B36-C3714EAEAEA7}" presName="linNode" presStyleCnt="0"/>
      <dgm:spPr/>
    </dgm:pt>
    <dgm:pt modelId="{C1162F70-F8B7-43DE-8C5F-5F2F0E616D82}" type="pres">
      <dgm:prSet presAssocID="{669CA00C-84EC-4F9F-9B36-C3714EAEAEA7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235F006-DE89-43EB-9A0B-E6AE9431CA8D}" type="pres">
      <dgm:prSet presAssocID="{669CA00C-84EC-4F9F-9B36-C3714EAEAEA7}" presName="descendantText" presStyleLbl="alignAccFollowNode1" presStyleIdx="1" presStyleCnt="4">
        <dgm:presLayoutVars>
          <dgm:bulletEnabled val="1"/>
        </dgm:presLayoutVars>
      </dgm:prSet>
      <dgm:spPr/>
    </dgm:pt>
    <dgm:pt modelId="{D9E192D4-E69C-4638-B260-E26D43507AEC}" type="pres">
      <dgm:prSet presAssocID="{1F8F1A0D-5314-4DF5-B1A3-429071C8A36D}" presName="sp" presStyleCnt="0"/>
      <dgm:spPr/>
    </dgm:pt>
    <dgm:pt modelId="{2F65FE8A-94FF-4559-9A8A-6F2D06CA9C86}" type="pres">
      <dgm:prSet presAssocID="{5D6B6C96-CA48-4B09-B852-BF8A0D3FF5A6}" presName="linNode" presStyleCnt="0"/>
      <dgm:spPr/>
    </dgm:pt>
    <dgm:pt modelId="{4A52A95C-C03B-4A7C-9493-6C35A952D580}" type="pres">
      <dgm:prSet presAssocID="{5D6B6C96-CA48-4B09-B852-BF8A0D3FF5A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032A883-E8AE-48AD-853F-2519691516AD}" type="pres">
      <dgm:prSet presAssocID="{5D6B6C96-CA48-4B09-B852-BF8A0D3FF5A6}" presName="descendantText" presStyleLbl="alignAccFollowNode1" presStyleIdx="2" presStyleCnt="4">
        <dgm:presLayoutVars>
          <dgm:bulletEnabled val="1"/>
        </dgm:presLayoutVars>
      </dgm:prSet>
      <dgm:spPr/>
    </dgm:pt>
    <dgm:pt modelId="{982D919D-64CE-482D-85E6-52313A0ACB5B}" type="pres">
      <dgm:prSet presAssocID="{9F596E88-13F1-4394-9695-2BD37693E7F6}" presName="sp" presStyleCnt="0"/>
      <dgm:spPr/>
    </dgm:pt>
    <dgm:pt modelId="{4F250345-B60A-4CFC-A92E-BC9A23D1D9CA}" type="pres">
      <dgm:prSet presAssocID="{C39A1E41-0181-4332-9862-A5254860D781}" presName="linNode" presStyleCnt="0"/>
      <dgm:spPr/>
    </dgm:pt>
    <dgm:pt modelId="{8193E184-5D0D-48C4-9267-28A441D04A3D}" type="pres">
      <dgm:prSet presAssocID="{C39A1E41-0181-4332-9862-A5254860D781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1B067E6-5DFC-46CF-ABDC-190563C49B27}" type="pres">
      <dgm:prSet presAssocID="{C39A1E41-0181-4332-9862-A5254860D781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F5F1BB7-CAD1-4E42-B262-C9A34949B81D}" type="presOf" srcId="{669CA00C-84EC-4F9F-9B36-C3714EAEAEA7}" destId="{C1162F70-F8B7-43DE-8C5F-5F2F0E616D82}" srcOrd="0" destOrd="0" presId="urn:microsoft.com/office/officeart/2005/8/layout/vList5"/>
    <dgm:cxn modelId="{5B868722-1DB6-4345-9A58-6044145D8E6A}" type="presOf" srcId="{F73F18F7-4273-43F6-817C-F03968EA2529}" destId="{2032A883-E8AE-48AD-853F-2519691516AD}" srcOrd="0" destOrd="0" presId="urn:microsoft.com/office/officeart/2005/8/layout/vList5"/>
    <dgm:cxn modelId="{33307FFD-6B4A-4DA8-AD9D-92D63599D16D}" type="presOf" srcId="{5EC75770-C688-4988-A027-8E8D38A2B1C4}" destId="{683723AA-E67B-45D2-81F6-322C902E939B}" srcOrd="0" destOrd="0" presId="urn:microsoft.com/office/officeart/2005/8/layout/vList5"/>
    <dgm:cxn modelId="{363175F7-3ED2-4197-A30F-65683916FDFD}" type="presOf" srcId="{4A936708-1AD6-4F5B-B39C-8EF8BE8CD144}" destId="{D235F006-DE89-43EB-9A0B-E6AE9431CA8D}" srcOrd="0" destOrd="0" presId="urn:microsoft.com/office/officeart/2005/8/layout/vList5"/>
    <dgm:cxn modelId="{C0582E64-0F3D-454A-9995-6E6911A8B788}" type="presOf" srcId="{C39A1E41-0181-4332-9862-A5254860D781}" destId="{8193E184-5D0D-48C4-9267-28A441D04A3D}" srcOrd="0" destOrd="0" presId="urn:microsoft.com/office/officeart/2005/8/layout/vList5"/>
    <dgm:cxn modelId="{09ADE833-189D-452F-A5AE-089FC8FA32EC}" type="presOf" srcId="{5D6B6C96-CA48-4B09-B852-BF8A0D3FF5A6}" destId="{4A52A95C-C03B-4A7C-9493-6C35A952D580}" srcOrd="0" destOrd="0" presId="urn:microsoft.com/office/officeart/2005/8/layout/vList5"/>
    <dgm:cxn modelId="{520B4B07-841B-48CB-99F0-0F56506B2D6E}" srcId="{C39A1E41-0181-4332-9862-A5254860D781}" destId="{4F362AFA-988C-4054-B4FB-113DD70304B8}" srcOrd="0" destOrd="0" parTransId="{3B5D17B8-0B58-4D4C-9160-2377089F63DF}" sibTransId="{5251CFF1-6B3D-4BF4-892E-11E0D37D7D12}"/>
    <dgm:cxn modelId="{801BF1C2-EE97-4A1F-8DA9-5DC91BFA77A6}" srcId="{7B1DFE09-8D56-4417-96F5-98FB72E8667E}" destId="{5D6B6C96-CA48-4B09-B852-BF8A0D3FF5A6}" srcOrd="2" destOrd="0" parTransId="{BEEEBA46-71CB-4692-9BEC-D4221919E91F}" sibTransId="{9F596E88-13F1-4394-9695-2BD37693E7F6}"/>
    <dgm:cxn modelId="{D88D1F19-319C-41DD-8DED-D6AC919DED5B}" srcId="{7B1DFE09-8D56-4417-96F5-98FB72E8667E}" destId="{5EC75770-C688-4988-A027-8E8D38A2B1C4}" srcOrd="0" destOrd="0" parTransId="{A5D5830D-B2EC-4D4C-BEB8-E71C596A649B}" sibTransId="{FDCA4379-C886-4D5E-9DBA-3E3C6D01650B}"/>
    <dgm:cxn modelId="{91B538BF-2E58-463E-A180-9DF15EB3C9B2}" type="presOf" srcId="{4F362AFA-988C-4054-B4FB-113DD70304B8}" destId="{61B067E6-5DFC-46CF-ABDC-190563C49B27}" srcOrd="0" destOrd="0" presId="urn:microsoft.com/office/officeart/2005/8/layout/vList5"/>
    <dgm:cxn modelId="{0C96DE46-3AE4-4696-8942-0B80B35A5292}" type="presOf" srcId="{7B1DFE09-8D56-4417-96F5-98FB72E8667E}" destId="{44A80DF4-72FE-40C8-B6B6-A796EF9B8D4E}" srcOrd="0" destOrd="0" presId="urn:microsoft.com/office/officeart/2005/8/layout/vList5"/>
    <dgm:cxn modelId="{51118EC9-BA80-445A-BDCA-0E3A014E7170}" srcId="{5EC75770-C688-4988-A027-8E8D38A2B1C4}" destId="{ABD7FD51-5B15-45D8-B887-47048B6DE6CF}" srcOrd="0" destOrd="0" parTransId="{172E0960-1650-4CF4-A7FC-7178959B5C37}" sibTransId="{BE08D4DB-A47C-4E54-B26E-B5376740F98B}"/>
    <dgm:cxn modelId="{8C824DFB-D386-4DA4-9C86-5B191A15CFFF}" srcId="{669CA00C-84EC-4F9F-9B36-C3714EAEAEA7}" destId="{4A936708-1AD6-4F5B-B39C-8EF8BE8CD144}" srcOrd="0" destOrd="0" parTransId="{82A28FED-A67E-4D47-A7A2-EED6A184C7E4}" sibTransId="{0E090279-BEBD-4474-98E0-17165A16D635}"/>
    <dgm:cxn modelId="{0572BD19-750D-43DA-B45C-7C801835F5E6}" type="presOf" srcId="{ABD7FD51-5B15-45D8-B887-47048B6DE6CF}" destId="{E456D01C-6B7A-4815-8CAD-69D594BE29B3}" srcOrd="0" destOrd="0" presId="urn:microsoft.com/office/officeart/2005/8/layout/vList5"/>
    <dgm:cxn modelId="{F3B718ED-9572-450A-AE2E-120382BA16D3}" srcId="{7B1DFE09-8D56-4417-96F5-98FB72E8667E}" destId="{C39A1E41-0181-4332-9862-A5254860D781}" srcOrd="3" destOrd="0" parTransId="{9685874A-C2FA-4794-BBE1-B602980E1D09}" sibTransId="{9551B383-7000-43BA-8FFB-BE6155C21C03}"/>
    <dgm:cxn modelId="{1D508CB0-4A79-4163-A00D-14CFD6EF88A1}" srcId="{7B1DFE09-8D56-4417-96F5-98FB72E8667E}" destId="{669CA00C-84EC-4F9F-9B36-C3714EAEAEA7}" srcOrd="1" destOrd="0" parTransId="{CB14650D-1ADC-4D47-9A3C-F2EF39CB7909}" sibTransId="{1F8F1A0D-5314-4DF5-B1A3-429071C8A36D}"/>
    <dgm:cxn modelId="{6C032B7B-836A-4736-B308-7C5BDEC961C1}" srcId="{5D6B6C96-CA48-4B09-B852-BF8A0D3FF5A6}" destId="{F73F18F7-4273-43F6-817C-F03968EA2529}" srcOrd="0" destOrd="0" parTransId="{F44BA03B-B61D-4522-A6D0-EBADE6BD694C}" sibTransId="{EA19D2C4-9DD7-4F67-83A3-AC0F1DA686C9}"/>
    <dgm:cxn modelId="{B4394496-B7F4-46BE-AB9A-921EA7AEB696}" type="presParOf" srcId="{44A80DF4-72FE-40C8-B6B6-A796EF9B8D4E}" destId="{55F78821-70B5-4F1F-BD8E-78AAF0FEF167}" srcOrd="0" destOrd="0" presId="urn:microsoft.com/office/officeart/2005/8/layout/vList5"/>
    <dgm:cxn modelId="{928728DD-364A-463F-B437-85C2C630F1C5}" type="presParOf" srcId="{55F78821-70B5-4F1F-BD8E-78AAF0FEF167}" destId="{683723AA-E67B-45D2-81F6-322C902E939B}" srcOrd="0" destOrd="0" presId="urn:microsoft.com/office/officeart/2005/8/layout/vList5"/>
    <dgm:cxn modelId="{BB949CE3-54D4-4009-9210-6677D3876B69}" type="presParOf" srcId="{55F78821-70B5-4F1F-BD8E-78AAF0FEF167}" destId="{E456D01C-6B7A-4815-8CAD-69D594BE29B3}" srcOrd="1" destOrd="0" presId="urn:microsoft.com/office/officeart/2005/8/layout/vList5"/>
    <dgm:cxn modelId="{87196DF0-5C7A-43B6-A645-E86B7256FF3F}" type="presParOf" srcId="{44A80DF4-72FE-40C8-B6B6-A796EF9B8D4E}" destId="{E0B41805-469C-4C15-8A3C-89B88241B243}" srcOrd="1" destOrd="0" presId="urn:microsoft.com/office/officeart/2005/8/layout/vList5"/>
    <dgm:cxn modelId="{A39F2354-7EF6-4231-92E1-D2AC314BFBF4}" type="presParOf" srcId="{44A80DF4-72FE-40C8-B6B6-A796EF9B8D4E}" destId="{9603B0C2-D29F-458F-959E-D0EEA47D1129}" srcOrd="2" destOrd="0" presId="urn:microsoft.com/office/officeart/2005/8/layout/vList5"/>
    <dgm:cxn modelId="{F0D4AC99-514A-4FDA-B223-E48494C1251D}" type="presParOf" srcId="{9603B0C2-D29F-458F-959E-D0EEA47D1129}" destId="{C1162F70-F8B7-43DE-8C5F-5F2F0E616D82}" srcOrd="0" destOrd="0" presId="urn:microsoft.com/office/officeart/2005/8/layout/vList5"/>
    <dgm:cxn modelId="{72AD2D9B-E893-4FB0-B552-E6AB3C60F028}" type="presParOf" srcId="{9603B0C2-D29F-458F-959E-D0EEA47D1129}" destId="{D235F006-DE89-43EB-9A0B-E6AE9431CA8D}" srcOrd="1" destOrd="0" presId="urn:microsoft.com/office/officeart/2005/8/layout/vList5"/>
    <dgm:cxn modelId="{34B543C2-83E9-4524-97BF-4F4B9C7921A0}" type="presParOf" srcId="{44A80DF4-72FE-40C8-B6B6-A796EF9B8D4E}" destId="{D9E192D4-E69C-4638-B260-E26D43507AEC}" srcOrd="3" destOrd="0" presId="urn:microsoft.com/office/officeart/2005/8/layout/vList5"/>
    <dgm:cxn modelId="{15570770-1B43-4DEF-9610-9198462C262D}" type="presParOf" srcId="{44A80DF4-72FE-40C8-B6B6-A796EF9B8D4E}" destId="{2F65FE8A-94FF-4559-9A8A-6F2D06CA9C86}" srcOrd="4" destOrd="0" presId="urn:microsoft.com/office/officeart/2005/8/layout/vList5"/>
    <dgm:cxn modelId="{69C0D619-6FBF-4089-86C8-C6997B7F9735}" type="presParOf" srcId="{2F65FE8A-94FF-4559-9A8A-6F2D06CA9C86}" destId="{4A52A95C-C03B-4A7C-9493-6C35A952D580}" srcOrd="0" destOrd="0" presId="urn:microsoft.com/office/officeart/2005/8/layout/vList5"/>
    <dgm:cxn modelId="{D6341FA5-269F-43E7-B582-28F39C8C0FB1}" type="presParOf" srcId="{2F65FE8A-94FF-4559-9A8A-6F2D06CA9C86}" destId="{2032A883-E8AE-48AD-853F-2519691516AD}" srcOrd="1" destOrd="0" presId="urn:microsoft.com/office/officeart/2005/8/layout/vList5"/>
    <dgm:cxn modelId="{C4DE1ABE-A47E-4F66-B9D5-516B7AC37DB8}" type="presParOf" srcId="{44A80DF4-72FE-40C8-B6B6-A796EF9B8D4E}" destId="{982D919D-64CE-482D-85E6-52313A0ACB5B}" srcOrd="5" destOrd="0" presId="urn:microsoft.com/office/officeart/2005/8/layout/vList5"/>
    <dgm:cxn modelId="{0CAED228-E477-4640-BA8A-9A65628682FC}" type="presParOf" srcId="{44A80DF4-72FE-40C8-B6B6-A796EF9B8D4E}" destId="{4F250345-B60A-4CFC-A92E-BC9A23D1D9CA}" srcOrd="6" destOrd="0" presId="urn:microsoft.com/office/officeart/2005/8/layout/vList5"/>
    <dgm:cxn modelId="{F5177E9E-767B-410B-B4F2-11E11701DC2A}" type="presParOf" srcId="{4F250345-B60A-4CFC-A92E-BC9A23D1D9CA}" destId="{8193E184-5D0D-48C4-9267-28A441D04A3D}" srcOrd="0" destOrd="0" presId="urn:microsoft.com/office/officeart/2005/8/layout/vList5"/>
    <dgm:cxn modelId="{288BB551-1312-4742-BCD3-548E205346D0}" type="presParOf" srcId="{4F250345-B60A-4CFC-A92E-BC9A23D1D9CA}" destId="{61B067E6-5DFC-46CF-ABDC-190563C49B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7C6E8-E39B-4106-8F6D-16E3FCEC3997}" type="doc">
      <dgm:prSet loTypeId="urn:microsoft.com/office/officeart/2008/layout/PictureLineup" loCatId="pictur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E5414E0-8601-4233-806B-C45CAFE5DF83}">
      <dgm:prSet/>
      <dgm:spPr/>
      <dgm:t>
        <a:bodyPr/>
        <a:lstStyle/>
        <a:p>
          <a:pPr rtl="0"/>
          <a:r>
            <a:rPr lang="en-IN" b="1" i="0" dirty="0" smtClean="0"/>
            <a:t>Top Region: </a:t>
          </a:r>
          <a:r>
            <a:rPr lang="en-IN" b="0" i="0" dirty="0" smtClean="0"/>
            <a:t>Western Region contributed the highest sales.</a:t>
          </a:r>
          <a:endParaRPr lang="en-IN" dirty="0"/>
        </a:p>
      </dgm:t>
    </dgm:pt>
    <dgm:pt modelId="{E3C28ABE-D38D-425E-A78C-7D86A7E86929}" type="parTrans" cxnId="{EFDD78F6-8E45-4183-916E-E91BCEB7A71D}">
      <dgm:prSet/>
      <dgm:spPr/>
      <dgm:t>
        <a:bodyPr/>
        <a:lstStyle/>
        <a:p>
          <a:endParaRPr lang="en-IN"/>
        </a:p>
      </dgm:t>
    </dgm:pt>
    <dgm:pt modelId="{CDDFE5CF-9492-46C3-90E0-9ED60095EB9A}" type="sibTrans" cxnId="{EFDD78F6-8E45-4183-916E-E91BCEB7A71D}">
      <dgm:prSet/>
      <dgm:spPr/>
      <dgm:t>
        <a:bodyPr/>
        <a:lstStyle/>
        <a:p>
          <a:endParaRPr lang="en-IN"/>
        </a:p>
      </dgm:t>
    </dgm:pt>
    <dgm:pt modelId="{7B39DBD4-468B-47E4-9736-74A0F51B212F}">
      <dgm:prSet/>
      <dgm:spPr/>
      <dgm:t>
        <a:bodyPr/>
        <a:lstStyle/>
        <a:p>
          <a:pPr rtl="0"/>
          <a:r>
            <a:rPr lang="en-IN" b="1" i="0" dirty="0" smtClean="0"/>
            <a:t>Profitable Segment:  </a:t>
          </a:r>
          <a:r>
            <a:rPr lang="en-IN" b="0" i="0" dirty="0" smtClean="0"/>
            <a:t>Home Office yields the highest profit margin.</a:t>
          </a:r>
          <a:endParaRPr lang="en-IN" dirty="0"/>
        </a:p>
      </dgm:t>
    </dgm:pt>
    <dgm:pt modelId="{77F6DDC1-6043-406E-B234-0F85B8E4CEA1}" type="parTrans" cxnId="{C39248BE-A2B2-4F62-9CF9-CFC0CD84EE76}">
      <dgm:prSet/>
      <dgm:spPr/>
      <dgm:t>
        <a:bodyPr/>
        <a:lstStyle/>
        <a:p>
          <a:endParaRPr lang="en-IN"/>
        </a:p>
      </dgm:t>
    </dgm:pt>
    <dgm:pt modelId="{B1E68A36-07D0-4F51-8156-CA4540251A37}" type="sibTrans" cxnId="{C39248BE-A2B2-4F62-9CF9-CFC0CD84EE76}">
      <dgm:prSet/>
      <dgm:spPr/>
      <dgm:t>
        <a:bodyPr/>
        <a:lstStyle/>
        <a:p>
          <a:endParaRPr lang="en-IN"/>
        </a:p>
      </dgm:t>
    </dgm:pt>
    <dgm:pt modelId="{3AAF63D9-79D0-4339-AA65-3F577FD05BB3}">
      <dgm:prSet/>
      <dgm:spPr/>
      <dgm:t>
        <a:bodyPr/>
        <a:lstStyle/>
        <a:p>
          <a:pPr rtl="0"/>
          <a:r>
            <a:rPr lang="en-IN" b="1" i="0" dirty="0" smtClean="0"/>
            <a:t>Sales Trend: </a:t>
          </a:r>
          <a:r>
            <a:rPr lang="en-IN" b="0" i="0" dirty="0" smtClean="0"/>
            <a:t>Peak sales occur in November 2017</a:t>
          </a:r>
          <a:endParaRPr lang="en-IN" dirty="0"/>
        </a:p>
      </dgm:t>
    </dgm:pt>
    <dgm:pt modelId="{88CA8FD7-CA37-44AA-97B5-0B8C46F6F238}" type="parTrans" cxnId="{21959DC5-D35E-4EDD-A9B4-902B67523764}">
      <dgm:prSet/>
      <dgm:spPr/>
      <dgm:t>
        <a:bodyPr/>
        <a:lstStyle/>
        <a:p>
          <a:endParaRPr lang="en-IN"/>
        </a:p>
      </dgm:t>
    </dgm:pt>
    <dgm:pt modelId="{3D0B23F4-6979-45EE-93BA-D85186ABA28B}" type="sibTrans" cxnId="{21959DC5-D35E-4EDD-A9B4-902B67523764}">
      <dgm:prSet/>
      <dgm:spPr/>
      <dgm:t>
        <a:bodyPr/>
        <a:lstStyle/>
        <a:p>
          <a:endParaRPr lang="en-IN"/>
        </a:p>
      </dgm:t>
    </dgm:pt>
    <dgm:pt modelId="{7BF4398F-452F-480D-A450-98D37252A2AD}">
      <dgm:prSet/>
      <dgm:spPr/>
      <dgm:t>
        <a:bodyPr/>
        <a:lstStyle/>
        <a:p>
          <a:pPr rtl="0"/>
          <a:r>
            <a:rPr lang="en-IN" b="1" i="0" dirty="0" smtClean="0"/>
            <a:t>Category Performance: </a:t>
          </a:r>
          <a:r>
            <a:rPr lang="en-IN" b="0" i="0" dirty="0" smtClean="0"/>
            <a:t>Technology has consistent growth, while Furniture needs focus.</a:t>
          </a:r>
          <a:endParaRPr lang="en-IN" dirty="0"/>
        </a:p>
      </dgm:t>
    </dgm:pt>
    <dgm:pt modelId="{6B9ACD43-E8E0-407B-B993-0EAE578F3A4C}" type="parTrans" cxnId="{F965A8E6-AA1C-4033-85C7-0A8E871A26E3}">
      <dgm:prSet/>
      <dgm:spPr/>
      <dgm:t>
        <a:bodyPr/>
        <a:lstStyle/>
        <a:p>
          <a:endParaRPr lang="en-IN"/>
        </a:p>
      </dgm:t>
    </dgm:pt>
    <dgm:pt modelId="{F554DF96-F8D4-41DF-90BA-9453CCDDF74F}" type="sibTrans" cxnId="{F965A8E6-AA1C-4033-85C7-0A8E871A26E3}">
      <dgm:prSet/>
      <dgm:spPr/>
      <dgm:t>
        <a:bodyPr/>
        <a:lstStyle/>
        <a:p>
          <a:endParaRPr lang="en-IN"/>
        </a:p>
      </dgm:t>
    </dgm:pt>
    <dgm:pt modelId="{A24EAAAB-1C86-4594-BBB9-5C37F9639E38}" type="pres">
      <dgm:prSet presAssocID="{4297C6E8-E39B-4106-8F6D-16E3FCEC3997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</dgm:pt>
    <dgm:pt modelId="{913F5B99-37AC-45E2-BBD6-F1094F632DA9}" type="pres">
      <dgm:prSet presAssocID="{2E5414E0-8601-4233-806B-C45CAFE5DF83}" presName="composite" presStyleCnt="0"/>
      <dgm:spPr/>
    </dgm:pt>
    <dgm:pt modelId="{38A8926A-C0E1-4E5E-823F-17BCE666C54D}" type="pres">
      <dgm:prSet presAssocID="{2E5414E0-8601-4233-806B-C45CAFE5DF83}" presName="Image" presStyleLbl="alignNode1" presStyleIdx="0" presStyleCnt="4" custLinFactNeighborX="-43" custLinFactNeighborY="-1291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CF006668-C20B-4E8A-BAC0-4FB8BDE1C038}" type="pres">
      <dgm:prSet presAssocID="{2E5414E0-8601-4233-806B-C45CAFE5DF83}" presName="Accent" presStyleLbl="parChTrans1D1" presStyleIdx="0" presStyleCnt="4"/>
      <dgm:spPr/>
    </dgm:pt>
    <dgm:pt modelId="{50D9C6B2-9DB6-4864-8DA6-8DEB275F0729}" type="pres">
      <dgm:prSet presAssocID="{2E5414E0-8601-4233-806B-C45CAFE5DF83}" presName="Paren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B4AE086-6423-402C-A3BD-E94A93283D95}" type="pres">
      <dgm:prSet presAssocID="{CDDFE5CF-9492-46C3-90E0-9ED60095EB9A}" presName="sibTrans" presStyleCnt="0"/>
      <dgm:spPr/>
    </dgm:pt>
    <dgm:pt modelId="{A325CAB5-164E-4B53-87E3-FB42CD0F3CBB}" type="pres">
      <dgm:prSet presAssocID="{7B39DBD4-468B-47E4-9736-74A0F51B212F}" presName="composite" presStyleCnt="0"/>
      <dgm:spPr/>
    </dgm:pt>
    <dgm:pt modelId="{69A68085-4F32-4383-B40D-0A001CA5B379}" type="pres">
      <dgm:prSet presAssocID="{7B39DBD4-468B-47E4-9736-74A0F51B212F}" presName="Image" presStyleLbl="alignNode1" presStyleIdx="1" presStyleCnt="4" custLinFactNeighborY="-86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0D8E2696-62B3-4B89-A008-6F65610A6618}" type="pres">
      <dgm:prSet presAssocID="{7B39DBD4-468B-47E4-9736-74A0F51B212F}" presName="Accent" presStyleLbl="parChTrans1D1" presStyleIdx="1" presStyleCnt="4"/>
      <dgm:spPr/>
    </dgm:pt>
    <dgm:pt modelId="{E3C93504-6EE6-409D-8A0A-3D05CAC37E1A}" type="pres">
      <dgm:prSet presAssocID="{7B39DBD4-468B-47E4-9736-74A0F51B212F}" presName="Paren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B13F09-1A51-431C-BB3D-DC657F199F17}" type="pres">
      <dgm:prSet presAssocID="{B1E68A36-07D0-4F51-8156-CA4540251A37}" presName="sibTrans" presStyleCnt="0"/>
      <dgm:spPr/>
    </dgm:pt>
    <dgm:pt modelId="{C76889AD-44FF-4D31-9B06-739F8EAB6AD9}" type="pres">
      <dgm:prSet presAssocID="{3AAF63D9-79D0-4339-AA65-3F577FD05BB3}" presName="composite" presStyleCnt="0"/>
      <dgm:spPr/>
    </dgm:pt>
    <dgm:pt modelId="{3ADD6618-EB1F-49F4-BFA5-83726E24D154}" type="pres">
      <dgm:prSet presAssocID="{3AAF63D9-79D0-4339-AA65-3F577FD05BB3}" presName="Image" presStyleLbl="alignNode1" presStyleIdx="2" presStyleCnt="4" custLinFactNeighborY="-861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1B340A7D-22C1-40A3-ACFF-43E8B6968B81}" type="pres">
      <dgm:prSet presAssocID="{3AAF63D9-79D0-4339-AA65-3F577FD05BB3}" presName="Accent" presStyleLbl="parChTrans1D1" presStyleIdx="2" presStyleCnt="4"/>
      <dgm:spPr/>
    </dgm:pt>
    <dgm:pt modelId="{E8CF8535-C433-40F0-8A44-DE77A375C82A}" type="pres">
      <dgm:prSet presAssocID="{3AAF63D9-79D0-4339-AA65-3F577FD05BB3}" presName="Paren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DEFD68F-942D-40F7-9290-B7A6C0BB258C}" type="pres">
      <dgm:prSet presAssocID="{3D0B23F4-6979-45EE-93BA-D85186ABA28B}" presName="sibTrans" presStyleCnt="0"/>
      <dgm:spPr/>
    </dgm:pt>
    <dgm:pt modelId="{6DA06923-08EE-4999-8848-FA475A091671}" type="pres">
      <dgm:prSet presAssocID="{7BF4398F-452F-480D-A450-98D37252A2AD}" presName="composite" presStyleCnt="0"/>
      <dgm:spPr/>
    </dgm:pt>
    <dgm:pt modelId="{43414652-5CE6-46F3-8533-0232AC5573EC}" type="pres">
      <dgm:prSet presAssocID="{7BF4398F-452F-480D-A450-98D37252A2AD}" presName="Image" presStyleLbl="alignNode1" presStyleIdx="3" presStyleCnt="4" custLinFactNeighborX="43" custLinFactNeighborY="-43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064FABFF-DF39-4637-9108-3D1A39D1449E}" type="pres">
      <dgm:prSet presAssocID="{7BF4398F-452F-480D-A450-98D37252A2AD}" presName="Accent" presStyleLbl="parChTrans1D1" presStyleIdx="3" presStyleCnt="4"/>
      <dgm:spPr/>
    </dgm:pt>
    <dgm:pt modelId="{C0EB1814-E50A-460D-ACA9-C6CDD45560C5}" type="pres">
      <dgm:prSet presAssocID="{7BF4398F-452F-480D-A450-98D37252A2AD}" presName="Paren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FBEEE17-61C5-47DA-957A-C0C1CC0C328C}" type="presOf" srcId="{7BF4398F-452F-480D-A450-98D37252A2AD}" destId="{C0EB1814-E50A-460D-ACA9-C6CDD45560C5}" srcOrd="0" destOrd="0" presId="urn:microsoft.com/office/officeart/2008/layout/PictureLineup"/>
    <dgm:cxn modelId="{F15D69DA-41BC-48A1-8F16-0363B7F58F00}" type="presOf" srcId="{3AAF63D9-79D0-4339-AA65-3F577FD05BB3}" destId="{E8CF8535-C433-40F0-8A44-DE77A375C82A}" srcOrd="0" destOrd="0" presId="urn:microsoft.com/office/officeart/2008/layout/PictureLineup"/>
    <dgm:cxn modelId="{21959DC5-D35E-4EDD-A9B4-902B67523764}" srcId="{4297C6E8-E39B-4106-8F6D-16E3FCEC3997}" destId="{3AAF63D9-79D0-4339-AA65-3F577FD05BB3}" srcOrd="2" destOrd="0" parTransId="{88CA8FD7-CA37-44AA-97B5-0B8C46F6F238}" sibTransId="{3D0B23F4-6979-45EE-93BA-D85186ABA28B}"/>
    <dgm:cxn modelId="{EFDD78F6-8E45-4183-916E-E91BCEB7A71D}" srcId="{4297C6E8-E39B-4106-8F6D-16E3FCEC3997}" destId="{2E5414E0-8601-4233-806B-C45CAFE5DF83}" srcOrd="0" destOrd="0" parTransId="{E3C28ABE-D38D-425E-A78C-7D86A7E86929}" sibTransId="{CDDFE5CF-9492-46C3-90E0-9ED60095EB9A}"/>
    <dgm:cxn modelId="{A6895712-11F2-4470-9C45-1B02A89404B9}" type="presOf" srcId="{4297C6E8-E39B-4106-8F6D-16E3FCEC3997}" destId="{A24EAAAB-1C86-4594-BBB9-5C37F9639E38}" srcOrd="0" destOrd="0" presId="urn:microsoft.com/office/officeart/2008/layout/PictureLineup"/>
    <dgm:cxn modelId="{395157AD-A83B-4E89-96E6-F8F3A238A69D}" type="presOf" srcId="{2E5414E0-8601-4233-806B-C45CAFE5DF83}" destId="{50D9C6B2-9DB6-4864-8DA6-8DEB275F0729}" srcOrd="0" destOrd="0" presId="urn:microsoft.com/office/officeart/2008/layout/PictureLineup"/>
    <dgm:cxn modelId="{C39248BE-A2B2-4F62-9CF9-CFC0CD84EE76}" srcId="{4297C6E8-E39B-4106-8F6D-16E3FCEC3997}" destId="{7B39DBD4-468B-47E4-9736-74A0F51B212F}" srcOrd="1" destOrd="0" parTransId="{77F6DDC1-6043-406E-B234-0F85B8E4CEA1}" sibTransId="{B1E68A36-07D0-4F51-8156-CA4540251A37}"/>
    <dgm:cxn modelId="{F965A8E6-AA1C-4033-85C7-0A8E871A26E3}" srcId="{4297C6E8-E39B-4106-8F6D-16E3FCEC3997}" destId="{7BF4398F-452F-480D-A450-98D37252A2AD}" srcOrd="3" destOrd="0" parTransId="{6B9ACD43-E8E0-407B-B993-0EAE578F3A4C}" sibTransId="{F554DF96-F8D4-41DF-90BA-9453CCDDF74F}"/>
    <dgm:cxn modelId="{10DA1B71-F5AC-496A-9CC2-4B588992D9B6}" type="presOf" srcId="{7B39DBD4-468B-47E4-9736-74A0F51B212F}" destId="{E3C93504-6EE6-409D-8A0A-3D05CAC37E1A}" srcOrd="0" destOrd="0" presId="urn:microsoft.com/office/officeart/2008/layout/PictureLineup"/>
    <dgm:cxn modelId="{29BE2927-253B-49A4-895A-61116D25A1E9}" type="presParOf" srcId="{A24EAAAB-1C86-4594-BBB9-5C37F9639E38}" destId="{913F5B99-37AC-45E2-BBD6-F1094F632DA9}" srcOrd="0" destOrd="0" presId="urn:microsoft.com/office/officeart/2008/layout/PictureLineup"/>
    <dgm:cxn modelId="{F5C2EACE-2FBE-4D5B-9A2C-6A256318F87C}" type="presParOf" srcId="{913F5B99-37AC-45E2-BBD6-F1094F632DA9}" destId="{38A8926A-C0E1-4E5E-823F-17BCE666C54D}" srcOrd="0" destOrd="0" presId="urn:microsoft.com/office/officeart/2008/layout/PictureLineup"/>
    <dgm:cxn modelId="{3075981E-B18C-439D-85FC-3E2135D1E1AE}" type="presParOf" srcId="{913F5B99-37AC-45E2-BBD6-F1094F632DA9}" destId="{CF006668-C20B-4E8A-BAC0-4FB8BDE1C038}" srcOrd="1" destOrd="0" presId="urn:microsoft.com/office/officeart/2008/layout/PictureLineup"/>
    <dgm:cxn modelId="{92A3F788-B24D-495B-989C-DCDB585FFBFB}" type="presParOf" srcId="{913F5B99-37AC-45E2-BBD6-F1094F632DA9}" destId="{50D9C6B2-9DB6-4864-8DA6-8DEB275F0729}" srcOrd="2" destOrd="0" presId="urn:microsoft.com/office/officeart/2008/layout/PictureLineup"/>
    <dgm:cxn modelId="{4F4432B2-9726-473F-91C5-268058D46D6E}" type="presParOf" srcId="{A24EAAAB-1C86-4594-BBB9-5C37F9639E38}" destId="{2B4AE086-6423-402C-A3BD-E94A93283D95}" srcOrd="1" destOrd="0" presId="urn:microsoft.com/office/officeart/2008/layout/PictureLineup"/>
    <dgm:cxn modelId="{5BA882C9-C12F-4FE7-93A3-AFE533991A06}" type="presParOf" srcId="{A24EAAAB-1C86-4594-BBB9-5C37F9639E38}" destId="{A325CAB5-164E-4B53-87E3-FB42CD0F3CBB}" srcOrd="2" destOrd="0" presId="urn:microsoft.com/office/officeart/2008/layout/PictureLineup"/>
    <dgm:cxn modelId="{6746436A-ADED-4583-8569-87424C3CF11F}" type="presParOf" srcId="{A325CAB5-164E-4B53-87E3-FB42CD0F3CBB}" destId="{69A68085-4F32-4383-B40D-0A001CA5B379}" srcOrd="0" destOrd="0" presId="urn:microsoft.com/office/officeart/2008/layout/PictureLineup"/>
    <dgm:cxn modelId="{1E022FF5-9FA6-43AA-A9BC-38E4FC674A5D}" type="presParOf" srcId="{A325CAB5-164E-4B53-87E3-FB42CD0F3CBB}" destId="{0D8E2696-62B3-4B89-A008-6F65610A6618}" srcOrd="1" destOrd="0" presId="urn:microsoft.com/office/officeart/2008/layout/PictureLineup"/>
    <dgm:cxn modelId="{B4E99FFE-0C30-43F6-B2EA-74F52A335B8E}" type="presParOf" srcId="{A325CAB5-164E-4B53-87E3-FB42CD0F3CBB}" destId="{E3C93504-6EE6-409D-8A0A-3D05CAC37E1A}" srcOrd="2" destOrd="0" presId="urn:microsoft.com/office/officeart/2008/layout/PictureLineup"/>
    <dgm:cxn modelId="{4381437E-AA4D-4B4D-8E3D-995EBAC665F2}" type="presParOf" srcId="{A24EAAAB-1C86-4594-BBB9-5C37F9639E38}" destId="{06B13F09-1A51-431C-BB3D-DC657F199F17}" srcOrd="3" destOrd="0" presId="urn:microsoft.com/office/officeart/2008/layout/PictureLineup"/>
    <dgm:cxn modelId="{098B8390-FFB6-4679-AFB9-88EEEF38A7F6}" type="presParOf" srcId="{A24EAAAB-1C86-4594-BBB9-5C37F9639E38}" destId="{C76889AD-44FF-4D31-9B06-739F8EAB6AD9}" srcOrd="4" destOrd="0" presId="urn:microsoft.com/office/officeart/2008/layout/PictureLineup"/>
    <dgm:cxn modelId="{B184A301-08EE-42C8-9141-4B2EBFAA27A6}" type="presParOf" srcId="{C76889AD-44FF-4D31-9B06-739F8EAB6AD9}" destId="{3ADD6618-EB1F-49F4-BFA5-83726E24D154}" srcOrd="0" destOrd="0" presId="urn:microsoft.com/office/officeart/2008/layout/PictureLineup"/>
    <dgm:cxn modelId="{EEB03764-C79A-4622-86C4-B19EE39690AB}" type="presParOf" srcId="{C76889AD-44FF-4D31-9B06-739F8EAB6AD9}" destId="{1B340A7D-22C1-40A3-ACFF-43E8B6968B81}" srcOrd="1" destOrd="0" presId="urn:microsoft.com/office/officeart/2008/layout/PictureLineup"/>
    <dgm:cxn modelId="{906CDAE5-A90D-48C2-8DAB-164871A4FA92}" type="presParOf" srcId="{C76889AD-44FF-4D31-9B06-739F8EAB6AD9}" destId="{E8CF8535-C433-40F0-8A44-DE77A375C82A}" srcOrd="2" destOrd="0" presId="urn:microsoft.com/office/officeart/2008/layout/PictureLineup"/>
    <dgm:cxn modelId="{7F6F94BF-69E2-4C9D-9F2D-AAA2DF96526A}" type="presParOf" srcId="{A24EAAAB-1C86-4594-BBB9-5C37F9639E38}" destId="{0DEFD68F-942D-40F7-9290-B7A6C0BB258C}" srcOrd="5" destOrd="0" presId="urn:microsoft.com/office/officeart/2008/layout/PictureLineup"/>
    <dgm:cxn modelId="{478D7BEF-08CF-4ACF-9EAE-69A65BA33868}" type="presParOf" srcId="{A24EAAAB-1C86-4594-BBB9-5C37F9639E38}" destId="{6DA06923-08EE-4999-8848-FA475A091671}" srcOrd="6" destOrd="0" presId="urn:microsoft.com/office/officeart/2008/layout/PictureLineup"/>
    <dgm:cxn modelId="{A6CA9683-CAA3-4CA5-9ED5-EB25B7B41DE4}" type="presParOf" srcId="{6DA06923-08EE-4999-8848-FA475A091671}" destId="{43414652-5CE6-46F3-8533-0232AC5573EC}" srcOrd="0" destOrd="0" presId="urn:microsoft.com/office/officeart/2008/layout/PictureLineup"/>
    <dgm:cxn modelId="{4AE78486-B77B-442C-BB13-2DE0CF58A166}" type="presParOf" srcId="{6DA06923-08EE-4999-8848-FA475A091671}" destId="{064FABFF-DF39-4637-9108-3D1A39D1449E}" srcOrd="1" destOrd="0" presId="urn:microsoft.com/office/officeart/2008/layout/PictureLineup"/>
    <dgm:cxn modelId="{27AD8F51-4610-49D9-91FF-2802E0C47786}" type="presParOf" srcId="{6DA06923-08EE-4999-8848-FA475A091671}" destId="{C0EB1814-E50A-460D-ACA9-C6CDD45560C5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B47B5E-EA66-49D8-9003-9BDAA7A5D8C3}" type="doc">
      <dgm:prSet loTypeId="urn:microsoft.com/office/officeart/2008/layout/AccentedPicture" loCatId="pictur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1656863-DEDA-4FBF-80CF-F7ABE0102BAB}">
      <dgm:prSet/>
      <dgm:spPr/>
      <dgm:t>
        <a:bodyPr/>
        <a:lstStyle/>
        <a:p>
          <a:pPr rtl="0"/>
          <a:endParaRPr lang="en-IN" dirty="0"/>
        </a:p>
      </dgm:t>
    </dgm:pt>
    <dgm:pt modelId="{6C8925DE-D68A-4265-B2E8-35996829F51B}" type="parTrans" cxnId="{BDCC84BD-C3FD-493A-B217-E010AD5DF545}">
      <dgm:prSet/>
      <dgm:spPr/>
      <dgm:t>
        <a:bodyPr/>
        <a:lstStyle/>
        <a:p>
          <a:endParaRPr lang="en-IN"/>
        </a:p>
      </dgm:t>
    </dgm:pt>
    <dgm:pt modelId="{0D4114B7-F989-460B-8FFC-F6E5991F8878}" type="sibTrans" cxnId="{BDCC84BD-C3FD-493A-B217-E010AD5DF545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IN"/>
        </a:p>
      </dgm:t>
    </dgm:pt>
    <dgm:pt modelId="{60FBEAEE-094C-4C36-9A48-2EC38CDD4ABA}">
      <dgm:prSet custT="1"/>
      <dgm:spPr/>
      <dgm:t>
        <a:bodyPr/>
        <a:lstStyle/>
        <a:p>
          <a:pPr rtl="0"/>
          <a:r>
            <a:rPr lang="en-IN" sz="1800" b="0" i="0" dirty="0" smtClean="0"/>
            <a:t>Slicers used for filtering by Month Year</a:t>
          </a:r>
          <a:endParaRPr lang="en-IN" sz="1800" dirty="0"/>
        </a:p>
      </dgm:t>
    </dgm:pt>
    <dgm:pt modelId="{F7939B08-11EE-4A43-99D8-AB9E0512081C}" type="parTrans" cxnId="{388FB5C7-EDD3-4F88-941C-AF0FE139EF25}">
      <dgm:prSet/>
      <dgm:spPr/>
      <dgm:t>
        <a:bodyPr/>
        <a:lstStyle/>
        <a:p>
          <a:endParaRPr lang="en-IN"/>
        </a:p>
      </dgm:t>
    </dgm:pt>
    <dgm:pt modelId="{6500CC62-5A39-460F-AACC-6BDA7C5E232A}" type="sibTrans" cxnId="{388FB5C7-EDD3-4F88-941C-AF0FE139EF25}">
      <dgm:prSet/>
      <dgm:spPr/>
      <dgm:t>
        <a:bodyPr/>
        <a:lstStyle/>
        <a:p>
          <a:endParaRPr lang="en-IN"/>
        </a:p>
      </dgm:t>
    </dgm:pt>
    <dgm:pt modelId="{A5C2A614-FB38-4594-A267-E6388D7C59A8}">
      <dgm:prSet custT="1"/>
      <dgm:spPr/>
      <dgm:t>
        <a:bodyPr/>
        <a:lstStyle/>
        <a:p>
          <a:pPr rtl="0"/>
          <a:r>
            <a:rPr lang="en-IN" sz="1800" b="0" i="0" dirty="0" smtClean="0"/>
            <a:t>Visuals respond dynamically to selections.</a:t>
          </a:r>
          <a:endParaRPr lang="en-IN" sz="1800" b="0" i="0" dirty="0"/>
        </a:p>
      </dgm:t>
    </dgm:pt>
    <dgm:pt modelId="{19DD08B3-17B7-40EB-9B49-A815BDF329F5}" type="parTrans" cxnId="{D3C3006C-D88D-4EED-AB2E-2E2DB01ED086}">
      <dgm:prSet/>
      <dgm:spPr/>
      <dgm:t>
        <a:bodyPr/>
        <a:lstStyle/>
        <a:p>
          <a:endParaRPr lang="en-IN"/>
        </a:p>
      </dgm:t>
    </dgm:pt>
    <dgm:pt modelId="{FE7D7D39-3FBB-45DC-BBA4-A9C8EE21E608}" type="sibTrans" cxnId="{D3C3006C-D88D-4EED-AB2E-2E2DB01ED086}">
      <dgm:prSet/>
      <dgm:spPr/>
      <dgm:t>
        <a:bodyPr/>
        <a:lstStyle/>
        <a:p>
          <a:endParaRPr lang="en-IN"/>
        </a:p>
      </dgm:t>
    </dgm:pt>
    <dgm:pt modelId="{2A473F82-51B1-452B-9B19-93602B946004}">
      <dgm:prSet custT="1"/>
      <dgm:spPr/>
      <dgm:t>
        <a:bodyPr/>
        <a:lstStyle/>
        <a:p>
          <a:pPr rtl="0"/>
          <a:r>
            <a:rPr lang="en-IN" sz="1800" b="0" i="0" dirty="0" smtClean="0"/>
            <a:t>Drill-through available to view sub category or customer-level detail.</a:t>
          </a:r>
          <a:endParaRPr lang="en-IN" sz="1800" b="0" i="0" dirty="0"/>
        </a:p>
      </dgm:t>
    </dgm:pt>
    <dgm:pt modelId="{5EC26716-52D8-43E0-8500-02F9E08752C1}" type="parTrans" cxnId="{58AECEF5-D9AC-4DFC-A5A5-3C390A120435}">
      <dgm:prSet/>
      <dgm:spPr/>
      <dgm:t>
        <a:bodyPr/>
        <a:lstStyle/>
        <a:p>
          <a:endParaRPr lang="en-IN"/>
        </a:p>
      </dgm:t>
    </dgm:pt>
    <dgm:pt modelId="{34967169-D2D5-4586-90E2-0FA1DF93AF52}" type="sibTrans" cxnId="{58AECEF5-D9AC-4DFC-A5A5-3C390A120435}">
      <dgm:prSet/>
      <dgm:spPr/>
      <dgm:t>
        <a:bodyPr/>
        <a:lstStyle/>
        <a:p>
          <a:endParaRPr lang="en-IN"/>
        </a:p>
      </dgm:t>
    </dgm:pt>
    <dgm:pt modelId="{199487E3-C2E5-4DA1-8534-A67587E73F5B}">
      <dgm:prSet custT="1"/>
      <dgm:spPr/>
      <dgm:t>
        <a:bodyPr/>
        <a:lstStyle/>
        <a:p>
          <a:pPr rtl="0"/>
          <a:r>
            <a:rPr lang="en-IN" sz="1800" b="0" i="0" dirty="0" smtClean="0"/>
            <a:t>Tooltips provide quick insight without leaving the page like Profit Margin.</a:t>
          </a:r>
          <a:endParaRPr lang="en-IN" sz="1800" b="0" i="0" dirty="0"/>
        </a:p>
      </dgm:t>
    </dgm:pt>
    <dgm:pt modelId="{0114C75C-7DFC-4485-9177-E4229F84E3CD}" type="parTrans" cxnId="{CD15BC95-CC28-4EDF-B798-8D31C87DB646}">
      <dgm:prSet/>
      <dgm:spPr/>
      <dgm:t>
        <a:bodyPr/>
        <a:lstStyle/>
        <a:p>
          <a:endParaRPr lang="en-IN"/>
        </a:p>
      </dgm:t>
    </dgm:pt>
    <dgm:pt modelId="{EC63A3D7-8A62-4526-BD77-B59FB2AF6771}" type="sibTrans" cxnId="{CD15BC95-CC28-4EDF-B798-8D31C87DB646}">
      <dgm:prSet/>
      <dgm:spPr/>
      <dgm:t>
        <a:bodyPr/>
        <a:lstStyle/>
        <a:p>
          <a:endParaRPr lang="en-IN"/>
        </a:p>
      </dgm:t>
    </dgm:pt>
    <dgm:pt modelId="{05BC8468-EBB7-4CA1-839B-6B975FF614CC}" type="pres">
      <dgm:prSet presAssocID="{D8B47B5E-EA66-49D8-9003-9BDAA7A5D8C3}" presName="Name0" presStyleCnt="0">
        <dgm:presLayoutVars>
          <dgm:dir/>
        </dgm:presLayoutVars>
      </dgm:prSet>
      <dgm:spPr/>
    </dgm:pt>
    <dgm:pt modelId="{216C972C-DF75-4568-A0BB-307AE1EFC66A}" type="pres">
      <dgm:prSet presAssocID="{0D4114B7-F989-460B-8FFC-F6E5991F8878}" presName="picture_1" presStyleLbl="bgImgPlace1" presStyleIdx="0" presStyleCnt="1" custAng="0" custScaleX="122068" custScaleY="75115" custLinFactNeighborX="-28980" custLinFactNeighborY="222"/>
      <dgm:spPr/>
    </dgm:pt>
    <dgm:pt modelId="{956A1949-8462-431E-8150-AE4864B4F9A6}" type="pres">
      <dgm:prSet presAssocID="{71656863-DEDA-4FBF-80CF-F7ABE0102BAB}" presName="text_1" presStyleLbl="node1" presStyleIdx="0" presStyleCnt="0">
        <dgm:presLayoutVars>
          <dgm:bulletEnabled val="1"/>
        </dgm:presLayoutVars>
      </dgm:prSet>
      <dgm:spPr/>
    </dgm:pt>
    <dgm:pt modelId="{715106D5-660F-4CD2-AD8C-37A82D94D3E4}" type="pres">
      <dgm:prSet presAssocID="{D8B47B5E-EA66-49D8-9003-9BDAA7A5D8C3}" presName="linV" presStyleCnt="0"/>
      <dgm:spPr/>
    </dgm:pt>
    <dgm:pt modelId="{C82FB5E8-F127-4E52-8019-FF9921EDCF86}" type="pres">
      <dgm:prSet presAssocID="{60FBEAEE-094C-4C36-9A48-2EC38CDD4ABA}" presName="pair" presStyleCnt="0"/>
      <dgm:spPr/>
    </dgm:pt>
    <dgm:pt modelId="{A8B08D21-BB3B-426F-9A6A-40CBC87682AF}" type="pres">
      <dgm:prSet presAssocID="{60FBEAEE-094C-4C36-9A48-2EC38CDD4ABA}" presName="spaceH" presStyleLbl="node1" presStyleIdx="0" presStyleCnt="0"/>
      <dgm:spPr/>
    </dgm:pt>
    <dgm:pt modelId="{D6B32D6F-F042-4920-8A25-5A2627951831}" type="pres">
      <dgm:prSet presAssocID="{60FBEAEE-094C-4C36-9A48-2EC38CDD4ABA}" presName="desPictures" presStyleLbl="alignImgPlace1" presStyleIdx="0" presStyleCnt="4"/>
      <dgm:spPr/>
    </dgm:pt>
    <dgm:pt modelId="{B9ED9894-2639-4C30-AE91-60D74E9E11DF}" type="pres">
      <dgm:prSet presAssocID="{60FBEAEE-094C-4C36-9A48-2EC38CDD4ABA}" presName="desTextWrapper" presStyleCnt="0"/>
      <dgm:spPr/>
    </dgm:pt>
    <dgm:pt modelId="{AB553F36-2FC2-4B33-B001-06EE50BC744F}" type="pres">
      <dgm:prSet presAssocID="{60FBEAEE-094C-4C36-9A48-2EC38CDD4ABA}" presName="des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6DE5A3D-1484-4A66-B178-52D5200E19A4}" type="pres">
      <dgm:prSet presAssocID="{6500CC62-5A39-460F-AACC-6BDA7C5E232A}" presName="spaceV" presStyleCnt="0"/>
      <dgm:spPr/>
    </dgm:pt>
    <dgm:pt modelId="{E71224C2-A984-4A30-97E7-69E9F3CEDD05}" type="pres">
      <dgm:prSet presAssocID="{A5C2A614-FB38-4594-A267-E6388D7C59A8}" presName="pair" presStyleCnt="0"/>
      <dgm:spPr/>
    </dgm:pt>
    <dgm:pt modelId="{F1387C18-34A1-47FE-AF12-31900A885121}" type="pres">
      <dgm:prSet presAssocID="{A5C2A614-FB38-4594-A267-E6388D7C59A8}" presName="spaceH" presStyleLbl="node1" presStyleIdx="0" presStyleCnt="0"/>
      <dgm:spPr/>
    </dgm:pt>
    <dgm:pt modelId="{F5664FB9-1BB9-45E5-A2BA-B87DF14AC5FA}" type="pres">
      <dgm:prSet presAssocID="{A5C2A614-FB38-4594-A267-E6388D7C59A8}" presName="desPictures" presStyleLbl="alignImgPlace1" presStyleIdx="1" presStyleCnt="4"/>
      <dgm:spPr/>
    </dgm:pt>
    <dgm:pt modelId="{AAAC4DE9-BA65-4B1D-8059-142EFBE94B16}" type="pres">
      <dgm:prSet presAssocID="{A5C2A614-FB38-4594-A267-E6388D7C59A8}" presName="desTextWrapper" presStyleCnt="0"/>
      <dgm:spPr/>
    </dgm:pt>
    <dgm:pt modelId="{9D0858AF-496E-4482-BF8E-679392452E5A}" type="pres">
      <dgm:prSet presAssocID="{A5C2A614-FB38-4594-A267-E6388D7C59A8}" presName="desText" presStyleLbl="revTx" presStyleIdx="1" presStyleCnt="4">
        <dgm:presLayoutVars>
          <dgm:bulletEnabled val="1"/>
        </dgm:presLayoutVars>
      </dgm:prSet>
      <dgm:spPr/>
    </dgm:pt>
    <dgm:pt modelId="{918A4190-97E1-4BD5-B643-2DC6D84DC300}" type="pres">
      <dgm:prSet presAssocID="{FE7D7D39-3FBB-45DC-BBA4-A9C8EE21E608}" presName="spaceV" presStyleCnt="0"/>
      <dgm:spPr/>
    </dgm:pt>
    <dgm:pt modelId="{B990F468-1612-4D0F-B2CC-71C89C820BA9}" type="pres">
      <dgm:prSet presAssocID="{2A473F82-51B1-452B-9B19-93602B946004}" presName="pair" presStyleCnt="0"/>
      <dgm:spPr/>
    </dgm:pt>
    <dgm:pt modelId="{CC2FDC64-DFDC-4CFA-B3EB-6DE934DE47CD}" type="pres">
      <dgm:prSet presAssocID="{2A473F82-51B1-452B-9B19-93602B946004}" presName="spaceH" presStyleLbl="node1" presStyleIdx="0" presStyleCnt="0"/>
      <dgm:spPr/>
    </dgm:pt>
    <dgm:pt modelId="{8112F44C-88C2-46AE-AA66-872B417392BD}" type="pres">
      <dgm:prSet presAssocID="{2A473F82-51B1-452B-9B19-93602B946004}" presName="desPictures" presStyleLbl="alignImgPlace1" presStyleIdx="2" presStyleCnt="4"/>
      <dgm:spPr/>
    </dgm:pt>
    <dgm:pt modelId="{8BFE38AD-B9C2-4EF8-B0A1-07395357736E}" type="pres">
      <dgm:prSet presAssocID="{2A473F82-51B1-452B-9B19-93602B946004}" presName="desTextWrapper" presStyleCnt="0"/>
      <dgm:spPr/>
    </dgm:pt>
    <dgm:pt modelId="{64E68313-579B-49A5-A181-D76536167AA3}" type="pres">
      <dgm:prSet presAssocID="{2A473F82-51B1-452B-9B19-93602B946004}" presName="des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68F154-D7BB-49F7-B631-44F5E189F86E}" type="pres">
      <dgm:prSet presAssocID="{34967169-D2D5-4586-90E2-0FA1DF93AF52}" presName="spaceV" presStyleCnt="0"/>
      <dgm:spPr/>
    </dgm:pt>
    <dgm:pt modelId="{ED4217EC-6D7D-44A7-9518-8C22A27F8329}" type="pres">
      <dgm:prSet presAssocID="{199487E3-C2E5-4DA1-8534-A67587E73F5B}" presName="pair" presStyleCnt="0"/>
      <dgm:spPr/>
    </dgm:pt>
    <dgm:pt modelId="{AA05EA3C-B021-4480-BDA0-84D22E09BFF2}" type="pres">
      <dgm:prSet presAssocID="{199487E3-C2E5-4DA1-8534-A67587E73F5B}" presName="spaceH" presStyleLbl="node1" presStyleIdx="0" presStyleCnt="0"/>
      <dgm:spPr/>
    </dgm:pt>
    <dgm:pt modelId="{32CCB54E-EEFB-4E4F-99C5-3B46040C6786}" type="pres">
      <dgm:prSet presAssocID="{199487E3-C2E5-4DA1-8534-A67587E73F5B}" presName="desPictures" presStyleLbl="alignImgPlace1" presStyleIdx="3" presStyleCnt="4"/>
      <dgm:spPr/>
    </dgm:pt>
    <dgm:pt modelId="{653E1ED3-66A4-45E0-8893-E97F641F08FF}" type="pres">
      <dgm:prSet presAssocID="{199487E3-C2E5-4DA1-8534-A67587E73F5B}" presName="desTextWrapper" presStyleCnt="0"/>
      <dgm:spPr/>
    </dgm:pt>
    <dgm:pt modelId="{BDAB199E-02F0-41C6-8715-3AA4754A3CE9}" type="pres">
      <dgm:prSet presAssocID="{199487E3-C2E5-4DA1-8534-A67587E73F5B}" presName="des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4724B9-C877-47EB-9A2C-1835889CDC5D}" type="pres">
      <dgm:prSet presAssocID="{D8B47B5E-EA66-49D8-9003-9BDAA7A5D8C3}" presName="maxNode" presStyleCnt="0"/>
      <dgm:spPr/>
    </dgm:pt>
    <dgm:pt modelId="{2B2924BA-A1CF-4381-B3F2-8333D48AD45A}" type="pres">
      <dgm:prSet presAssocID="{D8B47B5E-EA66-49D8-9003-9BDAA7A5D8C3}" presName="Name33" presStyleCnt="0"/>
      <dgm:spPr/>
    </dgm:pt>
  </dgm:ptLst>
  <dgm:cxnLst>
    <dgm:cxn modelId="{86323F0A-E7D0-4DB2-86AC-22AF9697CF12}" type="presOf" srcId="{2A473F82-51B1-452B-9B19-93602B946004}" destId="{64E68313-579B-49A5-A181-D76536167AA3}" srcOrd="0" destOrd="0" presId="urn:microsoft.com/office/officeart/2008/layout/AccentedPicture"/>
    <dgm:cxn modelId="{BDCC84BD-C3FD-493A-B217-E010AD5DF545}" srcId="{D8B47B5E-EA66-49D8-9003-9BDAA7A5D8C3}" destId="{71656863-DEDA-4FBF-80CF-F7ABE0102BAB}" srcOrd="0" destOrd="0" parTransId="{6C8925DE-D68A-4265-B2E8-35996829F51B}" sibTransId="{0D4114B7-F989-460B-8FFC-F6E5991F8878}"/>
    <dgm:cxn modelId="{388FB5C7-EDD3-4F88-941C-AF0FE139EF25}" srcId="{D8B47B5E-EA66-49D8-9003-9BDAA7A5D8C3}" destId="{60FBEAEE-094C-4C36-9A48-2EC38CDD4ABA}" srcOrd="1" destOrd="0" parTransId="{F7939B08-11EE-4A43-99D8-AB9E0512081C}" sibTransId="{6500CC62-5A39-460F-AACC-6BDA7C5E232A}"/>
    <dgm:cxn modelId="{537FD6A5-7492-43AF-BD81-5EB42231A1FF}" type="presOf" srcId="{199487E3-C2E5-4DA1-8534-A67587E73F5B}" destId="{BDAB199E-02F0-41C6-8715-3AA4754A3CE9}" srcOrd="0" destOrd="0" presId="urn:microsoft.com/office/officeart/2008/layout/AccentedPicture"/>
    <dgm:cxn modelId="{DE707140-AD6D-43BE-9511-8C8031474CA3}" type="presOf" srcId="{A5C2A614-FB38-4594-A267-E6388D7C59A8}" destId="{9D0858AF-496E-4482-BF8E-679392452E5A}" srcOrd="0" destOrd="0" presId="urn:microsoft.com/office/officeart/2008/layout/AccentedPicture"/>
    <dgm:cxn modelId="{D3C3006C-D88D-4EED-AB2E-2E2DB01ED086}" srcId="{D8B47B5E-EA66-49D8-9003-9BDAA7A5D8C3}" destId="{A5C2A614-FB38-4594-A267-E6388D7C59A8}" srcOrd="2" destOrd="0" parTransId="{19DD08B3-17B7-40EB-9B49-A815BDF329F5}" sibTransId="{FE7D7D39-3FBB-45DC-BBA4-A9C8EE21E608}"/>
    <dgm:cxn modelId="{12D8C323-8793-46CB-92F1-060AD8ABC7E1}" type="presOf" srcId="{71656863-DEDA-4FBF-80CF-F7ABE0102BAB}" destId="{956A1949-8462-431E-8150-AE4864B4F9A6}" srcOrd="0" destOrd="0" presId="urn:microsoft.com/office/officeart/2008/layout/AccentedPicture"/>
    <dgm:cxn modelId="{CD15BC95-CC28-4EDF-B798-8D31C87DB646}" srcId="{D8B47B5E-EA66-49D8-9003-9BDAA7A5D8C3}" destId="{199487E3-C2E5-4DA1-8534-A67587E73F5B}" srcOrd="4" destOrd="0" parTransId="{0114C75C-7DFC-4485-9177-E4229F84E3CD}" sibTransId="{EC63A3D7-8A62-4526-BD77-B59FB2AF6771}"/>
    <dgm:cxn modelId="{252989AB-1265-493F-B77B-69F18F4845ED}" type="presOf" srcId="{60FBEAEE-094C-4C36-9A48-2EC38CDD4ABA}" destId="{AB553F36-2FC2-4B33-B001-06EE50BC744F}" srcOrd="0" destOrd="0" presId="urn:microsoft.com/office/officeart/2008/layout/AccentedPicture"/>
    <dgm:cxn modelId="{58DD5336-F776-4562-8E9D-F4FE9388BC86}" type="presOf" srcId="{0D4114B7-F989-460B-8FFC-F6E5991F8878}" destId="{216C972C-DF75-4568-A0BB-307AE1EFC66A}" srcOrd="0" destOrd="0" presId="urn:microsoft.com/office/officeart/2008/layout/AccentedPicture"/>
    <dgm:cxn modelId="{58AECEF5-D9AC-4DFC-A5A5-3C390A120435}" srcId="{D8B47B5E-EA66-49D8-9003-9BDAA7A5D8C3}" destId="{2A473F82-51B1-452B-9B19-93602B946004}" srcOrd="3" destOrd="0" parTransId="{5EC26716-52D8-43E0-8500-02F9E08752C1}" sibTransId="{34967169-D2D5-4586-90E2-0FA1DF93AF52}"/>
    <dgm:cxn modelId="{BE809C48-795B-4C24-9AD7-171FBB23E3D5}" type="presOf" srcId="{D8B47B5E-EA66-49D8-9003-9BDAA7A5D8C3}" destId="{05BC8468-EBB7-4CA1-839B-6B975FF614CC}" srcOrd="0" destOrd="0" presId="urn:microsoft.com/office/officeart/2008/layout/AccentedPicture"/>
    <dgm:cxn modelId="{8AA9051B-DB0C-4A76-89F1-4B30453E1F3A}" type="presParOf" srcId="{05BC8468-EBB7-4CA1-839B-6B975FF614CC}" destId="{216C972C-DF75-4568-A0BB-307AE1EFC66A}" srcOrd="0" destOrd="0" presId="urn:microsoft.com/office/officeart/2008/layout/AccentedPicture"/>
    <dgm:cxn modelId="{E40C0D6E-3D83-4B3E-9F08-B8AAF9D1B839}" type="presParOf" srcId="{05BC8468-EBB7-4CA1-839B-6B975FF614CC}" destId="{956A1949-8462-431E-8150-AE4864B4F9A6}" srcOrd="1" destOrd="0" presId="urn:microsoft.com/office/officeart/2008/layout/AccentedPicture"/>
    <dgm:cxn modelId="{DB35B42D-74CB-4268-92FE-AD6E21D81537}" type="presParOf" srcId="{05BC8468-EBB7-4CA1-839B-6B975FF614CC}" destId="{715106D5-660F-4CD2-AD8C-37A82D94D3E4}" srcOrd="2" destOrd="0" presId="urn:microsoft.com/office/officeart/2008/layout/AccentedPicture"/>
    <dgm:cxn modelId="{169441EE-1EB3-4823-96A8-0EEFCB681433}" type="presParOf" srcId="{715106D5-660F-4CD2-AD8C-37A82D94D3E4}" destId="{C82FB5E8-F127-4E52-8019-FF9921EDCF86}" srcOrd="0" destOrd="0" presId="urn:microsoft.com/office/officeart/2008/layout/AccentedPicture"/>
    <dgm:cxn modelId="{F0D40EF7-8989-4B12-901D-91CCB58FBE8E}" type="presParOf" srcId="{C82FB5E8-F127-4E52-8019-FF9921EDCF86}" destId="{A8B08D21-BB3B-426F-9A6A-40CBC87682AF}" srcOrd="0" destOrd="0" presId="urn:microsoft.com/office/officeart/2008/layout/AccentedPicture"/>
    <dgm:cxn modelId="{103D6D0B-E9D7-488B-9BD7-128D0D1FFCB8}" type="presParOf" srcId="{C82FB5E8-F127-4E52-8019-FF9921EDCF86}" destId="{D6B32D6F-F042-4920-8A25-5A2627951831}" srcOrd="1" destOrd="0" presId="urn:microsoft.com/office/officeart/2008/layout/AccentedPicture"/>
    <dgm:cxn modelId="{E4137DD9-7161-4794-B85F-D33BFB3381D6}" type="presParOf" srcId="{C82FB5E8-F127-4E52-8019-FF9921EDCF86}" destId="{B9ED9894-2639-4C30-AE91-60D74E9E11DF}" srcOrd="2" destOrd="0" presId="urn:microsoft.com/office/officeart/2008/layout/AccentedPicture"/>
    <dgm:cxn modelId="{ECB515EA-58D1-4CA8-896B-DE96C3E37DAB}" type="presParOf" srcId="{B9ED9894-2639-4C30-AE91-60D74E9E11DF}" destId="{AB553F36-2FC2-4B33-B001-06EE50BC744F}" srcOrd="0" destOrd="0" presId="urn:microsoft.com/office/officeart/2008/layout/AccentedPicture"/>
    <dgm:cxn modelId="{30E1C47C-5E37-4725-AD88-AB378293DC3D}" type="presParOf" srcId="{715106D5-660F-4CD2-AD8C-37A82D94D3E4}" destId="{16DE5A3D-1484-4A66-B178-52D5200E19A4}" srcOrd="1" destOrd="0" presId="urn:microsoft.com/office/officeart/2008/layout/AccentedPicture"/>
    <dgm:cxn modelId="{9F8966CD-AFE4-4232-B9FB-30434531C0F7}" type="presParOf" srcId="{715106D5-660F-4CD2-AD8C-37A82D94D3E4}" destId="{E71224C2-A984-4A30-97E7-69E9F3CEDD05}" srcOrd="2" destOrd="0" presId="urn:microsoft.com/office/officeart/2008/layout/AccentedPicture"/>
    <dgm:cxn modelId="{428999B5-5BA6-46F3-960E-5D6ED9004456}" type="presParOf" srcId="{E71224C2-A984-4A30-97E7-69E9F3CEDD05}" destId="{F1387C18-34A1-47FE-AF12-31900A885121}" srcOrd="0" destOrd="0" presId="urn:microsoft.com/office/officeart/2008/layout/AccentedPicture"/>
    <dgm:cxn modelId="{2395D1FC-7DBD-42B2-A2DC-1E78A4099F53}" type="presParOf" srcId="{E71224C2-A984-4A30-97E7-69E9F3CEDD05}" destId="{F5664FB9-1BB9-45E5-A2BA-B87DF14AC5FA}" srcOrd="1" destOrd="0" presId="urn:microsoft.com/office/officeart/2008/layout/AccentedPicture"/>
    <dgm:cxn modelId="{B44CE80F-1EF5-4572-9AD9-BF78C05C5159}" type="presParOf" srcId="{E71224C2-A984-4A30-97E7-69E9F3CEDD05}" destId="{AAAC4DE9-BA65-4B1D-8059-142EFBE94B16}" srcOrd="2" destOrd="0" presId="urn:microsoft.com/office/officeart/2008/layout/AccentedPicture"/>
    <dgm:cxn modelId="{752CF3B7-1844-4A28-B3B8-CEBFA118A4D8}" type="presParOf" srcId="{AAAC4DE9-BA65-4B1D-8059-142EFBE94B16}" destId="{9D0858AF-496E-4482-BF8E-679392452E5A}" srcOrd="0" destOrd="0" presId="urn:microsoft.com/office/officeart/2008/layout/AccentedPicture"/>
    <dgm:cxn modelId="{8D08BD47-E97E-480F-AC2A-C0E1F393B48D}" type="presParOf" srcId="{715106D5-660F-4CD2-AD8C-37A82D94D3E4}" destId="{918A4190-97E1-4BD5-B643-2DC6D84DC300}" srcOrd="3" destOrd="0" presId="urn:microsoft.com/office/officeart/2008/layout/AccentedPicture"/>
    <dgm:cxn modelId="{161CD5FD-6620-4D09-9476-1889E0A83F9F}" type="presParOf" srcId="{715106D5-660F-4CD2-AD8C-37A82D94D3E4}" destId="{B990F468-1612-4D0F-B2CC-71C89C820BA9}" srcOrd="4" destOrd="0" presId="urn:microsoft.com/office/officeart/2008/layout/AccentedPicture"/>
    <dgm:cxn modelId="{308B50BD-DC94-49D2-A4FC-0C473CCEE57D}" type="presParOf" srcId="{B990F468-1612-4D0F-B2CC-71C89C820BA9}" destId="{CC2FDC64-DFDC-4CFA-B3EB-6DE934DE47CD}" srcOrd="0" destOrd="0" presId="urn:microsoft.com/office/officeart/2008/layout/AccentedPicture"/>
    <dgm:cxn modelId="{4BA7D36A-5B5D-4669-A034-774C26399F9B}" type="presParOf" srcId="{B990F468-1612-4D0F-B2CC-71C89C820BA9}" destId="{8112F44C-88C2-46AE-AA66-872B417392BD}" srcOrd="1" destOrd="0" presId="urn:microsoft.com/office/officeart/2008/layout/AccentedPicture"/>
    <dgm:cxn modelId="{61CAC9B9-64F2-4695-B82A-F859426B4B74}" type="presParOf" srcId="{B990F468-1612-4D0F-B2CC-71C89C820BA9}" destId="{8BFE38AD-B9C2-4EF8-B0A1-07395357736E}" srcOrd="2" destOrd="0" presId="urn:microsoft.com/office/officeart/2008/layout/AccentedPicture"/>
    <dgm:cxn modelId="{C37A9DE7-FD25-480C-A675-4EA212CCE035}" type="presParOf" srcId="{8BFE38AD-B9C2-4EF8-B0A1-07395357736E}" destId="{64E68313-579B-49A5-A181-D76536167AA3}" srcOrd="0" destOrd="0" presId="urn:microsoft.com/office/officeart/2008/layout/AccentedPicture"/>
    <dgm:cxn modelId="{B8390C72-593B-415C-BBE5-F156183F7EC6}" type="presParOf" srcId="{715106D5-660F-4CD2-AD8C-37A82D94D3E4}" destId="{8D68F154-D7BB-49F7-B631-44F5E189F86E}" srcOrd="5" destOrd="0" presId="urn:microsoft.com/office/officeart/2008/layout/AccentedPicture"/>
    <dgm:cxn modelId="{87A01347-4A01-4B61-B12E-FFA4C2D790D4}" type="presParOf" srcId="{715106D5-660F-4CD2-AD8C-37A82D94D3E4}" destId="{ED4217EC-6D7D-44A7-9518-8C22A27F8329}" srcOrd="6" destOrd="0" presId="urn:microsoft.com/office/officeart/2008/layout/AccentedPicture"/>
    <dgm:cxn modelId="{39AB7B0C-8AAF-47FB-BBCB-56CF1010FC97}" type="presParOf" srcId="{ED4217EC-6D7D-44A7-9518-8C22A27F8329}" destId="{AA05EA3C-B021-4480-BDA0-84D22E09BFF2}" srcOrd="0" destOrd="0" presId="urn:microsoft.com/office/officeart/2008/layout/AccentedPicture"/>
    <dgm:cxn modelId="{5B7281BC-21D4-4224-B325-99BE4BCF90A3}" type="presParOf" srcId="{ED4217EC-6D7D-44A7-9518-8C22A27F8329}" destId="{32CCB54E-EEFB-4E4F-99C5-3B46040C6786}" srcOrd="1" destOrd="0" presId="urn:microsoft.com/office/officeart/2008/layout/AccentedPicture"/>
    <dgm:cxn modelId="{26B3023D-EB72-4207-A20C-20574F06EB3C}" type="presParOf" srcId="{ED4217EC-6D7D-44A7-9518-8C22A27F8329}" destId="{653E1ED3-66A4-45E0-8893-E97F641F08FF}" srcOrd="2" destOrd="0" presId="urn:microsoft.com/office/officeart/2008/layout/AccentedPicture"/>
    <dgm:cxn modelId="{5AD1465A-3C2C-42E4-815A-DB4DEA024A7D}" type="presParOf" srcId="{653E1ED3-66A4-45E0-8893-E97F641F08FF}" destId="{BDAB199E-02F0-41C6-8715-3AA4754A3CE9}" srcOrd="0" destOrd="0" presId="urn:microsoft.com/office/officeart/2008/layout/AccentedPicture"/>
    <dgm:cxn modelId="{27211689-CB56-4583-AC7A-6288514B9D4A}" type="presParOf" srcId="{05BC8468-EBB7-4CA1-839B-6B975FF614CC}" destId="{5D4724B9-C877-47EB-9A2C-1835889CDC5D}" srcOrd="3" destOrd="0" presId="urn:microsoft.com/office/officeart/2008/layout/AccentedPicture"/>
    <dgm:cxn modelId="{69EDB57D-62DD-4A78-93FC-64334BA74927}" type="presParOf" srcId="{5D4724B9-C877-47EB-9A2C-1835889CDC5D}" destId="{2B2924BA-A1CF-4381-B3F2-8333D48AD45A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E27610-7CC1-4823-945D-91A953900803}" type="doc">
      <dgm:prSet loTypeId="urn:microsoft.com/office/officeart/2005/8/layout/hierarchy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6926FAA-ABE1-49C2-99C5-8A124DA860F3}">
      <dgm:prSet/>
      <dgm:spPr/>
      <dgm:t>
        <a:bodyPr/>
        <a:lstStyle/>
        <a:p>
          <a:pPr rtl="0"/>
          <a:r>
            <a:rPr lang="en-IN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Power BI Features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EE2C413-1A08-4136-8183-86E9DB4BBAEE}" type="parTrans" cxnId="{5EC2113A-980C-450F-9F07-5D9E30B8282D}">
      <dgm:prSet/>
      <dgm:spPr/>
      <dgm:t>
        <a:bodyPr/>
        <a:lstStyle/>
        <a:p>
          <a:endParaRPr lang="en-IN"/>
        </a:p>
      </dgm:t>
    </dgm:pt>
    <dgm:pt modelId="{8B91917B-BF9E-4BD6-80D1-F6104BC8593C}" type="sibTrans" cxnId="{5EC2113A-980C-450F-9F07-5D9E30B8282D}">
      <dgm:prSet/>
      <dgm:spPr/>
      <dgm:t>
        <a:bodyPr/>
        <a:lstStyle/>
        <a:p>
          <a:endParaRPr lang="en-IN"/>
        </a:p>
      </dgm:t>
    </dgm:pt>
    <dgm:pt modelId="{88FD3276-9A3D-4F04-8A50-E1A841C02E87}">
      <dgm:prSet/>
      <dgm:spPr/>
      <dgm:t>
        <a:bodyPr/>
        <a:lstStyle/>
        <a:p>
          <a:pPr rtl="0"/>
          <a:r>
            <a:rPr lang="en-IN" b="1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External Tools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DF14C3-3A7A-4B39-8B95-856942BB55D4}" type="parTrans" cxnId="{156FDB6F-5DE3-41B6-973D-40AB34AC911F}">
      <dgm:prSet/>
      <dgm:spPr/>
      <dgm:t>
        <a:bodyPr/>
        <a:lstStyle/>
        <a:p>
          <a:endParaRPr lang="en-IN"/>
        </a:p>
      </dgm:t>
    </dgm:pt>
    <dgm:pt modelId="{4044A560-9BF2-4904-AB27-22F03712EAD0}" type="sibTrans" cxnId="{156FDB6F-5DE3-41B6-973D-40AB34AC911F}">
      <dgm:prSet/>
      <dgm:spPr/>
      <dgm:t>
        <a:bodyPr/>
        <a:lstStyle/>
        <a:p>
          <a:endParaRPr lang="en-IN"/>
        </a:p>
      </dgm:t>
    </dgm:pt>
    <dgm:pt modelId="{3E37B2F7-CACA-45C2-95AC-094EC01AAA23}">
      <dgm:prSet/>
      <dgm:spPr/>
      <dgm:t>
        <a:bodyPr/>
        <a:lstStyle/>
        <a:p>
          <a:pPr rtl="0"/>
          <a:r>
            <a:rPr lang="en-IN" b="0" i="0" dirty="0" smtClean="0"/>
            <a:t>DAX Measures used to calculate Profit Margin. </a:t>
          </a:r>
          <a:endParaRPr lang="en-IN" dirty="0"/>
        </a:p>
      </dgm:t>
    </dgm:pt>
    <dgm:pt modelId="{72857EEA-CA06-46B2-BA87-1396E4F23BF6}" type="parTrans" cxnId="{6FEA4B1D-EF72-435D-9E83-12DC17955455}">
      <dgm:prSet/>
      <dgm:spPr/>
      <dgm:t>
        <a:bodyPr/>
        <a:lstStyle/>
        <a:p>
          <a:endParaRPr lang="en-IN"/>
        </a:p>
      </dgm:t>
    </dgm:pt>
    <dgm:pt modelId="{55D43552-12F3-462D-B0EF-EA1263F47283}" type="sibTrans" cxnId="{6FEA4B1D-EF72-435D-9E83-12DC17955455}">
      <dgm:prSet/>
      <dgm:spPr/>
      <dgm:t>
        <a:bodyPr/>
        <a:lstStyle/>
        <a:p>
          <a:endParaRPr lang="en-IN"/>
        </a:p>
      </dgm:t>
    </dgm:pt>
    <dgm:pt modelId="{D082FA1A-390B-426F-9AAA-87A2639A9CF9}">
      <dgm:prSet/>
      <dgm:spPr/>
      <dgm:t>
        <a:bodyPr/>
        <a:lstStyle/>
        <a:p>
          <a:pPr rtl="0"/>
          <a:r>
            <a:rPr lang="en-IN" b="0" i="0" smtClean="0"/>
            <a:t>Used Map visuals for Regional Analysis.</a:t>
          </a:r>
          <a:endParaRPr lang="en-IN" dirty="0"/>
        </a:p>
      </dgm:t>
    </dgm:pt>
    <dgm:pt modelId="{2A7F2D1C-6A10-4742-B965-E6C7E18C3355}" type="parTrans" cxnId="{48756044-F9C1-44EF-9CCD-C92EA0814B5F}">
      <dgm:prSet/>
      <dgm:spPr/>
      <dgm:t>
        <a:bodyPr/>
        <a:lstStyle/>
        <a:p>
          <a:endParaRPr lang="en-IN"/>
        </a:p>
      </dgm:t>
    </dgm:pt>
    <dgm:pt modelId="{25DEC86F-EFD2-4FD3-990A-8B70CAAB187F}" type="sibTrans" cxnId="{48756044-F9C1-44EF-9CCD-C92EA0814B5F}">
      <dgm:prSet/>
      <dgm:spPr/>
      <dgm:t>
        <a:bodyPr/>
        <a:lstStyle/>
        <a:p>
          <a:endParaRPr lang="en-IN"/>
        </a:p>
      </dgm:t>
    </dgm:pt>
    <dgm:pt modelId="{79811767-E6DB-41B2-8684-54447AD18A6C}">
      <dgm:prSet/>
      <dgm:spPr/>
      <dgm:t>
        <a:bodyPr/>
        <a:lstStyle/>
        <a:p>
          <a:pPr rtl="0"/>
          <a:r>
            <a:rPr lang="en-IN" b="0" i="0" dirty="0" smtClean="0"/>
            <a:t>Data cleaned using Excel.</a:t>
          </a:r>
          <a:endParaRPr lang="en-IN" dirty="0"/>
        </a:p>
      </dgm:t>
    </dgm:pt>
    <dgm:pt modelId="{D5735A93-6245-44E7-94C2-5484E670C5D4}" type="parTrans" cxnId="{96596368-927D-4C4C-A0C8-1F823ED57382}">
      <dgm:prSet/>
      <dgm:spPr/>
      <dgm:t>
        <a:bodyPr/>
        <a:lstStyle/>
        <a:p>
          <a:endParaRPr lang="en-IN"/>
        </a:p>
      </dgm:t>
    </dgm:pt>
    <dgm:pt modelId="{1A05C52A-80FA-46F0-8CD7-E4CE061D054E}" type="sibTrans" cxnId="{96596368-927D-4C4C-A0C8-1F823ED57382}">
      <dgm:prSet/>
      <dgm:spPr/>
      <dgm:t>
        <a:bodyPr/>
        <a:lstStyle/>
        <a:p>
          <a:endParaRPr lang="en-IN"/>
        </a:p>
      </dgm:t>
    </dgm:pt>
    <dgm:pt modelId="{4B27CC89-5D5A-44EF-9D73-A3BA3FDB4836}">
      <dgm:prSet/>
      <dgm:spPr/>
      <dgm:t>
        <a:bodyPr/>
        <a:lstStyle/>
        <a:p>
          <a:pPr rtl="0"/>
          <a:r>
            <a:rPr lang="en-IN" b="0" i="0" smtClean="0"/>
            <a:t>Source: Sample Superstore Dataset</a:t>
          </a:r>
          <a:endParaRPr lang="en-IN"/>
        </a:p>
      </dgm:t>
    </dgm:pt>
    <dgm:pt modelId="{F664094F-D9B5-4081-9AAA-F6B669B0FF2D}" type="parTrans" cxnId="{C4AC1EDF-D681-4636-BD5A-CD0FC2457C78}">
      <dgm:prSet/>
      <dgm:spPr/>
      <dgm:t>
        <a:bodyPr/>
        <a:lstStyle/>
        <a:p>
          <a:endParaRPr lang="en-IN"/>
        </a:p>
      </dgm:t>
    </dgm:pt>
    <dgm:pt modelId="{8D02BD44-FBD9-46B5-A259-B028A9F74C3D}" type="sibTrans" cxnId="{C4AC1EDF-D681-4636-BD5A-CD0FC2457C78}">
      <dgm:prSet/>
      <dgm:spPr/>
      <dgm:t>
        <a:bodyPr/>
        <a:lstStyle/>
        <a:p>
          <a:endParaRPr lang="en-IN"/>
        </a:p>
      </dgm:t>
    </dgm:pt>
    <dgm:pt modelId="{9D591678-47E3-4870-A889-A0E919E27F78}" type="pres">
      <dgm:prSet presAssocID="{D6E27610-7CC1-4823-945D-91A9539008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AB2C9D-DBE6-4391-A6B7-B357AAC9DBE7}" type="pres">
      <dgm:prSet presAssocID="{16926FAA-ABE1-49C2-99C5-8A124DA860F3}" presName="root" presStyleCnt="0"/>
      <dgm:spPr/>
    </dgm:pt>
    <dgm:pt modelId="{8E4CF1E2-6C5E-4275-A568-789EC814B88B}" type="pres">
      <dgm:prSet presAssocID="{16926FAA-ABE1-49C2-99C5-8A124DA860F3}" presName="rootComposite" presStyleCnt="0"/>
      <dgm:spPr/>
    </dgm:pt>
    <dgm:pt modelId="{0F6B23BA-86F4-4EC8-9EF2-9DA266C376BA}" type="pres">
      <dgm:prSet presAssocID="{16926FAA-ABE1-49C2-99C5-8A124DA860F3}" presName="rootText" presStyleLbl="node1" presStyleIdx="0" presStyleCnt="2"/>
      <dgm:spPr/>
      <dgm:t>
        <a:bodyPr/>
        <a:lstStyle/>
        <a:p>
          <a:endParaRPr lang="en-IN"/>
        </a:p>
      </dgm:t>
    </dgm:pt>
    <dgm:pt modelId="{D70E4DB6-69A1-44FD-BBDB-A0B0E59A5069}" type="pres">
      <dgm:prSet presAssocID="{16926FAA-ABE1-49C2-99C5-8A124DA860F3}" presName="rootConnector" presStyleLbl="node1" presStyleIdx="0" presStyleCnt="2"/>
      <dgm:spPr/>
    </dgm:pt>
    <dgm:pt modelId="{50A1E168-6B45-4138-A58E-70E48D053558}" type="pres">
      <dgm:prSet presAssocID="{16926FAA-ABE1-49C2-99C5-8A124DA860F3}" presName="childShape" presStyleCnt="0"/>
      <dgm:spPr/>
    </dgm:pt>
    <dgm:pt modelId="{84969BD2-C611-4A28-93C2-1C0042F0BFAD}" type="pres">
      <dgm:prSet presAssocID="{72857EEA-CA06-46B2-BA87-1396E4F23BF6}" presName="Name13" presStyleLbl="parChTrans1D2" presStyleIdx="0" presStyleCnt="4"/>
      <dgm:spPr/>
    </dgm:pt>
    <dgm:pt modelId="{8E386133-A9E4-4531-ADF0-6EFDDEDE861E}" type="pres">
      <dgm:prSet presAssocID="{3E37B2F7-CACA-45C2-95AC-094EC01AAA23}" presName="child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16D8E0-1D52-4964-84AF-5C3FA36BFEB1}" type="pres">
      <dgm:prSet presAssocID="{2A7F2D1C-6A10-4742-B965-E6C7E18C3355}" presName="Name13" presStyleLbl="parChTrans1D2" presStyleIdx="1" presStyleCnt="4"/>
      <dgm:spPr/>
    </dgm:pt>
    <dgm:pt modelId="{0FAA9135-02FF-4BFC-AB26-D44533B2ECEF}" type="pres">
      <dgm:prSet presAssocID="{D082FA1A-390B-426F-9AAA-87A2639A9CF9}" presName="child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07F710C-0A40-43C5-A742-5BF49E7665AF}" type="pres">
      <dgm:prSet presAssocID="{88FD3276-9A3D-4F04-8A50-E1A841C02E87}" presName="root" presStyleCnt="0"/>
      <dgm:spPr/>
    </dgm:pt>
    <dgm:pt modelId="{2E44020F-2DD5-40EF-999C-B5067451F056}" type="pres">
      <dgm:prSet presAssocID="{88FD3276-9A3D-4F04-8A50-E1A841C02E87}" presName="rootComposite" presStyleCnt="0"/>
      <dgm:spPr/>
    </dgm:pt>
    <dgm:pt modelId="{472708FD-0C96-486D-8E95-9C5428CDDE18}" type="pres">
      <dgm:prSet presAssocID="{88FD3276-9A3D-4F04-8A50-E1A841C02E87}" presName="rootText" presStyleLbl="node1" presStyleIdx="1" presStyleCnt="2"/>
      <dgm:spPr/>
      <dgm:t>
        <a:bodyPr/>
        <a:lstStyle/>
        <a:p>
          <a:endParaRPr lang="en-IN"/>
        </a:p>
      </dgm:t>
    </dgm:pt>
    <dgm:pt modelId="{29606C15-A310-4739-9AF8-38B339E621C5}" type="pres">
      <dgm:prSet presAssocID="{88FD3276-9A3D-4F04-8A50-E1A841C02E87}" presName="rootConnector" presStyleLbl="node1" presStyleIdx="1" presStyleCnt="2"/>
      <dgm:spPr/>
    </dgm:pt>
    <dgm:pt modelId="{64DABB1B-D0F9-46CB-8BCC-75BD9C1EC4A6}" type="pres">
      <dgm:prSet presAssocID="{88FD3276-9A3D-4F04-8A50-E1A841C02E87}" presName="childShape" presStyleCnt="0"/>
      <dgm:spPr/>
    </dgm:pt>
    <dgm:pt modelId="{F0212DF3-5A53-4953-B2AB-29FF0C89985D}" type="pres">
      <dgm:prSet presAssocID="{D5735A93-6245-44E7-94C2-5484E670C5D4}" presName="Name13" presStyleLbl="parChTrans1D2" presStyleIdx="2" presStyleCnt="4"/>
      <dgm:spPr/>
    </dgm:pt>
    <dgm:pt modelId="{00008C6C-976F-464C-B4DE-D7AD11B42553}" type="pres">
      <dgm:prSet presAssocID="{79811767-E6DB-41B2-8684-54447AD18A6C}" presName="childText" presStyleLbl="bgAcc1" presStyleIdx="2" presStyleCnt="4">
        <dgm:presLayoutVars>
          <dgm:bulletEnabled val="1"/>
        </dgm:presLayoutVars>
      </dgm:prSet>
      <dgm:spPr/>
    </dgm:pt>
    <dgm:pt modelId="{3A5B1B2C-D918-42D7-B60C-122C87333709}" type="pres">
      <dgm:prSet presAssocID="{F664094F-D9B5-4081-9AAA-F6B669B0FF2D}" presName="Name13" presStyleLbl="parChTrans1D2" presStyleIdx="3" presStyleCnt="4"/>
      <dgm:spPr/>
    </dgm:pt>
    <dgm:pt modelId="{213EEFA6-A8F0-4ADC-8931-78CA8342A972}" type="pres">
      <dgm:prSet presAssocID="{4B27CC89-5D5A-44EF-9D73-A3BA3FDB4836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601A320F-6365-4C7E-8065-9C2A5CB75C20}" type="presOf" srcId="{88FD3276-9A3D-4F04-8A50-E1A841C02E87}" destId="{29606C15-A310-4739-9AF8-38B339E621C5}" srcOrd="1" destOrd="0" presId="urn:microsoft.com/office/officeart/2005/8/layout/hierarchy3"/>
    <dgm:cxn modelId="{9103452E-74C1-4F64-9DBB-AC5C657859DF}" type="presOf" srcId="{79811767-E6DB-41B2-8684-54447AD18A6C}" destId="{00008C6C-976F-464C-B4DE-D7AD11B42553}" srcOrd="0" destOrd="0" presId="urn:microsoft.com/office/officeart/2005/8/layout/hierarchy3"/>
    <dgm:cxn modelId="{156FDB6F-5DE3-41B6-973D-40AB34AC911F}" srcId="{D6E27610-7CC1-4823-945D-91A953900803}" destId="{88FD3276-9A3D-4F04-8A50-E1A841C02E87}" srcOrd="1" destOrd="0" parTransId="{C4DF14C3-3A7A-4B39-8B95-856942BB55D4}" sibTransId="{4044A560-9BF2-4904-AB27-22F03712EAD0}"/>
    <dgm:cxn modelId="{1FD8F203-466C-44B5-B17A-EBD92B78D88F}" type="presOf" srcId="{D082FA1A-390B-426F-9AAA-87A2639A9CF9}" destId="{0FAA9135-02FF-4BFC-AB26-D44533B2ECEF}" srcOrd="0" destOrd="0" presId="urn:microsoft.com/office/officeart/2005/8/layout/hierarchy3"/>
    <dgm:cxn modelId="{ACFB669C-F07C-4693-B828-574E7CAC7720}" type="presOf" srcId="{D6E27610-7CC1-4823-945D-91A953900803}" destId="{9D591678-47E3-4870-A889-A0E919E27F78}" srcOrd="0" destOrd="0" presId="urn:microsoft.com/office/officeart/2005/8/layout/hierarchy3"/>
    <dgm:cxn modelId="{5EC2113A-980C-450F-9F07-5D9E30B8282D}" srcId="{D6E27610-7CC1-4823-945D-91A953900803}" destId="{16926FAA-ABE1-49C2-99C5-8A124DA860F3}" srcOrd="0" destOrd="0" parTransId="{0EE2C413-1A08-4136-8183-86E9DB4BBAEE}" sibTransId="{8B91917B-BF9E-4BD6-80D1-F6104BC8593C}"/>
    <dgm:cxn modelId="{382E4BDD-8412-43EC-B42B-0A85CCAFABEC}" type="presOf" srcId="{D5735A93-6245-44E7-94C2-5484E670C5D4}" destId="{F0212DF3-5A53-4953-B2AB-29FF0C89985D}" srcOrd="0" destOrd="0" presId="urn:microsoft.com/office/officeart/2005/8/layout/hierarchy3"/>
    <dgm:cxn modelId="{8DF6550E-6D68-4ACF-8180-839CE3F027F1}" type="presOf" srcId="{F664094F-D9B5-4081-9AAA-F6B669B0FF2D}" destId="{3A5B1B2C-D918-42D7-B60C-122C87333709}" srcOrd="0" destOrd="0" presId="urn:microsoft.com/office/officeart/2005/8/layout/hierarchy3"/>
    <dgm:cxn modelId="{6FEA4B1D-EF72-435D-9E83-12DC17955455}" srcId="{16926FAA-ABE1-49C2-99C5-8A124DA860F3}" destId="{3E37B2F7-CACA-45C2-95AC-094EC01AAA23}" srcOrd="0" destOrd="0" parTransId="{72857EEA-CA06-46B2-BA87-1396E4F23BF6}" sibTransId="{55D43552-12F3-462D-B0EF-EA1263F47283}"/>
    <dgm:cxn modelId="{FA789D97-AEB9-494C-AFFC-B86308ECF36B}" type="presOf" srcId="{88FD3276-9A3D-4F04-8A50-E1A841C02E87}" destId="{472708FD-0C96-486D-8E95-9C5428CDDE18}" srcOrd="0" destOrd="0" presId="urn:microsoft.com/office/officeart/2005/8/layout/hierarchy3"/>
    <dgm:cxn modelId="{84CD0810-5855-475C-BA87-3BE84C41CE5A}" type="presOf" srcId="{4B27CC89-5D5A-44EF-9D73-A3BA3FDB4836}" destId="{213EEFA6-A8F0-4ADC-8931-78CA8342A972}" srcOrd="0" destOrd="0" presId="urn:microsoft.com/office/officeart/2005/8/layout/hierarchy3"/>
    <dgm:cxn modelId="{9B12FC77-14BA-43E1-9CF2-972666C0D24B}" type="presOf" srcId="{16926FAA-ABE1-49C2-99C5-8A124DA860F3}" destId="{0F6B23BA-86F4-4EC8-9EF2-9DA266C376BA}" srcOrd="0" destOrd="0" presId="urn:microsoft.com/office/officeart/2005/8/layout/hierarchy3"/>
    <dgm:cxn modelId="{C4AC1EDF-D681-4636-BD5A-CD0FC2457C78}" srcId="{88FD3276-9A3D-4F04-8A50-E1A841C02E87}" destId="{4B27CC89-5D5A-44EF-9D73-A3BA3FDB4836}" srcOrd="1" destOrd="0" parTransId="{F664094F-D9B5-4081-9AAA-F6B669B0FF2D}" sibTransId="{8D02BD44-FBD9-46B5-A259-B028A9F74C3D}"/>
    <dgm:cxn modelId="{96596368-927D-4C4C-A0C8-1F823ED57382}" srcId="{88FD3276-9A3D-4F04-8A50-E1A841C02E87}" destId="{79811767-E6DB-41B2-8684-54447AD18A6C}" srcOrd="0" destOrd="0" parTransId="{D5735A93-6245-44E7-94C2-5484E670C5D4}" sibTransId="{1A05C52A-80FA-46F0-8CD7-E4CE061D054E}"/>
    <dgm:cxn modelId="{786C354E-440F-4271-9FAE-DD09EAED81DC}" type="presOf" srcId="{3E37B2F7-CACA-45C2-95AC-094EC01AAA23}" destId="{8E386133-A9E4-4531-ADF0-6EFDDEDE861E}" srcOrd="0" destOrd="0" presId="urn:microsoft.com/office/officeart/2005/8/layout/hierarchy3"/>
    <dgm:cxn modelId="{DDC0A207-62DF-4EE9-9895-EBEA39C7C5D6}" type="presOf" srcId="{16926FAA-ABE1-49C2-99C5-8A124DA860F3}" destId="{D70E4DB6-69A1-44FD-BBDB-A0B0E59A5069}" srcOrd="1" destOrd="0" presId="urn:microsoft.com/office/officeart/2005/8/layout/hierarchy3"/>
    <dgm:cxn modelId="{48756044-F9C1-44EF-9CCD-C92EA0814B5F}" srcId="{16926FAA-ABE1-49C2-99C5-8A124DA860F3}" destId="{D082FA1A-390B-426F-9AAA-87A2639A9CF9}" srcOrd="1" destOrd="0" parTransId="{2A7F2D1C-6A10-4742-B965-E6C7E18C3355}" sibTransId="{25DEC86F-EFD2-4FD3-990A-8B70CAAB187F}"/>
    <dgm:cxn modelId="{EC2AB917-EC0E-414A-81A3-7DC7E6B2E6D4}" type="presOf" srcId="{2A7F2D1C-6A10-4742-B965-E6C7E18C3355}" destId="{EC16D8E0-1D52-4964-84AF-5C3FA36BFEB1}" srcOrd="0" destOrd="0" presId="urn:microsoft.com/office/officeart/2005/8/layout/hierarchy3"/>
    <dgm:cxn modelId="{8A7375F9-E263-48A5-B52B-E437851A2E0E}" type="presOf" srcId="{72857EEA-CA06-46B2-BA87-1396E4F23BF6}" destId="{84969BD2-C611-4A28-93C2-1C0042F0BFAD}" srcOrd="0" destOrd="0" presId="urn:microsoft.com/office/officeart/2005/8/layout/hierarchy3"/>
    <dgm:cxn modelId="{96433736-DCF7-4F93-8E6E-5F00B0C667DA}" type="presParOf" srcId="{9D591678-47E3-4870-A889-A0E919E27F78}" destId="{C6AB2C9D-DBE6-4391-A6B7-B357AAC9DBE7}" srcOrd="0" destOrd="0" presId="urn:microsoft.com/office/officeart/2005/8/layout/hierarchy3"/>
    <dgm:cxn modelId="{FA95A9AF-A428-4E5E-8DCF-A61D86706EF7}" type="presParOf" srcId="{C6AB2C9D-DBE6-4391-A6B7-B357AAC9DBE7}" destId="{8E4CF1E2-6C5E-4275-A568-789EC814B88B}" srcOrd="0" destOrd="0" presId="urn:microsoft.com/office/officeart/2005/8/layout/hierarchy3"/>
    <dgm:cxn modelId="{1C41A42E-879B-4D6B-9E8C-73D53080A5A8}" type="presParOf" srcId="{8E4CF1E2-6C5E-4275-A568-789EC814B88B}" destId="{0F6B23BA-86F4-4EC8-9EF2-9DA266C376BA}" srcOrd="0" destOrd="0" presId="urn:microsoft.com/office/officeart/2005/8/layout/hierarchy3"/>
    <dgm:cxn modelId="{70D19DBE-8E85-49DD-8FBD-49E6C8579F33}" type="presParOf" srcId="{8E4CF1E2-6C5E-4275-A568-789EC814B88B}" destId="{D70E4DB6-69A1-44FD-BBDB-A0B0E59A5069}" srcOrd="1" destOrd="0" presId="urn:microsoft.com/office/officeart/2005/8/layout/hierarchy3"/>
    <dgm:cxn modelId="{9E5D17EA-E677-4CBA-9291-98BE62E49C75}" type="presParOf" srcId="{C6AB2C9D-DBE6-4391-A6B7-B357AAC9DBE7}" destId="{50A1E168-6B45-4138-A58E-70E48D053558}" srcOrd="1" destOrd="0" presId="urn:microsoft.com/office/officeart/2005/8/layout/hierarchy3"/>
    <dgm:cxn modelId="{7C448EFC-0E28-4EAC-801A-5733C1B0F522}" type="presParOf" srcId="{50A1E168-6B45-4138-A58E-70E48D053558}" destId="{84969BD2-C611-4A28-93C2-1C0042F0BFAD}" srcOrd="0" destOrd="0" presId="urn:microsoft.com/office/officeart/2005/8/layout/hierarchy3"/>
    <dgm:cxn modelId="{E90181F1-0EFD-4439-B7FB-4EDE3CB5B5E3}" type="presParOf" srcId="{50A1E168-6B45-4138-A58E-70E48D053558}" destId="{8E386133-A9E4-4531-ADF0-6EFDDEDE861E}" srcOrd="1" destOrd="0" presId="urn:microsoft.com/office/officeart/2005/8/layout/hierarchy3"/>
    <dgm:cxn modelId="{6A6B125B-1532-4A5E-8185-CD91E7EA04AF}" type="presParOf" srcId="{50A1E168-6B45-4138-A58E-70E48D053558}" destId="{EC16D8E0-1D52-4964-84AF-5C3FA36BFEB1}" srcOrd="2" destOrd="0" presId="urn:microsoft.com/office/officeart/2005/8/layout/hierarchy3"/>
    <dgm:cxn modelId="{5E08F9D1-C328-4513-80C0-E60C96B1F1AB}" type="presParOf" srcId="{50A1E168-6B45-4138-A58E-70E48D053558}" destId="{0FAA9135-02FF-4BFC-AB26-D44533B2ECEF}" srcOrd="3" destOrd="0" presId="urn:microsoft.com/office/officeart/2005/8/layout/hierarchy3"/>
    <dgm:cxn modelId="{9CD20060-B820-41C3-8310-21342B4E9C5F}" type="presParOf" srcId="{9D591678-47E3-4870-A889-A0E919E27F78}" destId="{107F710C-0A40-43C5-A742-5BF49E7665AF}" srcOrd="1" destOrd="0" presId="urn:microsoft.com/office/officeart/2005/8/layout/hierarchy3"/>
    <dgm:cxn modelId="{89387BA6-3C0F-42E0-B0B0-E11F54579F03}" type="presParOf" srcId="{107F710C-0A40-43C5-A742-5BF49E7665AF}" destId="{2E44020F-2DD5-40EF-999C-B5067451F056}" srcOrd="0" destOrd="0" presId="urn:microsoft.com/office/officeart/2005/8/layout/hierarchy3"/>
    <dgm:cxn modelId="{C0D4D7DB-E476-4849-8AB1-7E1924B73525}" type="presParOf" srcId="{2E44020F-2DD5-40EF-999C-B5067451F056}" destId="{472708FD-0C96-486D-8E95-9C5428CDDE18}" srcOrd="0" destOrd="0" presId="urn:microsoft.com/office/officeart/2005/8/layout/hierarchy3"/>
    <dgm:cxn modelId="{B1B89877-99AB-4A60-AA94-14559778E9EA}" type="presParOf" srcId="{2E44020F-2DD5-40EF-999C-B5067451F056}" destId="{29606C15-A310-4739-9AF8-38B339E621C5}" srcOrd="1" destOrd="0" presId="urn:microsoft.com/office/officeart/2005/8/layout/hierarchy3"/>
    <dgm:cxn modelId="{3A13B396-146D-4BD7-B4D5-3BF6002ED797}" type="presParOf" srcId="{107F710C-0A40-43C5-A742-5BF49E7665AF}" destId="{64DABB1B-D0F9-46CB-8BCC-75BD9C1EC4A6}" srcOrd="1" destOrd="0" presId="urn:microsoft.com/office/officeart/2005/8/layout/hierarchy3"/>
    <dgm:cxn modelId="{932C2223-74A3-4247-8624-E05E9E4E0BAC}" type="presParOf" srcId="{64DABB1B-D0F9-46CB-8BCC-75BD9C1EC4A6}" destId="{F0212DF3-5A53-4953-B2AB-29FF0C89985D}" srcOrd="0" destOrd="0" presId="urn:microsoft.com/office/officeart/2005/8/layout/hierarchy3"/>
    <dgm:cxn modelId="{E2154A85-401F-45BC-AC55-5897CC46E58D}" type="presParOf" srcId="{64DABB1B-D0F9-46CB-8BCC-75BD9C1EC4A6}" destId="{00008C6C-976F-464C-B4DE-D7AD11B42553}" srcOrd="1" destOrd="0" presId="urn:microsoft.com/office/officeart/2005/8/layout/hierarchy3"/>
    <dgm:cxn modelId="{6D7A8729-A38B-4955-875F-0A40CF0B3F5D}" type="presParOf" srcId="{64DABB1B-D0F9-46CB-8BCC-75BD9C1EC4A6}" destId="{3A5B1B2C-D918-42D7-B60C-122C87333709}" srcOrd="2" destOrd="0" presId="urn:microsoft.com/office/officeart/2005/8/layout/hierarchy3"/>
    <dgm:cxn modelId="{51C7903D-1E83-40CF-86EF-0CB986233C3D}" type="presParOf" srcId="{64DABB1B-D0F9-46CB-8BCC-75BD9C1EC4A6}" destId="{213EEFA6-A8F0-4ADC-8931-78CA8342A97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29F3A0-1026-49FD-8B2A-45883D5FADB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4405A20-5859-4E61-9D6A-C9CA83BCE7C4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Boost Furniture Profitability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D4FEC4-9B82-4E46-918A-C7D50E54D919}" type="parTrans" cxnId="{10A24156-AEC0-4A4F-84C6-B071CAD5DBEF}">
      <dgm:prSet/>
      <dgm:spPr/>
      <dgm:t>
        <a:bodyPr/>
        <a:lstStyle/>
        <a:p>
          <a:endParaRPr lang="en-IN"/>
        </a:p>
      </dgm:t>
    </dgm:pt>
    <dgm:pt modelId="{CD099A27-D9A8-4603-9544-A30AFA75AAB4}" type="sibTrans" cxnId="{10A24156-AEC0-4A4F-84C6-B071CAD5DBEF}">
      <dgm:prSet/>
      <dgm:spPr/>
      <dgm:t>
        <a:bodyPr/>
        <a:lstStyle/>
        <a:p>
          <a:endParaRPr lang="en-IN"/>
        </a:p>
      </dgm:t>
    </dgm:pt>
    <dgm:pt modelId="{E748FF5F-8A56-47AC-9096-9861BA441439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Optimize Shipping Costs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D2C167D-7AD7-45EC-B9D3-4061443B8E77}" type="parTrans" cxnId="{9F57D308-3857-40B8-8F80-2CD9DF794168}">
      <dgm:prSet/>
      <dgm:spPr/>
      <dgm:t>
        <a:bodyPr/>
        <a:lstStyle/>
        <a:p>
          <a:endParaRPr lang="en-IN"/>
        </a:p>
      </dgm:t>
    </dgm:pt>
    <dgm:pt modelId="{95079F9C-3FD3-4B4C-BB95-3C5BBCD5FDEE}" type="sibTrans" cxnId="{9F57D308-3857-40B8-8F80-2CD9DF794168}">
      <dgm:prSet/>
      <dgm:spPr/>
      <dgm:t>
        <a:bodyPr/>
        <a:lstStyle/>
        <a:p>
          <a:endParaRPr lang="en-IN"/>
        </a:p>
      </dgm:t>
    </dgm:pt>
    <dgm:pt modelId="{A77EDAB4-6392-4414-AE34-40A530967B21}">
      <dgm:prSet/>
      <dgm:spPr/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Leverage the West region’s strengths.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E4413AA-0C21-4523-8FE2-E783D0276BEC}" type="parTrans" cxnId="{851EFFE7-F766-489C-9AA4-5C77545409C7}">
      <dgm:prSet/>
      <dgm:spPr/>
      <dgm:t>
        <a:bodyPr/>
        <a:lstStyle/>
        <a:p>
          <a:endParaRPr lang="en-IN"/>
        </a:p>
      </dgm:t>
    </dgm:pt>
    <dgm:pt modelId="{9BA1EAF6-7D32-42FE-8CDE-2B5094383704}" type="sibTrans" cxnId="{851EFFE7-F766-489C-9AA4-5C77545409C7}">
      <dgm:prSet/>
      <dgm:spPr/>
      <dgm:t>
        <a:bodyPr/>
        <a:lstStyle/>
        <a:p>
          <a:endParaRPr lang="en-IN"/>
        </a:p>
      </dgm:t>
    </dgm:pt>
    <dgm:pt modelId="{E39A3066-4357-4AA0-ACF5-4652A01A23CF}">
      <dgm:prSet/>
      <dgm:spPr/>
      <dgm:t>
        <a:bodyPr/>
        <a:lstStyle/>
        <a:p>
          <a:pPr rtl="0"/>
          <a:r>
            <a:rPr lang="en-I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Invest in Technology</a:t>
          </a:r>
          <a:endParaRPr lang="en-IN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69EE8B-D33A-495B-8E9A-DCDDAAC28CCF}" type="parTrans" cxnId="{8628E5BE-5A2E-47E9-B4FD-A7407F490481}">
      <dgm:prSet/>
      <dgm:spPr/>
      <dgm:t>
        <a:bodyPr/>
        <a:lstStyle/>
        <a:p>
          <a:endParaRPr lang="en-IN"/>
        </a:p>
      </dgm:t>
    </dgm:pt>
    <dgm:pt modelId="{C749BB57-FF82-4059-B677-BD8EA60DFE59}" type="sibTrans" cxnId="{8628E5BE-5A2E-47E9-B4FD-A7407F490481}">
      <dgm:prSet/>
      <dgm:spPr/>
      <dgm:t>
        <a:bodyPr/>
        <a:lstStyle/>
        <a:p>
          <a:endParaRPr lang="en-IN"/>
        </a:p>
      </dgm:t>
    </dgm:pt>
    <dgm:pt modelId="{30A606D1-57C2-4703-AA2E-041834831792}" type="pres">
      <dgm:prSet presAssocID="{7F29F3A0-1026-49FD-8B2A-45883D5FADBE}" presName="matrix" presStyleCnt="0">
        <dgm:presLayoutVars>
          <dgm:chMax val="1"/>
          <dgm:dir/>
          <dgm:resizeHandles val="exact"/>
        </dgm:presLayoutVars>
      </dgm:prSet>
      <dgm:spPr/>
    </dgm:pt>
    <dgm:pt modelId="{859C7520-30EA-4CE5-A926-CDE9EFFC0E16}" type="pres">
      <dgm:prSet presAssocID="{7F29F3A0-1026-49FD-8B2A-45883D5FADBE}" presName="diamond" presStyleLbl="bgShp" presStyleIdx="0" presStyleCnt="1"/>
      <dgm:spPr/>
    </dgm:pt>
    <dgm:pt modelId="{338DDBB9-331D-4466-9E4C-A12AAA28108F}" type="pres">
      <dgm:prSet presAssocID="{7F29F3A0-1026-49FD-8B2A-45883D5FADB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D7AEB5C-86EC-4A82-B475-CC615E2816AF}" type="pres">
      <dgm:prSet presAssocID="{7F29F3A0-1026-49FD-8B2A-45883D5FADB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69B3B3-1425-4763-93AD-0620485D6315}" type="pres">
      <dgm:prSet presAssocID="{7F29F3A0-1026-49FD-8B2A-45883D5FADBE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9166612-F7AB-4550-8293-29ED6E37F8D7}" type="pres">
      <dgm:prSet presAssocID="{7F29F3A0-1026-49FD-8B2A-45883D5FADBE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AD79A57-FBB5-4013-AE37-FB345BFF5512}" type="presOf" srcId="{E39A3066-4357-4AA0-ACF5-4652A01A23CF}" destId="{79166612-F7AB-4550-8293-29ED6E37F8D7}" srcOrd="0" destOrd="0" presId="urn:microsoft.com/office/officeart/2005/8/layout/matrix3"/>
    <dgm:cxn modelId="{6A3E2954-1CB0-4DFF-A847-667ABC353460}" type="presOf" srcId="{A77EDAB4-6392-4414-AE34-40A530967B21}" destId="{C369B3B3-1425-4763-93AD-0620485D6315}" srcOrd="0" destOrd="0" presId="urn:microsoft.com/office/officeart/2005/8/layout/matrix3"/>
    <dgm:cxn modelId="{10A24156-AEC0-4A4F-84C6-B071CAD5DBEF}" srcId="{7F29F3A0-1026-49FD-8B2A-45883D5FADBE}" destId="{34405A20-5859-4E61-9D6A-C9CA83BCE7C4}" srcOrd="0" destOrd="0" parTransId="{D5D4FEC4-9B82-4E46-918A-C7D50E54D919}" sibTransId="{CD099A27-D9A8-4603-9544-A30AFA75AAB4}"/>
    <dgm:cxn modelId="{9F57D308-3857-40B8-8F80-2CD9DF794168}" srcId="{7F29F3A0-1026-49FD-8B2A-45883D5FADBE}" destId="{E748FF5F-8A56-47AC-9096-9861BA441439}" srcOrd="1" destOrd="0" parTransId="{8D2C167D-7AD7-45EC-B9D3-4061443B8E77}" sibTransId="{95079F9C-3FD3-4B4C-BB95-3C5BBCD5FDEE}"/>
    <dgm:cxn modelId="{851EFFE7-F766-489C-9AA4-5C77545409C7}" srcId="{7F29F3A0-1026-49FD-8B2A-45883D5FADBE}" destId="{A77EDAB4-6392-4414-AE34-40A530967B21}" srcOrd="2" destOrd="0" parTransId="{AE4413AA-0C21-4523-8FE2-E783D0276BEC}" sibTransId="{9BA1EAF6-7D32-42FE-8CDE-2B5094383704}"/>
    <dgm:cxn modelId="{224A4CBE-0C45-4293-B948-55991CAD8945}" type="presOf" srcId="{E748FF5F-8A56-47AC-9096-9861BA441439}" destId="{5D7AEB5C-86EC-4A82-B475-CC615E2816AF}" srcOrd="0" destOrd="0" presId="urn:microsoft.com/office/officeart/2005/8/layout/matrix3"/>
    <dgm:cxn modelId="{18B9CBC1-8F6D-4D4F-AB2C-C0E48D7931EA}" type="presOf" srcId="{34405A20-5859-4E61-9D6A-C9CA83BCE7C4}" destId="{338DDBB9-331D-4466-9E4C-A12AAA28108F}" srcOrd="0" destOrd="0" presId="urn:microsoft.com/office/officeart/2005/8/layout/matrix3"/>
    <dgm:cxn modelId="{5716C2F2-3325-4169-8D22-F302D1A7447A}" type="presOf" srcId="{7F29F3A0-1026-49FD-8B2A-45883D5FADBE}" destId="{30A606D1-57C2-4703-AA2E-041834831792}" srcOrd="0" destOrd="0" presId="urn:microsoft.com/office/officeart/2005/8/layout/matrix3"/>
    <dgm:cxn modelId="{8628E5BE-5A2E-47E9-B4FD-A7407F490481}" srcId="{7F29F3A0-1026-49FD-8B2A-45883D5FADBE}" destId="{E39A3066-4357-4AA0-ACF5-4652A01A23CF}" srcOrd="3" destOrd="0" parTransId="{8A69EE8B-D33A-495B-8E9A-DCDDAAC28CCF}" sibTransId="{C749BB57-FF82-4059-B677-BD8EA60DFE59}"/>
    <dgm:cxn modelId="{C662883D-D56E-4A2B-908F-5C7BAD35EAA2}" type="presParOf" srcId="{30A606D1-57C2-4703-AA2E-041834831792}" destId="{859C7520-30EA-4CE5-A926-CDE9EFFC0E16}" srcOrd="0" destOrd="0" presId="urn:microsoft.com/office/officeart/2005/8/layout/matrix3"/>
    <dgm:cxn modelId="{9990735F-18AD-4034-80B7-B29D0191AB9E}" type="presParOf" srcId="{30A606D1-57C2-4703-AA2E-041834831792}" destId="{338DDBB9-331D-4466-9E4C-A12AAA28108F}" srcOrd="1" destOrd="0" presId="urn:microsoft.com/office/officeart/2005/8/layout/matrix3"/>
    <dgm:cxn modelId="{2B30AB87-82F5-4555-AC62-7AD70C6B2385}" type="presParOf" srcId="{30A606D1-57C2-4703-AA2E-041834831792}" destId="{5D7AEB5C-86EC-4A82-B475-CC615E2816AF}" srcOrd="2" destOrd="0" presId="urn:microsoft.com/office/officeart/2005/8/layout/matrix3"/>
    <dgm:cxn modelId="{15607255-9189-4917-A94D-C2C440D85058}" type="presParOf" srcId="{30A606D1-57C2-4703-AA2E-041834831792}" destId="{C369B3B3-1425-4763-93AD-0620485D6315}" srcOrd="3" destOrd="0" presId="urn:microsoft.com/office/officeart/2005/8/layout/matrix3"/>
    <dgm:cxn modelId="{2B4947E6-D7A8-4620-8FF9-05AF5C505233}" type="presParOf" srcId="{30A606D1-57C2-4703-AA2E-041834831792}" destId="{79166612-F7AB-4550-8293-29ED6E37F8D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4BE1A1-3103-48B5-95B0-00B5067CB198}" type="doc">
      <dgm:prSet loTypeId="urn:microsoft.com/office/officeart/2005/8/layout/venn1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0BA6FC-3C56-440F-8C79-B635480CD8C8}">
      <dgm:prSet custT="1"/>
      <dgm:spPr/>
      <dgm:t>
        <a:bodyPr/>
        <a:lstStyle/>
        <a:p>
          <a:pPr rtl="0"/>
          <a:r>
            <a:rPr lang="en-IN" sz="96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Thank you!!</a:t>
          </a:r>
          <a:endParaRPr lang="en-IN" sz="9600" b="1" dirty="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B998A5-2CD1-4F34-9DB8-E70449EA0C86}" type="parTrans" cxnId="{4CE90C33-3723-4C28-B0A1-32B120796112}">
      <dgm:prSet/>
      <dgm:spPr/>
      <dgm:t>
        <a:bodyPr/>
        <a:lstStyle/>
        <a:p>
          <a:endParaRPr lang="en-IN"/>
        </a:p>
      </dgm:t>
    </dgm:pt>
    <dgm:pt modelId="{99B56B62-460A-4845-96C8-8025240CD780}" type="sibTrans" cxnId="{4CE90C33-3723-4C28-B0A1-32B120796112}">
      <dgm:prSet/>
      <dgm:spPr/>
      <dgm:t>
        <a:bodyPr/>
        <a:lstStyle/>
        <a:p>
          <a:endParaRPr lang="en-IN"/>
        </a:p>
      </dgm:t>
    </dgm:pt>
    <dgm:pt modelId="{121F28A8-FD8E-4272-A06E-EAF67D4564E8}" type="pres">
      <dgm:prSet presAssocID="{654BE1A1-3103-48B5-95B0-00B5067CB198}" presName="compositeShape" presStyleCnt="0">
        <dgm:presLayoutVars>
          <dgm:chMax val="7"/>
          <dgm:dir/>
          <dgm:resizeHandles val="exact"/>
        </dgm:presLayoutVars>
      </dgm:prSet>
      <dgm:spPr/>
    </dgm:pt>
    <dgm:pt modelId="{8AFEEB73-E264-4725-9422-666FB1CC3459}" type="pres">
      <dgm:prSet presAssocID="{9E0BA6FC-3C56-440F-8C79-B635480CD8C8}" presName="circ1TxSh" presStyleLbl="vennNode1" presStyleIdx="0" presStyleCnt="1" custScaleX="132956"/>
      <dgm:spPr/>
    </dgm:pt>
  </dgm:ptLst>
  <dgm:cxnLst>
    <dgm:cxn modelId="{F14A7EB3-9967-4249-BA6A-C22BBC99560D}" type="presOf" srcId="{654BE1A1-3103-48B5-95B0-00B5067CB198}" destId="{121F28A8-FD8E-4272-A06E-EAF67D4564E8}" srcOrd="0" destOrd="0" presId="urn:microsoft.com/office/officeart/2005/8/layout/venn1"/>
    <dgm:cxn modelId="{4CE90C33-3723-4C28-B0A1-32B120796112}" srcId="{654BE1A1-3103-48B5-95B0-00B5067CB198}" destId="{9E0BA6FC-3C56-440F-8C79-B635480CD8C8}" srcOrd="0" destOrd="0" parTransId="{83B998A5-2CD1-4F34-9DB8-E70449EA0C86}" sibTransId="{99B56B62-460A-4845-96C8-8025240CD780}"/>
    <dgm:cxn modelId="{6717ADE5-9F66-439E-BA30-AA36D43B196D}" type="presOf" srcId="{9E0BA6FC-3C56-440F-8C79-B635480CD8C8}" destId="{8AFEEB73-E264-4725-9422-666FB1CC3459}" srcOrd="0" destOrd="0" presId="urn:microsoft.com/office/officeart/2005/8/layout/venn1"/>
    <dgm:cxn modelId="{41BCF7F5-4D6F-43AB-8700-54BD5A65F1B9}" type="presParOf" srcId="{121F28A8-FD8E-4272-A06E-EAF67D4564E8}" destId="{8AFEEB73-E264-4725-9422-666FB1CC3459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6D01C-6B7A-4815-8CAD-69D594BE29B3}">
      <dsp:nvSpPr>
        <dsp:cNvPr id="0" name=""/>
        <dsp:cNvSpPr/>
      </dsp:nvSpPr>
      <dsp:spPr>
        <a:xfrm rot="5400000">
          <a:off x="5399663" y="-2177036"/>
          <a:ext cx="927804" cy="55186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effectLst/>
            </a:rPr>
            <a:t>To provide a comprehensive overview of sales performance across categories, regions, and time.</a:t>
          </a:r>
          <a:endParaRPr lang="en-IN" sz="2000" b="1" kern="1200" dirty="0">
            <a:effectLst/>
          </a:endParaRPr>
        </a:p>
      </dsp:txBody>
      <dsp:txXfrm rot="-5400000">
        <a:off x="3104240" y="163679"/>
        <a:ext cx="5473358" cy="837220"/>
      </dsp:txXfrm>
    </dsp:sp>
    <dsp:sp modelId="{683723AA-E67B-45D2-81F6-322C902E939B}">
      <dsp:nvSpPr>
        <dsp:cNvPr id="0" name=""/>
        <dsp:cNvSpPr/>
      </dsp:nvSpPr>
      <dsp:spPr>
        <a:xfrm>
          <a:off x="0" y="2411"/>
          <a:ext cx="3104240" cy="1159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Objective:</a:t>
          </a:r>
          <a:endParaRPr lang="en-IN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615" y="59026"/>
        <a:ext cx="2991010" cy="1046525"/>
      </dsp:txXfrm>
    </dsp:sp>
    <dsp:sp modelId="{D235F006-DE89-43EB-9A0B-E6AE9431CA8D}">
      <dsp:nvSpPr>
        <dsp:cNvPr id="0" name=""/>
        <dsp:cNvSpPr/>
      </dsp:nvSpPr>
      <dsp:spPr>
        <a:xfrm rot="5400000">
          <a:off x="5399663" y="-959293"/>
          <a:ext cx="927804" cy="55186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effectLst/>
            </a:rPr>
            <a:t>Excel &amp; Power BI</a:t>
          </a:r>
          <a:endParaRPr lang="en-IN" sz="2000" b="1" kern="1200" dirty="0">
            <a:effectLst/>
          </a:endParaRPr>
        </a:p>
      </dsp:txBody>
      <dsp:txXfrm rot="-5400000">
        <a:off x="3104240" y="1381422"/>
        <a:ext cx="5473358" cy="837220"/>
      </dsp:txXfrm>
    </dsp:sp>
    <dsp:sp modelId="{C1162F70-F8B7-43DE-8C5F-5F2F0E616D82}">
      <dsp:nvSpPr>
        <dsp:cNvPr id="0" name=""/>
        <dsp:cNvSpPr/>
      </dsp:nvSpPr>
      <dsp:spPr>
        <a:xfrm>
          <a:off x="0" y="1220154"/>
          <a:ext cx="3104240" cy="1159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Tools Used:</a:t>
          </a:r>
          <a:endParaRPr lang="en-IN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615" y="1276769"/>
        <a:ext cx="2991010" cy="1046525"/>
      </dsp:txXfrm>
    </dsp:sp>
    <dsp:sp modelId="{2032A883-E8AE-48AD-853F-2519691516AD}">
      <dsp:nvSpPr>
        <dsp:cNvPr id="0" name=""/>
        <dsp:cNvSpPr/>
      </dsp:nvSpPr>
      <dsp:spPr>
        <a:xfrm rot="5400000">
          <a:off x="5399663" y="258449"/>
          <a:ext cx="927804" cy="55186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effectLst/>
            </a:rPr>
            <a:t>Superstore sales data including Orders, Customers, Products, and Shipping.</a:t>
          </a:r>
          <a:endParaRPr lang="en-IN" sz="2000" b="1" kern="1200" dirty="0">
            <a:effectLst/>
          </a:endParaRPr>
        </a:p>
      </dsp:txBody>
      <dsp:txXfrm rot="-5400000">
        <a:off x="3104240" y="2599164"/>
        <a:ext cx="5473358" cy="837220"/>
      </dsp:txXfrm>
    </dsp:sp>
    <dsp:sp modelId="{4A52A95C-C03B-4A7C-9493-6C35A952D580}">
      <dsp:nvSpPr>
        <dsp:cNvPr id="0" name=""/>
        <dsp:cNvSpPr/>
      </dsp:nvSpPr>
      <dsp:spPr>
        <a:xfrm>
          <a:off x="0" y="2437896"/>
          <a:ext cx="3104240" cy="1159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Dataset:</a:t>
          </a:r>
          <a:endParaRPr lang="en-IN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615" y="2494511"/>
        <a:ext cx="2991010" cy="1046525"/>
      </dsp:txXfrm>
    </dsp:sp>
    <dsp:sp modelId="{61B067E6-5DFC-46CF-ABDC-190563C49B27}">
      <dsp:nvSpPr>
        <dsp:cNvPr id="0" name=""/>
        <dsp:cNvSpPr/>
      </dsp:nvSpPr>
      <dsp:spPr>
        <a:xfrm rot="5400000">
          <a:off x="5399663" y="1476192"/>
          <a:ext cx="927804" cy="551865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2000" b="1" kern="1200" dirty="0" smtClean="0">
              <a:effectLst/>
            </a:rPr>
            <a:t>Tracks KPIs such as Sales, Profit, Quantity, and across multiple dimensions.</a:t>
          </a:r>
          <a:endParaRPr lang="en-IN" sz="2000" b="1" kern="1200" dirty="0">
            <a:effectLst/>
          </a:endParaRPr>
        </a:p>
      </dsp:txBody>
      <dsp:txXfrm rot="-5400000">
        <a:off x="3104240" y="3816907"/>
        <a:ext cx="5473358" cy="837220"/>
      </dsp:txXfrm>
    </dsp:sp>
    <dsp:sp modelId="{8193E184-5D0D-48C4-9267-28A441D04A3D}">
      <dsp:nvSpPr>
        <dsp:cNvPr id="0" name=""/>
        <dsp:cNvSpPr/>
      </dsp:nvSpPr>
      <dsp:spPr>
        <a:xfrm>
          <a:off x="0" y="3655639"/>
          <a:ext cx="3104240" cy="11597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lvl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Scope:</a:t>
          </a:r>
          <a:endParaRPr lang="en-IN" sz="3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6615" y="3712254"/>
        <a:ext cx="2991010" cy="1046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8926A-C0E1-4E5E-823F-17BCE666C54D}">
      <dsp:nvSpPr>
        <dsp:cNvPr id="0" name=""/>
        <dsp:cNvSpPr/>
      </dsp:nvSpPr>
      <dsp:spPr>
        <a:xfrm>
          <a:off x="0" y="187993"/>
          <a:ext cx="2284884" cy="228488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006668-C20B-4E8A-BAC0-4FB8BDE1C038}">
      <dsp:nvSpPr>
        <dsp:cNvPr id="0" name=""/>
        <dsp:cNvSpPr/>
      </dsp:nvSpPr>
      <dsp:spPr>
        <a:xfrm>
          <a:off x="978" y="217491"/>
          <a:ext cx="228" cy="4569769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D9C6B2-9DB6-4864-8DA6-8DEB275F0729}">
      <dsp:nvSpPr>
        <dsp:cNvPr id="0" name=""/>
        <dsp:cNvSpPr/>
      </dsp:nvSpPr>
      <dsp:spPr>
        <a:xfrm>
          <a:off x="978" y="2502376"/>
          <a:ext cx="2284884" cy="228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i="0" kern="1200" dirty="0" smtClean="0"/>
            <a:t>Top Region: </a:t>
          </a:r>
          <a:r>
            <a:rPr lang="en-IN" sz="2100" b="0" i="0" kern="1200" dirty="0" smtClean="0"/>
            <a:t>Western Region contributed the highest sales.</a:t>
          </a:r>
          <a:endParaRPr lang="en-IN" sz="2100" kern="1200" dirty="0"/>
        </a:p>
      </dsp:txBody>
      <dsp:txXfrm>
        <a:off x="978" y="2502376"/>
        <a:ext cx="2284884" cy="2284884"/>
      </dsp:txXfrm>
    </dsp:sp>
    <dsp:sp modelId="{69A68085-4F32-4383-B40D-0A001CA5B379}">
      <dsp:nvSpPr>
        <dsp:cNvPr id="0" name=""/>
        <dsp:cNvSpPr/>
      </dsp:nvSpPr>
      <dsp:spPr>
        <a:xfrm>
          <a:off x="2286697" y="197818"/>
          <a:ext cx="2284884" cy="228488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8E2696-62B3-4B89-A008-6F65610A6618}">
      <dsp:nvSpPr>
        <dsp:cNvPr id="0" name=""/>
        <dsp:cNvSpPr/>
      </dsp:nvSpPr>
      <dsp:spPr>
        <a:xfrm>
          <a:off x="2286697" y="217491"/>
          <a:ext cx="228" cy="4569769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C93504-6EE6-409D-8A0A-3D05CAC37E1A}">
      <dsp:nvSpPr>
        <dsp:cNvPr id="0" name=""/>
        <dsp:cNvSpPr/>
      </dsp:nvSpPr>
      <dsp:spPr>
        <a:xfrm>
          <a:off x="2286697" y="2502376"/>
          <a:ext cx="2284884" cy="228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i="0" kern="1200" dirty="0" smtClean="0"/>
            <a:t>Profitable Segment:  </a:t>
          </a:r>
          <a:r>
            <a:rPr lang="en-IN" sz="2100" b="0" i="0" kern="1200" dirty="0" smtClean="0"/>
            <a:t>Home Office yields the highest profit margin.</a:t>
          </a:r>
          <a:endParaRPr lang="en-IN" sz="2100" kern="1200" dirty="0"/>
        </a:p>
      </dsp:txBody>
      <dsp:txXfrm>
        <a:off x="2286697" y="2502376"/>
        <a:ext cx="2284884" cy="2284884"/>
      </dsp:txXfrm>
    </dsp:sp>
    <dsp:sp modelId="{3ADD6618-EB1F-49F4-BFA5-83726E24D154}">
      <dsp:nvSpPr>
        <dsp:cNvPr id="0" name=""/>
        <dsp:cNvSpPr/>
      </dsp:nvSpPr>
      <dsp:spPr>
        <a:xfrm>
          <a:off x="4572417" y="197818"/>
          <a:ext cx="2284884" cy="228488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340A7D-22C1-40A3-ACFF-43E8B6968B81}">
      <dsp:nvSpPr>
        <dsp:cNvPr id="0" name=""/>
        <dsp:cNvSpPr/>
      </dsp:nvSpPr>
      <dsp:spPr>
        <a:xfrm>
          <a:off x="4572417" y="217491"/>
          <a:ext cx="228" cy="4569769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F8535-C433-40F0-8A44-DE77A375C82A}">
      <dsp:nvSpPr>
        <dsp:cNvPr id="0" name=""/>
        <dsp:cNvSpPr/>
      </dsp:nvSpPr>
      <dsp:spPr>
        <a:xfrm>
          <a:off x="4572417" y="2502376"/>
          <a:ext cx="2284884" cy="228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i="0" kern="1200" dirty="0" smtClean="0"/>
            <a:t>Sales Trend: </a:t>
          </a:r>
          <a:r>
            <a:rPr lang="en-IN" sz="2100" b="0" i="0" kern="1200" dirty="0" smtClean="0"/>
            <a:t>Peak sales occur in November 2017</a:t>
          </a:r>
          <a:endParaRPr lang="en-IN" sz="2100" kern="1200" dirty="0"/>
        </a:p>
      </dsp:txBody>
      <dsp:txXfrm>
        <a:off x="4572417" y="2502376"/>
        <a:ext cx="2284884" cy="2284884"/>
      </dsp:txXfrm>
    </dsp:sp>
    <dsp:sp modelId="{43414652-5CE6-46F3-8533-0232AC5573EC}">
      <dsp:nvSpPr>
        <dsp:cNvPr id="0" name=""/>
        <dsp:cNvSpPr/>
      </dsp:nvSpPr>
      <dsp:spPr>
        <a:xfrm>
          <a:off x="6859115" y="207666"/>
          <a:ext cx="2284884" cy="228488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4FABFF-DF39-4637-9108-3D1A39D1449E}">
      <dsp:nvSpPr>
        <dsp:cNvPr id="0" name=""/>
        <dsp:cNvSpPr/>
      </dsp:nvSpPr>
      <dsp:spPr>
        <a:xfrm>
          <a:off x="6858137" y="217491"/>
          <a:ext cx="228" cy="4569769"/>
        </a:xfrm>
        <a:prstGeom prst="line">
          <a:avLst/>
        </a:pr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B1814-E50A-460D-ACA9-C6CDD45560C5}">
      <dsp:nvSpPr>
        <dsp:cNvPr id="0" name=""/>
        <dsp:cNvSpPr/>
      </dsp:nvSpPr>
      <dsp:spPr>
        <a:xfrm>
          <a:off x="6858137" y="2502376"/>
          <a:ext cx="2284884" cy="2284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100" b="1" i="0" kern="1200" dirty="0" smtClean="0"/>
            <a:t>Category Performance: </a:t>
          </a:r>
          <a:r>
            <a:rPr lang="en-IN" sz="2100" b="0" i="0" kern="1200" dirty="0" smtClean="0"/>
            <a:t>Technology has consistent growth, while Furniture needs focus.</a:t>
          </a:r>
          <a:endParaRPr lang="en-IN" sz="2100" kern="1200" dirty="0"/>
        </a:p>
      </dsp:txBody>
      <dsp:txXfrm>
        <a:off x="6858137" y="2502376"/>
        <a:ext cx="2284884" cy="2284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C972C-DF75-4568-A0BB-307AE1EFC66A}">
      <dsp:nvSpPr>
        <dsp:cNvPr id="0" name=""/>
        <dsp:cNvSpPr/>
      </dsp:nvSpPr>
      <dsp:spPr>
        <a:xfrm>
          <a:off x="78952" y="786519"/>
          <a:ext cx="4246726" cy="3333212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1905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56A1949-8462-431E-8150-AE4864B4F9A6}">
      <dsp:nvSpPr>
        <dsp:cNvPr id="0" name=""/>
        <dsp:cNvSpPr/>
      </dsp:nvSpPr>
      <dsp:spPr>
        <a:xfrm>
          <a:off x="1610192" y="1822028"/>
          <a:ext cx="2678817" cy="2662487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500" kern="1200" dirty="0"/>
        </a:p>
      </dsp:txBody>
      <dsp:txXfrm>
        <a:off x="1610192" y="1822028"/>
        <a:ext cx="2678817" cy="2662487"/>
      </dsp:txXfrm>
    </dsp:sp>
    <dsp:sp modelId="{D6B32D6F-F042-4920-8A25-5A2627951831}">
      <dsp:nvSpPr>
        <dsp:cNvPr id="0" name=""/>
        <dsp:cNvSpPr/>
      </dsp:nvSpPr>
      <dsp:spPr>
        <a:xfrm>
          <a:off x="4412969" y="2661"/>
          <a:ext cx="1074095" cy="107409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AB553F36-2FC2-4B33-B001-06EE50BC744F}">
      <dsp:nvSpPr>
        <dsp:cNvPr id="0" name=""/>
        <dsp:cNvSpPr/>
      </dsp:nvSpPr>
      <dsp:spPr>
        <a:xfrm>
          <a:off x="5487065" y="2661"/>
          <a:ext cx="2569772" cy="107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/>
            <a:t>Slicers used for filtering by Month Year</a:t>
          </a:r>
          <a:endParaRPr lang="en-IN" sz="1800" kern="1200" dirty="0"/>
        </a:p>
      </dsp:txBody>
      <dsp:txXfrm>
        <a:off x="5487065" y="2661"/>
        <a:ext cx="2569772" cy="1074095"/>
      </dsp:txXfrm>
    </dsp:sp>
    <dsp:sp modelId="{F5664FB9-1BB9-45E5-A2BA-B87DF14AC5FA}">
      <dsp:nvSpPr>
        <dsp:cNvPr id="0" name=""/>
        <dsp:cNvSpPr/>
      </dsp:nvSpPr>
      <dsp:spPr>
        <a:xfrm>
          <a:off x="4412969" y="1270093"/>
          <a:ext cx="1074095" cy="107409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D0858AF-496E-4482-BF8E-679392452E5A}">
      <dsp:nvSpPr>
        <dsp:cNvPr id="0" name=""/>
        <dsp:cNvSpPr/>
      </dsp:nvSpPr>
      <dsp:spPr>
        <a:xfrm>
          <a:off x="5487065" y="1270093"/>
          <a:ext cx="2569772" cy="107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/>
            <a:t>Visuals respond dynamically to selections.</a:t>
          </a:r>
          <a:endParaRPr lang="en-IN" sz="1800" b="0" i="0" kern="1200" dirty="0"/>
        </a:p>
      </dsp:txBody>
      <dsp:txXfrm>
        <a:off x="5487065" y="1270093"/>
        <a:ext cx="2569772" cy="1074095"/>
      </dsp:txXfrm>
    </dsp:sp>
    <dsp:sp modelId="{8112F44C-88C2-46AE-AA66-872B417392BD}">
      <dsp:nvSpPr>
        <dsp:cNvPr id="0" name=""/>
        <dsp:cNvSpPr/>
      </dsp:nvSpPr>
      <dsp:spPr>
        <a:xfrm>
          <a:off x="4412969" y="2537526"/>
          <a:ext cx="1074095" cy="107409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4E68313-579B-49A5-A181-D76536167AA3}">
      <dsp:nvSpPr>
        <dsp:cNvPr id="0" name=""/>
        <dsp:cNvSpPr/>
      </dsp:nvSpPr>
      <dsp:spPr>
        <a:xfrm>
          <a:off x="5487065" y="2537526"/>
          <a:ext cx="2569772" cy="107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/>
            <a:t>Drill-through available to view sub category or customer-level detail.</a:t>
          </a:r>
          <a:endParaRPr lang="en-IN" sz="1800" b="0" i="0" kern="1200" dirty="0"/>
        </a:p>
      </dsp:txBody>
      <dsp:txXfrm>
        <a:off x="5487065" y="2537526"/>
        <a:ext cx="2569772" cy="1074095"/>
      </dsp:txXfrm>
    </dsp:sp>
    <dsp:sp modelId="{32CCB54E-EEFB-4E4F-99C5-3B46040C6786}">
      <dsp:nvSpPr>
        <dsp:cNvPr id="0" name=""/>
        <dsp:cNvSpPr/>
      </dsp:nvSpPr>
      <dsp:spPr>
        <a:xfrm>
          <a:off x="4412969" y="3804959"/>
          <a:ext cx="1074095" cy="1074095"/>
        </a:xfrm>
        <a:prstGeom prst="ellipse">
          <a:avLst/>
        </a:prstGeom>
        <a:gradFill rotWithShape="0">
          <a:gsLst>
            <a:gs pos="0">
              <a:schemeClr val="accent1">
                <a:tint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tint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DAB199E-02F0-41C6-8715-3AA4754A3CE9}">
      <dsp:nvSpPr>
        <dsp:cNvPr id="0" name=""/>
        <dsp:cNvSpPr/>
      </dsp:nvSpPr>
      <dsp:spPr>
        <a:xfrm>
          <a:off x="5487065" y="3804959"/>
          <a:ext cx="2569772" cy="1074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0" i="0" kern="1200" dirty="0" smtClean="0"/>
            <a:t>Tooltips provide quick insight without leaving the page like Profit Margin.</a:t>
          </a:r>
          <a:endParaRPr lang="en-IN" sz="1800" b="0" i="0" kern="1200" dirty="0"/>
        </a:p>
      </dsp:txBody>
      <dsp:txXfrm>
        <a:off x="5487065" y="3804959"/>
        <a:ext cx="2569772" cy="10740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B23BA-86F4-4EC8-9EF2-9DA266C376BA}">
      <dsp:nvSpPr>
        <dsp:cNvPr id="0" name=""/>
        <dsp:cNvSpPr/>
      </dsp:nvSpPr>
      <dsp:spPr>
        <a:xfrm>
          <a:off x="443079" y="2354"/>
          <a:ext cx="2401999" cy="1200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Power BI Features</a:t>
          </a:r>
          <a:endParaRPr lang="en-IN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8255" y="37530"/>
        <a:ext cx="2331647" cy="1130647"/>
      </dsp:txXfrm>
    </dsp:sp>
    <dsp:sp modelId="{84969BD2-C611-4A28-93C2-1C0042F0BFAD}">
      <dsp:nvSpPr>
        <dsp:cNvPr id="0" name=""/>
        <dsp:cNvSpPr/>
      </dsp:nvSpPr>
      <dsp:spPr>
        <a:xfrm>
          <a:off x="683279" y="1203353"/>
          <a:ext cx="240199" cy="90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749"/>
              </a:lnTo>
              <a:lnTo>
                <a:pt x="240199" y="9007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386133-A9E4-4531-ADF0-6EFDDEDE861E}">
      <dsp:nvSpPr>
        <dsp:cNvPr id="0" name=""/>
        <dsp:cNvSpPr/>
      </dsp:nvSpPr>
      <dsp:spPr>
        <a:xfrm>
          <a:off x="923479" y="1503603"/>
          <a:ext cx="1921599" cy="1200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0" i="0" kern="1200" dirty="0" smtClean="0"/>
            <a:t>DAX Measures used to calculate Profit Margin. </a:t>
          </a:r>
          <a:endParaRPr lang="en-IN" sz="1900" kern="1200" dirty="0"/>
        </a:p>
      </dsp:txBody>
      <dsp:txXfrm>
        <a:off x="958655" y="1538779"/>
        <a:ext cx="1851247" cy="1130647"/>
      </dsp:txXfrm>
    </dsp:sp>
    <dsp:sp modelId="{EC16D8E0-1D52-4964-84AF-5C3FA36BFEB1}">
      <dsp:nvSpPr>
        <dsp:cNvPr id="0" name=""/>
        <dsp:cNvSpPr/>
      </dsp:nvSpPr>
      <dsp:spPr>
        <a:xfrm>
          <a:off x="683279" y="1203353"/>
          <a:ext cx="240199" cy="2401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1999"/>
              </a:lnTo>
              <a:lnTo>
                <a:pt x="240199" y="24019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A9135-02FF-4BFC-AB26-D44533B2ECEF}">
      <dsp:nvSpPr>
        <dsp:cNvPr id="0" name=""/>
        <dsp:cNvSpPr/>
      </dsp:nvSpPr>
      <dsp:spPr>
        <a:xfrm>
          <a:off x="923479" y="3004853"/>
          <a:ext cx="1921599" cy="1200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0" i="0" kern="1200" smtClean="0"/>
            <a:t>Used Map visuals for Regional Analysis.</a:t>
          </a:r>
          <a:endParaRPr lang="en-IN" sz="1900" kern="1200" dirty="0"/>
        </a:p>
      </dsp:txBody>
      <dsp:txXfrm>
        <a:off x="958655" y="3040029"/>
        <a:ext cx="1851247" cy="1130647"/>
      </dsp:txXfrm>
    </dsp:sp>
    <dsp:sp modelId="{472708FD-0C96-486D-8E95-9C5428CDDE18}">
      <dsp:nvSpPr>
        <dsp:cNvPr id="0" name=""/>
        <dsp:cNvSpPr/>
      </dsp:nvSpPr>
      <dsp:spPr>
        <a:xfrm>
          <a:off x="3445578" y="2354"/>
          <a:ext cx="2401999" cy="1200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b="1" i="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External Tools</a:t>
          </a:r>
          <a:endParaRPr lang="en-IN" sz="3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80754" y="37530"/>
        <a:ext cx="2331647" cy="1130647"/>
      </dsp:txXfrm>
    </dsp:sp>
    <dsp:sp modelId="{F0212DF3-5A53-4953-B2AB-29FF0C89985D}">
      <dsp:nvSpPr>
        <dsp:cNvPr id="0" name=""/>
        <dsp:cNvSpPr/>
      </dsp:nvSpPr>
      <dsp:spPr>
        <a:xfrm>
          <a:off x="3685778" y="1203353"/>
          <a:ext cx="240199" cy="9007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0749"/>
              </a:lnTo>
              <a:lnTo>
                <a:pt x="240199" y="90074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08C6C-976F-464C-B4DE-D7AD11B42553}">
      <dsp:nvSpPr>
        <dsp:cNvPr id="0" name=""/>
        <dsp:cNvSpPr/>
      </dsp:nvSpPr>
      <dsp:spPr>
        <a:xfrm>
          <a:off x="3925978" y="1503603"/>
          <a:ext cx="1921599" cy="1200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0" i="0" kern="1200" dirty="0" smtClean="0"/>
            <a:t>Data cleaned using Excel.</a:t>
          </a:r>
          <a:endParaRPr lang="en-IN" sz="1900" kern="1200" dirty="0"/>
        </a:p>
      </dsp:txBody>
      <dsp:txXfrm>
        <a:off x="3961154" y="1538779"/>
        <a:ext cx="1851247" cy="1130647"/>
      </dsp:txXfrm>
    </dsp:sp>
    <dsp:sp modelId="{3A5B1B2C-D918-42D7-B60C-122C87333709}">
      <dsp:nvSpPr>
        <dsp:cNvPr id="0" name=""/>
        <dsp:cNvSpPr/>
      </dsp:nvSpPr>
      <dsp:spPr>
        <a:xfrm>
          <a:off x="3685778" y="1203353"/>
          <a:ext cx="240199" cy="2401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1999"/>
              </a:lnTo>
              <a:lnTo>
                <a:pt x="240199" y="240199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EEFA6-A8F0-4ADC-8931-78CA8342A972}">
      <dsp:nvSpPr>
        <dsp:cNvPr id="0" name=""/>
        <dsp:cNvSpPr/>
      </dsp:nvSpPr>
      <dsp:spPr>
        <a:xfrm>
          <a:off x="3925978" y="3004853"/>
          <a:ext cx="1921599" cy="12009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0" i="0" kern="1200" smtClean="0"/>
            <a:t>Source: Sample Superstore Dataset</a:t>
          </a:r>
          <a:endParaRPr lang="en-IN" sz="1900" kern="1200"/>
        </a:p>
      </dsp:txBody>
      <dsp:txXfrm>
        <a:off x="3961154" y="3040029"/>
        <a:ext cx="1851247" cy="1130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C7520-30EA-4CE5-A926-CDE9EFFC0E16}">
      <dsp:nvSpPr>
        <dsp:cNvPr id="0" name=""/>
        <dsp:cNvSpPr/>
      </dsp:nvSpPr>
      <dsp:spPr>
        <a:xfrm>
          <a:off x="2108953" y="0"/>
          <a:ext cx="5004751" cy="500475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DDBB9-331D-4466-9E4C-A12AAA28108F}">
      <dsp:nvSpPr>
        <dsp:cNvPr id="0" name=""/>
        <dsp:cNvSpPr/>
      </dsp:nvSpPr>
      <dsp:spPr>
        <a:xfrm>
          <a:off x="2584404" y="475451"/>
          <a:ext cx="1951852" cy="1951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Boost Furniture Profitability</a:t>
          </a:r>
          <a:endParaRPr lang="en-IN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79686" y="570733"/>
        <a:ext cx="1761288" cy="1761288"/>
      </dsp:txXfrm>
    </dsp:sp>
    <dsp:sp modelId="{5D7AEB5C-86EC-4A82-B475-CC615E2816AF}">
      <dsp:nvSpPr>
        <dsp:cNvPr id="0" name=""/>
        <dsp:cNvSpPr/>
      </dsp:nvSpPr>
      <dsp:spPr>
        <a:xfrm>
          <a:off x="4686400" y="475451"/>
          <a:ext cx="1951852" cy="1951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Optimize Shipping Costs</a:t>
          </a:r>
          <a:endParaRPr lang="en-IN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81682" y="570733"/>
        <a:ext cx="1761288" cy="1761288"/>
      </dsp:txXfrm>
    </dsp:sp>
    <dsp:sp modelId="{C369B3B3-1425-4763-93AD-0620485D6315}">
      <dsp:nvSpPr>
        <dsp:cNvPr id="0" name=""/>
        <dsp:cNvSpPr/>
      </dsp:nvSpPr>
      <dsp:spPr>
        <a:xfrm>
          <a:off x="2584404" y="2577446"/>
          <a:ext cx="1951852" cy="1951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Leverage the West region’s strengths.</a:t>
          </a:r>
          <a:endParaRPr lang="en-IN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79686" y="2672728"/>
        <a:ext cx="1761288" cy="1761288"/>
      </dsp:txXfrm>
    </dsp:sp>
    <dsp:sp modelId="{79166612-F7AB-4550-8293-29ED6E37F8D7}">
      <dsp:nvSpPr>
        <dsp:cNvPr id="0" name=""/>
        <dsp:cNvSpPr/>
      </dsp:nvSpPr>
      <dsp:spPr>
        <a:xfrm>
          <a:off x="4686400" y="2577446"/>
          <a:ext cx="1951852" cy="19518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Invest in Technology</a:t>
          </a:r>
          <a:endParaRPr lang="en-IN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781682" y="2672728"/>
        <a:ext cx="1761288" cy="17612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EEB73-E264-4725-9422-666FB1CC3459}">
      <dsp:nvSpPr>
        <dsp:cNvPr id="0" name=""/>
        <dsp:cNvSpPr/>
      </dsp:nvSpPr>
      <dsp:spPr>
        <a:xfrm>
          <a:off x="5" y="0"/>
          <a:ext cx="9242311" cy="6951406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267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9600" b="1" kern="1200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Thank you!!</a:t>
          </a:r>
          <a:endParaRPr lang="en-IN" sz="9600" b="1" kern="1200" dirty="0">
            <a:solidFill>
              <a:schemeClr val="bg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353510" y="1018010"/>
        <a:ext cx="6535301" cy="4915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8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4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3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8654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0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3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7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2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4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8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9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2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1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8826" y="334296"/>
            <a:ext cx="9144000" cy="2753033"/>
          </a:xfrm>
        </p:spPr>
        <p:txBody>
          <a:bodyPr>
            <a:noAutofit/>
          </a:bodyPr>
          <a:lstStyle/>
          <a:p>
            <a:pPr algn="ctr"/>
            <a:r>
              <a:rPr lang="en-IN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SUPERSTORE SALES DASHBOARD PROJECT</a:t>
            </a:r>
            <a:endParaRPr lang="en-IN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620728"/>
            <a:ext cx="9075173" cy="323727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500" i="1" dirty="0">
                <a:solidFill>
                  <a:schemeClr val="tx2"/>
                </a:solidFill>
              </a:rPr>
              <a:t>Insights into Sales, Profit, and Regional </a:t>
            </a:r>
            <a:r>
              <a:rPr lang="en-US" sz="3500" i="1" dirty="0" smtClean="0">
                <a:solidFill>
                  <a:schemeClr val="tx2"/>
                </a:solidFill>
              </a:rPr>
              <a:t>Performance</a:t>
            </a:r>
          </a:p>
          <a:p>
            <a:pPr algn="ctr"/>
            <a:endParaRPr lang="en-US" sz="2800" i="1" dirty="0">
              <a:solidFill>
                <a:schemeClr val="tx2"/>
              </a:solidFill>
            </a:endParaRPr>
          </a:p>
          <a:p>
            <a:pPr algn="ctr"/>
            <a:endParaRPr lang="en-US" sz="2800" i="1" dirty="0" smtClean="0">
              <a:solidFill>
                <a:schemeClr val="tx2"/>
              </a:solidFill>
            </a:endParaRPr>
          </a:p>
          <a:p>
            <a:pPr algn="ctr"/>
            <a:endParaRPr lang="en-US" sz="2800" i="1" dirty="0">
              <a:solidFill>
                <a:schemeClr val="tx2"/>
              </a:solidFill>
            </a:endParaRPr>
          </a:p>
          <a:p>
            <a:pPr algn="ctr"/>
            <a:r>
              <a:rPr lang="en-US" sz="2000" i="1" dirty="0" smtClean="0">
                <a:solidFill>
                  <a:schemeClr val="tx2"/>
                </a:solidFill>
              </a:rPr>
              <a:t>Created by – </a:t>
            </a:r>
            <a:r>
              <a:rPr lang="en-US" sz="2000" i="1" dirty="0" err="1" smtClean="0">
                <a:solidFill>
                  <a:schemeClr val="tx2"/>
                </a:solidFill>
              </a:rPr>
              <a:t>Shivani</a:t>
            </a:r>
            <a:r>
              <a:rPr lang="en-US" sz="2000" i="1" dirty="0" smtClean="0">
                <a:solidFill>
                  <a:schemeClr val="tx2"/>
                </a:solidFill>
              </a:rPr>
              <a:t> </a:t>
            </a:r>
            <a:r>
              <a:rPr lang="en-US" sz="2000" i="1" dirty="0" err="1" smtClean="0">
                <a:solidFill>
                  <a:schemeClr val="tx2"/>
                </a:solidFill>
              </a:rPr>
              <a:t>Nirmal</a:t>
            </a:r>
            <a:endParaRPr lang="en-US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56073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481944"/>
              </p:ext>
            </p:extLst>
          </p:nvPr>
        </p:nvGraphicFramePr>
        <p:xfrm>
          <a:off x="235973" y="1656603"/>
          <a:ext cx="8622891" cy="4817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973"/>
            <a:ext cx="9087832" cy="508887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5928852"/>
            <a:ext cx="9087832" cy="929148"/>
          </a:xfrm>
        </p:spPr>
        <p:txBody>
          <a:bodyPr>
            <a:normAutofit/>
          </a:bodyPr>
          <a:lstStyle/>
          <a:p>
            <a:pPr algn="ctr"/>
            <a:r>
              <a:rPr lang="en-US" sz="2000" dirty="0"/>
              <a:t>The dashboard provides an interactive view of sales and profitability trends across regions and customer segments</a:t>
            </a:r>
            <a:r>
              <a:rPr lang="en-US" sz="2000" dirty="0" smtClean="0"/>
              <a:t>.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16" y="3490451"/>
            <a:ext cx="2650301" cy="22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4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46241"/>
            <a:ext cx="7055380" cy="140053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INSIGHTS FROM THE DASHBOARD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880528"/>
              </p:ext>
            </p:extLst>
          </p:nvPr>
        </p:nvGraphicFramePr>
        <p:xfrm>
          <a:off x="0" y="1853248"/>
          <a:ext cx="9144000" cy="5004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83" y="275737"/>
            <a:ext cx="741059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INTERACTIVITY ENHANCES DECISION-MAKING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243629"/>
              </p:ext>
            </p:extLst>
          </p:nvPr>
        </p:nvGraphicFramePr>
        <p:xfrm>
          <a:off x="0" y="1976285"/>
          <a:ext cx="9144000" cy="4881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658"/>
            <a:ext cx="9065342" cy="6779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FEATURES USED IN THE DASHBOARD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34146"/>
              </p:ext>
            </p:extLst>
          </p:nvPr>
        </p:nvGraphicFramePr>
        <p:xfrm>
          <a:off x="983227" y="2507225"/>
          <a:ext cx="6290658" cy="4208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STRATEGIC RECOMMENDATIONS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11245"/>
              </p:ext>
            </p:extLst>
          </p:nvPr>
        </p:nvGraphicFramePr>
        <p:xfrm>
          <a:off x="-78658" y="1853248"/>
          <a:ext cx="9222658" cy="5004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681633825"/>
              </p:ext>
            </p:extLst>
          </p:nvPr>
        </p:nvGraphicFramePr>
        <p:xfrm>
          <a:off x="-98323" y="0"/>
          <a:ext cx="9242323" cy="6951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8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168</TotalTime>
  <Words>237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SUPERSTORE SALES DASHBOARD PROJECT</vt:lpstr>
      <vt:lpstr>OVERVIEW</vt:lpstr>
      <vt:lpstr>The dashboard provides an interactive view of sales and profitability trends across regions and customer segments.</vt:lpstr>
      <vt:lpstr>KEY INSIGHTS FROM THE DASHBOARD</vt:lpstr>
      <vt:lpstr>HOW INTERACTIVITY ENHANCES DECISION-MAKING</vt:lpstr>
      <vt:lpstr>TOOLS AND FEATURES USED IN THE DASHBOARD</vt:lpstr>
      <vt:lpstr>STRATEGIC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 – Overview</dc:title>
  <dc:subject/>
  <dc:creator>SHIVANI</dc:creator>
  <cp:keywords/>
  <dc:description>generated using python-pptx</dc:description>
  <cp:lastModifiedBy>SHIVANI</cp:lastModifiedBy>
  <cp:revision>18</cp:revision>
  <dcterms:created xsi:type="dcterms:W3CDTF">2013-01-27T09:14:16Z</dcterms:created>
  <dcterms:modified xsi:type="dcterms:W3CDTF">2025-04-25T16:41:38Z</dcterms:modified>
  <cp:category/>
</cp:coreProperties>
</file>