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heme/themeOverride1.xml" ContentType="application/vnd.openxmlformats-officedocument.themeOverride+xml"/>
  <Override PartName="/ppt/charts/chart7.xml" ContentType="application/vnd.openxmlformats-officedocument.drawingml.chart+xml"/>
  <Override PartName="/ppt/theme/themeOverride2.xml" ContentType="application/vnd.openxmlformats-officedocument.themeOverride+xml"/>
  <Override PartName="/ppt/charts/chart8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9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10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1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948" r:id="rId1"/>
    <p:sldMasterId id="2147483997" r:id="rId2"/>
  </p:sldMasterIdLst>
  <p:notesMasterIdLst>
    <p:notesMasterId r:id="rId23"/>
  </p:notesMasterIdLst>
  <p:handoutMasterIdLst>
    <p:handoutMasterId r:id="rId24"/>
  </p:handoutMasterIdLst>
  <p:sldIdLst>
    <p:sldId id="569" r:id="rId3"/>
    <p:sldId id="570" r:id="rId4"/>
    <p:sldId id="572" r:id="rId5"/>
    <p:sldId id="587" r:id="rId6"/>
    <p:sldId id="573" r:id="rId7"/>
    <p:sldId id="588" r:id="rId8"/>
    <p:sldId id="589" r:id="rId9"/>
    <p:sldId id="586" r:id="rId10"/>
    <p:sldId id="574" r:id="rId11"/>
    <p:sldId id="575" r:id="rId12"/>
    <p:sldId id="576" r:id="rId13"/>
    <p:sldId id="577" r:id="rId14"/>
    <p:sldId id="578" r:id="rId15"/>
    <p:sldId id="579" r:id="rId16"/>
    <p:sldId id="580" r:id="rId17"/>
    <p:sldId id="581" r:id="rId18"/>
    <p:sldId id="582" r:id="rId19"/>
    <p:sldId id="583" r:id="rId20"/>
    <p:sldId id="584" r:id="rId21"/>
    <p:sldId id="585" r:id="rId22"/>
  </p:sldIdLst>
  <p:sldSz cx="9144000" cy="5143500" type="screen16x9"/>
  <p:notesSz cx="6858000" cy="9144000"/>
  <p:embeddedFontLst>
    <p:embeddedFont>
      <p:font typeface="DengXian Light" panose="02010600030101010101" pitchFamily="2" charset="-122"/>
      <p:regular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Raleway Black" panose="020B0A03030101060003" pitchFamily="34" charset="0"/>
      <p:bold r:id="rId30"/>
      <p:boldItalic r:id="rId31"/>
    </p:embeddedFont>
    <p:embeddedFont>
      <p:font typeface="Open Sans Bold" panose="020B0806030504020204" pitchFamily="34" charset="0"/>
      <p:bold r:id="rId32"/>
    </p:embeddedFont>
    <p:embeddedFont>
      <p:font typeface="Open Sans Light" panose="020B0306030504020204" pitchFamily="34" charset="0"/>
      <p:regular r:id="rId33"/>
      <p:italic r:id="rId34"/>
    </p:embeddedFont>
    <p:embeddedFont>
      <p:font typeface="ＭＳ Ｐゴシック" panose="020B0600070205080204" pitchFamily="34" charset="-128"/>
      <p:regular r:id="rId35"/>
    </p:embeddedFont>
    <p:embeddedFont>
      <p:font typeface="Raleway ExtraBold" panose="020B0903030101060003" pitchFamily="34" charset="0"/>
      <p:bold r:id="rId36"/>
      <p:boldItalic r:id="rId37"/>
    </p:embeddedFont>
    <p:embeddedFont>
      <p:font typeface="Open Sans Extrabold" panose="020B0906030804020204" pitchFamily="34" charset="0"/>
      <p:bold r:id="rId38"/>
      <p:boldItalic r:id="rId39"/>
    </p:embeddedFont>
    <p:embeddedFont>
      <p:font typeface="Century Gothic" panose="020B0502020202020204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56" userDrawn="1">
          <p15:clr>
            <a:srgbClr val="A4A3A4"/>
          </p15:clr>
        </p15:guide>
        <p15:guide id="2" pos="4704" userDrawn="1">
          <p15:clr>
            <a:srgbClr val="A4A3A4"/>
          </p15:clr>
        </p15:guide>
        <p15:guide id="5" orient="horz" pos="3084" userDrawn="1">
          <p15:clr>
            <a:srgbClr val="A4A3A4"/>
          </p15:clr>
        </p15:guide>
        <p15:guide id="6" pos="3192" userDrawn="1">
          <p15:clr>
            <a:srgbClr val="A4A3A4"/>
          </p15:clr>
        </p15:guide>
        <p15:guide id="7" pos="1272" userDrawn="1">
          <p15:clr>
            <a:srgbClr val="A4A3A4"/>
          </p15:clr>
        </p15:guide>
        <p15:guide id="8" pos="3912" userDrawn="1">
          <p15:clr>
            <a:srgbClr val="A4A3A4"/>
          </p15:clr>
        </p15:guide>
        <p15:guide id="9" orient="horz" pos="468" userDrawn="1">
          <p15:clr>
            <a:srgbClr val="A4A3A4"/>
          </p15:clr>
        </p15:guide>
        <p15:guide id="10" orient="horz" pos="2430" userDrawn="1">
          <p15:clr>
            <a:srgbClr val="A4A3A4"/>
          </p15:clr>
        </p15:guide>
        <p15:guide id="11" pos="4848" userDrawn="1">
          <p15:clr>
            <a:srgbClr val="A4A3A4"/>
          </p15:clr>
        </p15:guide>
        <p15:guide id="12" pos="4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9A22"/>
    <a:srgbClr val="F0B51C"/>
    <a:srgbClr val="00A6B8"/>
    <a:srgbClr val="419438"/>
    <a:srgbClr val="9EC531"/>
    <a:srgbClr val="009A75"/>
    <a:srgbClr val="00BC8F"/>
    <a:srgbClr val="00B489"/>
    <a:srgbClr val="0083A2"/>
    <a:srgbClr val="31A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76497" autoAdjust="0"/>
  </p:normalViewPr>
  <p:slideViewPr>
    <p:cSldViewPr snapToGrid="0" showGuides="1">
      <p:cViewPr varScale="1">
        <p:scale>
          <a:sx n="109" d="100"/>
          <a:sy n="109" d="100"/>
        </p:scale>
        <p:origin x="595" y="82"/>
      </p:cViewPr>
      <p:guideLst>
        <p:guide orient="horz" pos="3156"/>
        <p:guide pos="4704"/>
        <p:guide orient="horz" pos="3084"/>
        <p:guide pos="3192"/>
        <p:guide pos="1272"/>
        <p:guide pos="3912"/>
        <p:guide orient="horz" pos="468"/>
        <p:guide orient="horz" pos="2430"/>
        <p:guide pos="4848"/>
        <p:guide pos="4128"/>
      </p:guideLst>
    </p:cSldViewPr>
  </p:slideViewPr>
  <p:outlineViewPr>
    <p:cViewPr>
      <p:scale>
        <a:sx n="33" d="100"/>
        <a:sy n="33" d="100"/>
      </p:scale>
      <p:origin x="0" y="9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1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cs typeface="Open Sans" panose="02040503050201020203" pitchFamily="18" charset="0"/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FB-419F-B251-F1CE789E21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FB-419F-B251-F1CE789E21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FB-419F-B251-F1CE789E21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7"/>
        <c:overlap val="-18"/>
        <c:axId val="1158288192"/>
        <c:axId val="1158281304"/>
      </c:barChart>
      <c:catAx>
        <c:axId val="115828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8281304"/>
        <c:crosses val="autoZero"/>
        <c:auto val="1"/>
        <c:lblAlgn val="ctr"/>
        <c:lblOffset val="100"/>
        <c:noMultiLvlLbl val="0"/>
      </c:catAx>
      <c:valAx>
        <c:axId val="1158281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8288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309053908475018"/>
          <c:y val="0.16442684482457992"/>
          <c:w val="0.61524919203635353"/>
          <c:h val="0.7722815164224030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AD-47E8-B235-66C9375941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B5-4C0D-A804-7940D41EDA6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5AD-47E8-B235-66C93759417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5AD-47E8-B235-66C937594177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B5-4C0D-A804-7940D41ED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309053908475018"/>
          <c:y val="0.16442684482457992"/>
          <c:w val="0.61524919203635353"/>
          <c:h val="0.7722815164224030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AD-47E8-B235-66C9375941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B5-4C0D-A804-7940D41EDA6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5AD-47E8-B235-66C93759417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5AD-47E8-B235-66C937594177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B5-4C0D-A804-7940D41ED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Chart Title</a:t>
            </a:r>
          </a:p>
        </c:rich>
      </c:tx>
      <c:layout>
        <c:manualLayout>
          <c:xMode val="edge"/>
          <c:yMode val="edge"/>
          <c:x val="0.39837020895597186"/>
          <c:y val="3.10397118756515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187492711454561E-2"/>
          <c:y val="0.15954506681831107"/>
          <c:w val="0.86082685114597635"/>
          <c:h val="0.612313524784380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C1-4B09-93C5-55FDB887D4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C1-4B09-93C5-55FDB887D42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C1-4B09-93C5-55FDB887D4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7"/>
        <c:overlap val="-18"/>
        <c:axId val="1158288192"/>
        <c:axId val="1158281304"/>
      </c:barChart>
      <c:catAx>
        <c:axId val="115828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8281304"/>
        <c:crosses val="autoZero"/>
        <c:auto val="1"/>
        <c:lblAlgn val="ctr"/>
        <c:lblOffset val="100"/>
        <c:noMultiLvlLbl val="0"/>
      </c:catAx>
      <c:valAx>
        <c:axId val="1158281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8288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31925014518643"/>
          <c:y val="4.7100799999999998E-2"/>
          <c:w val="0.81517850056751828"/>
          <c:h val="0.7146830806462203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2016</c:v>
                </c:pt>
                <c:pt idx="2">
                  <c:v>2015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60</c:v>
                </c:pt>
                <c:pt idx="2">
                  <c:v>20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C8-4CCD-8BD8-953C22AEE6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0">
                  <a:srgbClr val="31A9EA"/>
                </a:gs>
                <a:gs pos="90000">
                  <a:schemeClr val="accent1"/>
                </a:gs>
              </a:gsLst>
              <a:lin ang="0" scaled="1"/>
              <a:tileRect/>
            </a:gradFill>
            <a:ln w="12700" cap="flat">
              <a:noFill/>
              <a:miter lim="400000"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87C8-4CCD-8BD8-953C22AEE67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87C8-4CCD-8BD8-953C22AEE67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87C8-4CCD-8BD8-953C22AEE670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87C8-4CCD-8BD8-953C22AEE670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2016</c:v>
                </c:pt>
                <c:pt idx="2">
                  <c:v>2015</c:v>
                </c:pt>
                <c:pt idx="3">
                  <c:v>2014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45</c:v>
                </c:pt>
                <c:pt idx="1">
                  <c:v>45</c:v>
                </c:pt>
                <c:pt idx="2">
                  <c:v>85</c:v>
                </c:pt>
                <c:pt idx="3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C8-4CCD-8BD8-953C22AEE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"/>
        <c:axId val="-2137929312"/>
        <c:axId val="-2137932544"/>
      </c:barChart>
      <c:catAx>
        <c:axId val="-213792931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DDE0E4"/>
            </a:solidFill>
            <a:prstDash val="solid"/>
            <a:round/>
          </a:ln>
        </c:spPr>
        <c:txPr>
          <a:bodyPr rot="0"/>
          <a:lstStyle/>
          <a:p>
            <a:pPr>
              <a:defRPr sz="800" b="1" i="0" u="none" strike="noStrike">
                <a:solidFill>
                  <a:srgbClr val="53585F"/>
                </a:solidFill>
                <a:latin typeface="+mn-lt"/>
                <a:cs typeface="Arial" panose="020B0604020202020204" pitchFamily="34" charset="0"/>
              </a:defRPr>
            </a:pPr>
            <a:endParaRPr lang="en-US"/>
          </a:p>
        </c:txPr>
        <c:crossAx val="-2137932544"/>
        <c:crosses val="autoZero"/>
        <c:auto val="1"/>
        <c:lblAlgn val="ctr"/>
        <c:lblOffset val="100"/>
        <c:noMultiLvlLbl val="1"/>
      </c:catAx>
      <c:valAx>
        <c:axId val="-2137932544"/>
        <c:scaling>
          <c:orientation val="minMax"/>
        </c:scaling>
        <c:delete val="0"/>
        <c:axPos val="t"/>
        <c:majorGridlines>
          <c:spPr>
            <a:ln w="12700" cap="flat">
              <a:solidFill>
                <a:srgbClr val="AAACBD"/>
              </a:solidFill>
              <a:prstDash val="dash"/>
              <a:round/>
            </a:ln>
          </c:spPr>
        </c:majorGridlines>
        <c:numFmt formatCode="0" sourceLinked="0"/>
        <c:majorTickMark val="none"/>
        <c:minorTickMark val="none"/>
        <c:tickLblPos val="high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sz="800" b="1" i="0" u="none" strike="noStrike">
                <a:solidFill>
                  <a:srgbClr val="53585F"/>
                </a:solidFill>
                <a:latin typeface="+mn-lt"/>
                <a:cs typeface="Arial" panose="020B0604020202020204" pitchFamily="34" charset="0"/>
              </a:defRPr>
            </a:pPr>
            <a:endParaRPr lang="en-US"/>
          </a:p>
        </c:txPr>
        <c:crossAx val="-2137929312"/>
        <c:crosses val="autoZero"/>
        <c:crossBetween val="between"/>
        <c:majorUnit val="22.5"/>
        <c:minorUnit val="11.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31952804648988986"/>
          <c:y val="0.87803873319805292"/>
          <c:w val="0.37374298790512051"/>
          <c:h val="0.10707034779267444"/>
        </c:manualLayout>
      </c:layout>
      <c:overlay val="0"/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 rot="0"/>
          <a:lstStyle/>
          <a:p>
            <a:pPr>
              <a:defRPr sz="1050" b="1" i="0" u="none" strike="noStrike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pPr>
            <a:r>
              <a:rPr lang="en-US" sz="1050" b="1" i="0" u="none" strike="noStrike" dirty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Series 1</a:t>
            </a:r>
          </a:p>
        </c:rich>
      </c:tx>
      <c:layout>
        <c:manualLayout>
          <c:xMode val="edge"/>
          <c:yMode val="edge"/>
          <c:x val="0.42584796843105738"/>
          <c:y val="8.6889804132775791E-2"/>
          <c:w val="5.43118E-2"/>
          <c:h val="6.99901E-2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1.6883224459041987E-2"/>
          <c:y val="0.12940618459775907"/>
          <c:w val="0.97811700000000001"/>
          <c:h val="0.62356192139473865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c:spPr>
          <c:invertIfNegative val="0"/>
          <c:dPt>
            <c:idx val="0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1-68CE-42DE-8DBB-143D7940EC12}"/>
              </c:ext>
            </c:extLst>
          </c:dPt>
          <c:dPt>
            <c:idx val="1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3-68CE-42DE-8DBB-143D7940EC12}"/>
              </c:ext>
            </c:extLst>
          </c:dPt>
          <c:dPt>
            <c:idx val="2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5-68CE-42DE-8DBB-143D7940EC12}"/>
              </c:ext>
            </c:extLst>
          </c:dPt>
          <c:dPt>
            <c:idx val="3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7-68CE-42DE-8DBB-143D7940EC12}"/>
              </c:ext>
            </c:extLst>
          </c:dPt>
          <c:dPt>
            <c:idx val="4"/>
            <c:invertIfNegative val="1"/>
            <c:bubble3D val="0"/>
            <c:spPr>
              <a:gradFill flip="none" rotWithShape="1"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18900000" scaled="0"/>
              </a:gra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9-68CE-42DE-8DBB-143D7940EC12}"/>
              </c:ext>
            </c:extLst>
          </c:dPt>
          <c:dPt>
            <c:idx val="5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B-68CE-42DE-8DBB-143D7940EC1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pPr>
                      <a:defRPr sz="105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defRPr>
                    </a:pPr>
                    <a:fld id="{AC35BAAA-4BAC-4CD0-9824-C480B6CBF977}" type="VALUE">
                      <a:rPr lang="en-US" sz="105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pPr>
                        <a:defRPr sz="105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" sourceLinked="0"/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8CE-42DE-8DBB-143D7940EC1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pPr>
                      <a:defRPr sz="105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defRPr>
                    </a:pPr>
                    <a:fld id="{4CD08BDD-6F3A-4EBC-BCDC-60398E4D3764}" type="VALUE">
                      <a:rPr lang="en-US" sz="105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pPr>
                        <a:defRPr sz="105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" sourceLinked="0"/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8CE-42DE-8DBB-143D7940EC1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pPr>
                      <a:defRPr sz="105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defRPr>
                    </a:pPr>
                    <a:fld id="{952840EE-CB66-4711-B0DB-BC07FFF04169}" type="VALUE">
                      <a:rPr lang="en-US" sz="105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pPr>
                        <a:defRPr sz="105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" sourceLinked="0"/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8CE-42DE-8DBB-143D7940EC1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pPr>
                      <a:defRPr sz="105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defRPr>
                    </a:pPr>
                    <a:fld id="{43DAB17F-29FC-4743-AEBF-183CF0A52441}" type="VALUE">
                      <a:rPr lang="en-US" sz="105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pPr>
                        <a:defRPr sz="105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" sourceLinked="0"/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68CE-42DE-8DBB-143D7940EC1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pPr>
                      <a:defRPr sz="105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defRPr>
                    </a:pPr>
                    <a:fld id="{6AED6D73-AD8F-477C-9B4C-808545C56B49}" type="VALUE">
                      <a:rPr lang="en-US" sz="105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pPr>
                        <a:defRPr sz="105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" sourceLinked="0"/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68CE-42DE-8DBB-143D7940EC1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pPr>
                      <a:defRPr sz="105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defRPr>
                    </a:pPr>
                    <a:fld id="{217FF40A-B80C-45AD-B05F-4C1D5D9539AB}" type="VALUE">
                      <a:rPr lang="en-US" sz="105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a:pPr>
                        <a:defRPr sz="105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" sourceLinked="0"/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68CE-42DE-8DBB-143D7940EC12}"/>
                </c:ext>
              </c:extLst>
            </c:dLbl>
            <c:numFmt formatCode="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 b="0" i="0" u="none" strike="noStrik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Lit>
              <c:formatCode>General</c:formatCode>
              <c:ptCount val="6"/>
              <c:pt idx="0">
                <c:v>45</c:v>
              </c:pt>
              <c:pt idx="1">
                <c:v>60</c:v>
              </c:pt>
              <c:pt idx="2">
                <c:v>25</c:v>
              </c:pt>
              <c:pt idx="3">
                <c:v>30</c:v>
              </c:pt>
              <c:pt idx="4">
                <c:v>60</c:v>
              </c:pt>
              <c:pt idx="5">
                <c:v>80</c:v>
              </c:pt>
            </c:numLit>
          </c:val>
          <c:extLst>
            <c:ext xmlns:c15="http://schemas.microsoft.com/office/drawing/2012/chart" uri="{02D57815-91ED-43cb-92C2-25804820EDAC}">
              <c15:filteredSeriesTitle>
                <c15:tx>
                  <c:v>Series 1</c:v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Lit>
                    <c:ptCount val="6"/>
                    <c:pt idx="0">
                      <c:v>HD</c:v>
                    </c:pt>
                    <c:pt idx="1">
                      <c:v>ML</c:v>
                    </c:pt>
                    <c:pt idx="2">
                      <c:v>NH</c:v>
                    </c:pt>
                    <c:pt idx="3">
                      <c:v>PO</c:v>
                    </c:pt>
                    <c:pt idx="4">
                      <c:v>GD</c:v>
                    </c:pt>
                    <c:pt idx="5">
                      <c:v>TY</c:v>
                    </c:pt>
                  </c:strLit>
                </c15:cat>
              </c15:filteredCategoryTitle>
            </c:ext>
            <c:ext xmlns:c16="http://schemas.microsoft.com/office/drawing/2014/chart" uri="{C3380CC4-5D6E-409C-BE32-E72D297353CC}">
              <c16:uniqueId val="{0000000C-68CE-42DE-8DBB-143D7940EC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-27"/>
        <c:axId val="-2138889712"/>
        <c:axId val="-2138892864"/>
      </c:barChart>
      <c:catAx>
        <c:axId val="-21388897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miter lim="800000"/>
          </a:ln>
        </c:spPr>
        <c:txPr>
          <a:bodyPr rot="0"/>
          <a:lstStyle/>
          <a:p>
            <a:pPr>
              <a:defRPr sz="900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pPr>
            <a:endParaRPr lang="en-US"/>
          </a:p>
        </c:txPr>
        <c:crossAx val="-2138892864"/>
        <c:crosses val="autoZero"/>
        <c:auto val="1"/>
        <c:lblAlgn val="ctr"/>
        <c:lblOffset val="100"/>
        <c:noMultiLvlLbl val="1"/>
      </c:catAx>
      <c:valAx>
        <c:axId val="-2138892864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one"/>
        <c:spPr>
          <a:ln w="12700" cap="flat">
            <a:noFill/>
            <a:prstDash val="solid"/>
            <a:miter lim="800000"/>
          </a:ln>
        </c:spPr>
        <c:txPr>
          <a:bodyPr rot="0"/>
          <a:lstStyle/>
          <a:p>
            <a:pPr>
              <a:defRPr sz="10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-2138889712"/>
        <c:crosses val="autoZero"/>
        <c:crossBetween val="between"/>
        <c:majorUnit val="20"/>
        <c:minorUnit val="10"/>
      </c:valAx>
      <c:spPr>
        <a:noFill/>
        <a:ln w="12700" cap="flat">
          <a:noFill/>
          <a:miter lim="400000"/>
        </a:ln>
        <a:effectLst/>
      </c:spPr>
    </c:plotArea>
    <c:legend>
      <c:legendPos val="b"/>
      <c:overlay val="0"/>
      <c:txPr>
        <a:bodyPr/>
        <a:lstStyle/>
        <a:p>
          <a:pPr rtl="0">
            <a:defRPr>
              <a:solidFill>
                <a:schemeClr val="tx2"/>
              </a:solidFill>
            </a:defRPr>
          </a:pPr>
          <a:endParaRPr lang="en-US"/>
        </a:p>
      </c:txPr>
    </c:legend>
    <c:plotVisOnly val="1"/>
    <c:dispBlanksAs val="gap"/>
    <c:showDLblsOverMax val="1"/>
  </c:chart>
  <c:spPr>
    <a:noFill/>
    <a:ln w="9525"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31925014518643"/>
          <c:y val="0.12155479959603413"/>
          <c:w val="0.8548753034427764"/>
          <c:h val="0.640229231870780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 w="12700" cap="flat">
              <a:noFill/>
              <a:miter lim="400000"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2016</c:v>
                </c:pt>
                <c:pt idx="2">
                  <c:v>2015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60</c:v>
                </c:pt>
                <c:pt idx="2">
                  <c:v>20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E1-4D80-BBDA-8FF73B9549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0">
                  <a:srgbClr val="31A9EA"/>
                </a:gs>
                <a:gs pos="90000">
                  <a:schemeClr val="accent1"/>
                </a:gs>
              </a:gsLst>
              <a:lin ang="0" scaled="1"/>
              <a:tileRect/>
            </a:gradFill>
            <a:ln w="12700" cap="flat">
              <a:noFill/>
              <a:miter lim="400000"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3E1-4D80-BBDA-8FF73B95493B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73E1-4D80-BBDA-8FF73B95493B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73E1-4D80-BBDA-8FF73B95493B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73E1-4D80-BBDA-8FF73B95493B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2016</c:v>
                </c:pt>
                <c:pt idx="2">
                  <c:v>2015</c:v>
                </c:pt>
                <c:pt idx="3">
                  <c:v>2014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45</c:v>
                </c:pt>
                <c:pt idx="1">
                  <c:v>45</c:v>
                </c:pt>
                <c:pt idx="2">
                  <c:v>85</c:v>
                </c:pt>
                <c:pt idx="3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3E1-4D80-BBDA-8FF73B9549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"/>
        <c:axId val="-2137929312"/>
        <c:axId val="-2137932544"/>
      </c:barChart>
      <c:catAx>
        <c:axId val="-213792931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DDE0E4"/>
            </a:solidFill>
            <a:prstDash val="solid"/>
            <a:round/>
          </a:ln>
        </c:spPr>
        <c:txPr>
          <a:bodyPr rot="0"/>
          <a:lstStyle/>
          <a:p>
            <a:pPr>
              <a:defRPr sz="800" b="1" i="0" u="none" strike="noStrike">
                <a:solidFill>
                  <a:srgbClr val="53585F"/>
                </a:solidFill>
                <a:latin typeface="+mn-lt"/>
                <a:cs typeface="Arial" panose="020B0604020202020204" pitchFamily="34" charset="0"/>
              </a:defRPr>
            </a:pPr>
            <a:endParaRPr lang="en-US"/>
          </a:p>
        </c:txPr>
        <c:crossAx val="-2137932544"/>
        <c:crosses val="autoZero"/>
        <c:auto val="1"/>
        <c:lblAlgn val="ctr"/>
        <c:lblOffset val="100"/>
        <c:noMultiLvlLbl val="1"/>
      </c:catAx>
      <c:valAx>
        <c:axId val="-2137932544"/>
        <c:scaling>
          <c:orientation val="minMax"/>
        </c:scaling>
        <c:delete val="0"/>
        <c:axPos val="t"/>
        <c:majorGridlines>
          <c:spPr>
            <a:ln w="12700" cap="flat">
              <a:solidFill>
                <a:srgbClr val="AAACBD"/>
              </a:solidFill>
              <a:prstDash val="dash"/>
              <a:round/>
            </a:ln>
          </c:spPr>
        </c:majorGridlines>
        <c:numFmt formatCode="0" sourceLinked="0"/>
        <c:majorTickMark val="none"/>
        <c:minorTickMark val="none"/>
        <c:tickLblPos val="high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sz="800" b="1" i="0" u="none" strike="noStrike">
                <a:solidFill>
                  <a:srgbClr val="53585F"/>
                </a:solidFill>
                <a:latin typeface="+mn-lt"/>
                <a:cs typeface="Arial" panose="020B0604020202020204" pitchFamily="34" charset="0"/>
              </a:defRPr>
            </a:pPr>
            <a:endParaRPr lang="en-US"/>
          </a:p>
        </c:txPr>
        <c:crossAx val="-2137929312"/>
        <c:crosses val="autoZero"/>
        <c:crossBetween val="between"/>
        <c:majorUnit val="22.5"/>
        <c:minorUnit val="11.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31952804648988986"/>
          <c:y val="0.87803873319805292"/>
          <c:w val="0.37374298790512051"/>
          <c:h val="0.10707034779267444"/>
        </c:manualLayout>
      </c:layout>
      <c:overlay val="0"/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3.3196720890914251E-2"/>
          <c:y val="0.18374036313802034"/>
          <c:w val="0.92145141645356798"/>
          <c:h val="0.634699154892811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50000">
                  <a:srgbClr val="008D9B"/>
                </a:gs>
                <a:gs pos="0">
                  <a:srgbClr val="31A9EA"/>
                </a:gs>
                <a:gs pos="100000">
                  <a:srgbClr val="54B948"/>
                </a:gs>
              </a:gsLst>
              <a:lin ang="5400000" scaled="1"/>
              <a:tileRect/>
            </a:gra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50000">
                    <a:srgbClr val="008D9B"/>
                  </a:gs>
                  <a:gs pos="0">
                    <a:srgbClr val="31A9EA"/>
                  </a:gs>
                  <a:gs pos="100000">
                    <a:srgbClr val="54B948"/>
                  </a:gs>
                </a:gsLst>
                <a:lin ang="5400000" scaled="1"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8174-4698-BE8D-C61426AF1F3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00-46C6-A391-8E5DB4E4B0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53585F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00-46C6-A391-8E5DB4E4B0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FFFF">
                <a:lumMod val="50000"/>
              </a:srgb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00-46C6-A391-8E5DB4E4B0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overlap val="-14"/>
        <c:axId val="1826479600"/>
        <c:axId val="1826476880"/>
      </c:barChart>
      <c:catAx>
        <c:axId val="182647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pPr>
            <a:endParaRPr lang="en-US"/>
          </a:p>
        </c:txPr>
        <c:crossAx val="1826476880"/>
        <c:crosses val="autoZero"/>
        <c:auto val="1"/>
        <c:lblAlgn val="ctr"/>
        <c:lblOffset val="100"/>
        <c:noMultiLvlLbl val="0"/>
      </c:catAx>
      <c:valAx>
        <c:axId val="182647688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1826479600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 sz="900">
              <a:solidFill>
                <a:schemeClr val="tx1">
                  <a:lumMod val="75000"/>
                  <a:lumOff val="25000"/>
                </a:schemeClr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3.3196720890914251E-2"/>
          <c:y val="8.1375002788373604E-2"/>
          <c:w val="0.92145141645356798"/>
          <c:h val="0.73706484641638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16000">
                  <a:srgbClr val="54B948"/>
                </a:gs>
                <a:gs pos="100000">
                  <a:srgbClr val="0099BF"/>
                </a:gs>
              </a:gsLst>
              <a:lin ang="5400000" scaled="1"/>
              <a:tileRect/>
            </a:gradFill>
            <a:ln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3D-44C8-9E16-D861FE1059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53585F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3D-44C8-9E16-D861FE1059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FFFF">
                <a:lumMod val="50000"/>
              </a:srgb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3D-44C8-9E16-D861FE1059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overlap val="-14"/>
        <c:axId val="1826479600"/>
        <c:axId val="1826476880"/>
      </c:barChart>
      <c:catAx>
        <c:axId val="182647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826476880"/>
        <c:crosses val="autoZero"/>
        <c:auto val="1"/>
        <c:lblAlgn val="ctr"/>
        <c:lblOffset val="100"/>
        <c:noMultiLvlLbl val="0"/>
      </c:catAx>
      <c:valAx>
        <c:axId val="182647688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18264796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6584782452998545"/>
          <c:y val="0.90332017220995331"/>
          <c:w val="0.66830435094002916"/>
          <c:h val="9.6679827790046621E-2"/>
        </c:manualLayout>
      </c:layout>
      <c:overlay val="0"/>
      <c:txPr>
        <a:bodyPr/>
        <a:lstStyle/>
        <a:p>
          <a:pPr>
            <a:defRPr sz="900">
              <a:solidFill>
                <a:schemeClr val="tx1">
                  <a:lumMod val="75000"/>
                  <a:lumOff val="25000"/>
                </a:schemeClr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309053908475018"/>
          <c:y val="0.16442684482457992"/>
          <c:w val="0.61524919203635353"/>
          <c:h val="0.7722815164224030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55E-4200-A409-D200803787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B5-4C0D-A804-7940D41EDA6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55E-4200-A409-D200803787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55E-4200-A409-D20080378735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B5-4C0D-A804-7940D41ED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309053908475018"/>
          <c:y val="0.16442684482457992"/>
          <c:w val="0.61524919203635353"/>
          <c:h val="0.7722815164224030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AD-47E8-B235-66C9375941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B5-4C0D-A804-7940D41EDA6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5AD-47E8-B235-66C93759417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5AD-47E8-B235-66C937594177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B5-4C0D-A804-7940D41ED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F77A209-F844-4A46-BDFE-E062D927200E}" type="datetimeFigureOut">
              <a:rPr lang="en-US">
                <a:latin typeface="Century Gothic" panose="020B0502020202020204" pitchFamily="34" charset="0"/>
              </a:rPr>
              <a:pPr>
                <a:defRPr/>
              </a:pPr>
              <a:t>7/31/2019</a:t>
            </a:fld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B7BE09D-EF82-3842-A70F-9AC7495351A6}" type="slidenum">
              <a:rPr lang="en-US">
                <a:latin typeface="Century Gothic" panose="020B0502020202020204" pitchFamily="34" charset="0"/>
              </a:rPr>
              <a:pPr>
                <a:defRPr/>
              </a:pPr>
              <a:t>‹#›</a:t>
            </a:fld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3872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7D3AEAF-02D2-BD45-AA0E-B0DD3CEBED13}" type="datetimeFigureOut">
              <a:rPr lang="en-US" smtClean="0"/>
              <a:pPr>
                <a:defRPr/>
              </a:pPr>
              <a:t>7/31/2019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54DF2175-7DAB-6E40-A633-1A053EC371F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93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anose="020B0502020202020204" pitchFamily="34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F2175-7DAB-6E40-A633-1A053EC371F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F2175-7DAB-6E40-A633-1A053EC371F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80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450"/>
            <a:ext cx="9144000" cy="5140599"/>
          </a:xfrm>
          <a:prstGeom prst="rect">
            <a:avLst/>
          </a:prstGeom>
        </p:spPr>
      </p:pic>
      <p:sp>
        <p:nvSpPr>
          <p:cNvPr id="12" name="Shape 1241"/>
          <p:cNvSpPr/>
          <p:nvPr userDrawn="1"/>
        </p:nvSpPr>
        <p:spPr>
          <a:xfrm rot="10800000">
            <a:off x="0" y="-3"/>
            <a:ext cx="9144000" cy="5142049"/>
          </a:xfrm>
          <a:prstGeom prst="rect">
            <a:avLst/>
          </a:prstGeom>
          <a:gradFill>
            <a:gsLst>
              <a:gs pos="95000">
                <a:schemeClr val="accent5"/>
              </a:gs>
              <a:gs pos="54000">
                <a:schemeClr val="accent2">
                  <a:alpha val="91000"/>
                </a:schemeClr>
              </a:gs>
              <a:gs pos="34000">
                <a:schemeClr val="accent3">
                  <a:alpha val="77000"/>
                </a:schemeClr>
              </a:gs>
              <a:gs pos="505">
                <a:srgbClr val="31A9EA"/>
              </a:gs>
              <a:gs pos="16000">
                <a:schemeClr val="accent4">
                  <a:alpha val="84000"/>
                </a:schemeClr>
              </a:gs>
              <a:gs pos="75000">
                <a:schemeClr val="accent1">
                  <a:alpha val="85000"/>
                </a:schemeClr>
              </a:gs>
            </a:gsLst>
            <a:lin ang="1800000" scaled="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34643" y="932095"/>
            <a:ext cx="5195238" cy="2430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600" cap="all" spc="40" baseline="0">
                <a:solidFill>
                  <a:schemeClr val="bg1"/>
                </a:solidFill>
                <a:latin typeface="+mj-lt"/>
                <a:cs typeface="Open Sans" panose="020B0604020202020204" charset="0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4643" y="3417727"/>
            <a:ext cx="5195238" cy="711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000"/>
              </a:lnSpc>
              <a:buNone/>
              <a:defRPr sz="1800" spc="-3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634643" y="4948575"/>
            <a:ext cx="4095914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NCR Confidential - Internal Use Only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0" name="Picture 46" descr="NCR-BB-Alt-361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9892" y="4227011"/>
            <a:ext cx="731045" cy="73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64398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750969"/>
            <a:ext cx="7895419" cy="853738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24766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 - Internal Use Only</a:t>
            </a:r>
            <a:endParaRPr lang="en-US" dirty="0"/>
          </a:p>
        </p:txBody>
      </p:sp>
      <p:pic>
        <p:nvPicPr>
          <p:cNvPr id="6" name="Picture 46" descr="NCR-BB-Alt-361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4847" y="1790054"/>
            <a:ext cx="1703022" cy="170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4676776" y="1790701"/>
            <a:ext cx="1703388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1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750969"/>
            <a:ext cx="7895419" cy="853738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24766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 - Internal Use Only</a:t>
            </a:r>
            <a:endParaRPr lang="en-US" dirty="0"/>
          </a:p>
        </p:txBody>
      </p:sp>
      <p:pic>
        <p:nvPicPr>
          <p:cNvPr id="6" name="Picture 46" descr="NCR-BB-Alt-361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1027" y="1790054"/>
            <a:ext cx="1703022" cy="170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4676776" y="1790701"/>
            <a:ext cx="1703388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5"/>
          <p:cNvSpPr>
            <a:spLocks/>
          </p:cNvSpPr>
          <p:nvPr userDrawn="1"/>
        </p:nvSpPr>
        <p:spPr bwMode="auto">
          <a:xfrm>
            <a:off x="4676776" y="1792289"/>
            <a:ext cx="1704976" cy="1704975"/>
          </a:xfrm>
          <a:custGeom>
            <a:avLst/>
            <a:gdLst>
              <a:gd name="T0" fmla="*/ 0 w 3773"/>
              <a:gd name="T1" fmla="*/ 0 h 3778"/>
              <a:gd name="T2" fmla="*/ 0 w 3773"/>
              <a:gd name="T3" fmla="*/ 0 h 3778"/>
              <a:gd name="T4" fmla="*/ 3773 w 3773"/>
              <a:gd name="T5" fmla="*/ 0 h 3778"/>
              <a:gd name="T6" fmla="*/ 3773 w 3773"/>
              <a:gd name="T7" fmla="*/ 3778 h 3778"/>
              <a:gd name="T8" fmla="*/ 0 w 3773"/>
              <a:gd name="T9" fmla="*/ 3778 h 3778"/>
              <a:gd name="T10" fmla="*/ 0 w 3773"/>
              <a:gd name="T11" fmla="*/ 0 h 3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3" h="3778">
                <a:moveTo>
                  <a:pt x="0" y="0"/>
                </a:moveTo>
                <a:lnTo>
                  <a:pt x="0" y="0"/>
                </a:lnTo>
                <a:lnTo>
                  <a:pt x="3773" y="0"/>
                </a:lnTo>
                <a:lnTo>
                  <a:pt x="3773" y="3778"/>
                </a:lnTo>
                <a:lnTo>
                  <a:pt x="0" y="3778"/>
                </a:lnTo>
                <a:lnTo>
                  <a:pt x="0" y="0"/>
                </a:lnTo>
                <a:close/>
              </a:path>
            </a:pathLst>
          </a:custGeom>
          <a:solidFill>
            <a:srgbClr val="4FBD3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13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- subhead -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628649" y="819150"/>
            <a:ext cx="8259711" cy="428625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2000" kern="1200" spc="-30" dirty="0">
                <a:solidFill>
                  <a:schemeClr val="accent1"/>
                </a:solidFill>
                <a:latin typeface="Raleway ExtraBold" panose="020B0903030101060003" pitchFamily="34" charset="0"/>
                <a:ea typeface="ＭＳ Ｐゴシック" charset="0"/>
                <a:cs typeface="ＭＳ Ｐゴシック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marL="0" lvl="0" indent="0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5"/>
          </p:nvPr>
        </p:nvSpPr>
        <p:spPr>
          <a:xfrm>
            <a:off x="628650" y="1247775"/>
            <a:ext cx="8259763" cy="35210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24766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 -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65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-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150813"/>
            <a:ext cx="8296275" cy="9937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24766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 - Internal Use Only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144588"/>
            <a:ext cx="8296275" cy="36464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0396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 -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2088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2 t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4818684" y="1152525"/>
            <a:ext cx="3896691" cy="498475"/>
          </a:xfrm>
          <a:prstGeom prst="rect">
            <a:avLst/>
          </a:prstGeom>
          <a:solidFill>
            <a:schemeClr val="accent1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ts val="178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633411" y="1152525"/>
            <a:ext cx="3896691" cy="498475"/>
          </a:xfrm>
          <a:prstGeom prst="rect">
            <a:avLst/>
          </a:prstGeom>
          <a:solidFill>
            <a:schemeClr val="accent1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ts val="178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33411" y="1652758"/>
            <a:ext cx="3896691" cy="2881141"/>
          </a:xfrm>
          <a:prstGeom prst="rect">
            <a:avLst/>
          </a:prstGeom>
          <a:solidFill>
            <a:schemeClr val="bg2"/>
          </a:solidFill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600">
                <a:solidFill>
                  <a:schemeClr val="tx2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400">
                <a:solidFill>
                  <a:schemeClr val="tx2"/>
                </a:solidFill>
              </a:defRPr>
            </a:lvl2pPr>
            <a:lvl3pPr marL="450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 marL="6192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 marL="792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818836" y="1652758"/>
            <a:ext cx="3896691" cy="2881141"/>
          </a:xfrm>
          <a:prstGeom prst="rect">
            <a:avLst/>
          </a:prstGeom>
          <a:solidFill>
            <a:schemeClr val="bg2"/>
          </a:solidFill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600">
                <a:solidFill>
                  <a:schemeClr val="tx2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400">
                <a:solidFill>
                  <a:schemeClr val="tx2"/>
                </a:solidFill>
              </a:defRPr>
            </a:lvl2pPr>
            <a:lvl3pPr marL="450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 marL="6192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 marL="792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24766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 -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19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3 column t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6177022" y="1152525"/>
            <a:ext cx="2591794" cy="498475"/>
          </a:xfrm>
          <a:prstGeom prst="rect">
            <a:avLst/>
          </a:prstGeom>
          <a:solidFill>
            <a:schemeClr val="accent4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3406623" y="1152525"/>
            <a:ext cx="2591794" cy="498475"/>
          </a:xfrm>
          <a:prstGeom prst="rect">
            <a:avLst/>
          </a:prstGeom>
          <a:solidFill>
            <a:schemeClr val="accent3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33456" y="1152525"/>
            <a:ext cx="2591794" cy="498475"/>
          </a:xfrm>
          <a:prstGeom prst="rect">
            <a:avLst/>
          </a:prstGeom>
          <a:solidFill>
            <a:schemeClr val="accent1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33411" y="1652758"/>
            <a:ext cx="2591839" cy="2881141"/>
          </a:xfrm>
          <a:prstGeom prst="rect">
            <a:avLst/>
          </a:prstGeom>
          <a:solidFill>
            <a:schemeClr val="bg2"/>
          </a:solidFill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600">
                <a:solidFill>
                  <a:schemeClr val="tx2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400">
                <a:solidFill>
                  <a:schemeClr val="tx2"/>
                </a:solidFill>
              </a:defRPr>
            </a:lvl2pPr>
            <a:lvl3pPr marL="450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 marL="6192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 marL="792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413781" y="1652758"/>
            <a:ext cx="2591839" cy="2881141"/>
          </a:xfrm>
          <a:prstGeom prst="rect">
            <a:avLst/>
          </a:prstGeom>
          <a:solidFill>
            <a:schemeClr val="bg2"/>
          </a:solidFill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defRPr sz="1600">
                <a:solidFill>
                  <a:schemeClr val="tx2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2pPr>
            <a:lvl3pPr marL="450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defRPr sz="1200">
                <a:solidFill>
                  <a:schemeClr val="tx2"/>
                </a:solidFill>
              </a:defRPr>
            </a:lvl3pPr>
            <a:lvl4pPr marL="6192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defRPr sz="1200">
                <a:solidFill>
                  <a:schemeClr val="tx2"/>
                </a:solidFill>
              </a:defRPr>
            </a:lvl4pPr>
            <a:lvl5pPr marL="792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171849" y="1652758"/>
            <a:ext cx="2591839" cy="2881141"/>
          </a:xfrm>
          <a:prstGeom prst="rect">
            <a:avLst/>
          </a:prstGeom>
          <a:solidFill>
            <a:schemeClr val="bg2"/>
          </a:solidFill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defRPr sz="1600">
                <a:solidFill>
                  <a:schemeClr val="tx2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defRPr sz="1400">
                <a:solidFill>
                  <a:schemeClr val="tx2"/>
                </a:solidFill>
              </a:defRPr>
            </a:lvl2pPr>
            <a:lvl3pPr marL="450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defRPr sz="1200">
                <a:solidFill>
                  <a:schemeClr val="tx2"/>
                </a:solidFill>
              </a:defRPr>
            </a:lvl3pPr>
            <a:lvl4pPr marL="6192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defRPr sz="1200">
                <a:solidFill>
                  <a:schemeClr val="tx2"/>
                </a:solidFill>
              </a:defRPr>
            </a:lvl4pPr>
            <a:lvl5pPr marL="792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24766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 -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15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4 column t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33412" y="1152000"/>
            <a:ext cx="1937532" cy="498475"/>
          </a:xfrm>
          <a:prstGeom prst="rect">
            <a:avLst/>
          </a:prstGeom>
          <a:solidFill>
            <a:schemeClr val="accent1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2717316" y="1152000"/>
            <a:ext cx="1937532" cy="498475"/>
          </a:xfrm>
          <a:prstGeom prst="rect">
            <a:avLst/>
          </a:prstGeom>
          <a:solidFill>
            <a:schemeClr val="accent2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4774178" y="1152000"/>
            <a:ext cx="1937532" cy="498475"/>
          </a:xfrm>
          <a:prstGeom prst="rect">
            <a:avLst/>
          </a:prstGeom>
          <a:solidFill>
            <a:schemeClr val="accent3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6831039" y="1152000"/>
            <a:ext cx="1937532" cy="498475"/>
          </a:xfrm>
          <a:prstGeom prst="rect">
            <a:avLst/>
          </a:prstGeom>
          <a:solidFill>
            <a:schemeClr val="accent4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33411" y="1652758"/>
            <a:ext cx="1937533" cy="2881141"/>
          </a:xfrm>
          <a:prstGeom prst="rect">
            <a:avLst/>
          </a:prstGeom>
          <a:solidFill>
            <a:schemeClr val="bg2"/>
          </a:solidFill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400">
                <a:solidFill>
                  <a:schemeClr val="tx2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2pPr>
            <a:lvl3pPr marL="450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100">
                <a:solidFill>
                  <a:schemeClr val="tx2"/>
                </a:solidFill>
              </a:defRPr>
            </a:lvl3pPr>
            <a:lvl4pPr marL="6192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100">
                <a:solidFill>
                  <a:schemeClr val="tx2"/>
                </a:solidFill>
              </a:defRPr>
            </a:lvl4pPr>
            <a:lvl5pPr marL="792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2717316" y="1652758"/>
            <a:ext cx="1937533" cy="2881141"/>
          </a:xfrm>
          <a:prstGeom prst="rect">
            <a:avLst/>
          </a:prstGeom>
          <a:solidFill>
            <a:schemeClr val="bg2"/>
          </a:solidFill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defRPr sz="1400">
                <a:solidFill>
                  <a:schemeClr val="tx2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defRPr sz="1200">
                <a:solidFill>
                  <a:schemeClr val="tx2"/>
                </a:solidFill>
              </a:defRPr>
            </a:lvl2pPr>
            <a:lvl3pPr marL="450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defRPr sz="1100">
                <a:solidFill>
                  <a:schemeClr val="tx2"/>
                </a:solidFill>
              </a:defRPr>
            </a:lvl3pPr>
            <a:lvl4pPr marL="6192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defRPr sz="1100">
                <a:solidFill>
                  <a:schemeClr val="tx2"/>
                </a:solidFill>
              </a:defRPr>
            </a:lvl4pPr>
            <a:lvl5pPr marL="792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774716" y="1652758"/>
            <a:ext cx="1937533" cy="2881141"/>
          </a:xfrm>
          <a:prstGeom prst="rect">
            <a:avLst/>
          </a:prstGeom>
          <a:solidFill>
            <a:schemeClr val="bg2"/>
          </a:solidFill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defRPr sz="1200">
                <a:solidFill>
                  <a:schemeClr val="tx2"/>
                </a:solidFill>
              </a:defRPr>
            </a:lvl2pPr>
            <a:lvl3pPr marL="450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defRPr sz="1100">
                <a:solidFill>
                  <a:schemeClr val="tx2"/>
                </a:solidFill>
              </a:defRPr>
            </a:lvl3pPr>
            <a:lvl4pPr marL="6192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defRPr sz="1100">
                <a:solidFill>
                  <a:schemeClr val="tx2"/>
                </a:solidFill>
              </a:defRPr>
            </a:lvl4pPr>
            <a:lvl5pPr marL="792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3"/>
              </a:buClr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6831038" y="1652758"/>
            <a:ext cx="1937533" cy="2881141"/>
          </a:xfrm>
          <a:prstGeom prst="rect">
            <a:avLst/>
          </a:prstGeom>
          <a:solidFill>
            <a:schemeClr val="bg2"/>
          </a:solidFill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defRPr sz="1400">
                <a:solidFill>
                  <a:schemeClr val="tx2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defRPr sz="1200">
                <a:solidFill>
                  <a:schemeClr val="tx2"/>
                </a:solidFill>
              </a:defRPr>
            </a:lvl2pPr>
            <a:lvl3pPr marL="450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defRPr sz="1100">
                <a:solidFill>
                  <a:schemeClr val="tx2"/>
                </a:solidFill>
              </a:defRPr>
            </a:lvl3pPr>
            <a:lvl4pPr marL="6192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defRPr sz="1100">
                <a:solidFill>
                  <a:schemeClr val="tx2"/>
                </a:solidFill>
              </a:defRPr>
            </a:lvl4pPr>
            <a:lvl5pPr marL="792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4"/>
              </a:buClr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24766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 -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24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xt box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633409" y="1152000"/>
            <a:ext cx="4022253" cy="3373600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ts val="248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4863971" y="1152525"/>
            <a:ext cx="3754800" cy="498475"/>
          </a:xfrm>
          <a:prstGeom prst="rect">
            <a:avLst/>
          </a:prstGeom>
          <a:solidFill>
            <a:schemeClr val="accent1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ts val="178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863972" y="1652758"/>
            <a:ext cx="3754800" cy="2881141"/>
          </a:xfrm>
          <a:prstGeom prst="rect">
            <a:avLst/>
          </a:prstGeom>
          <a:solidFill>
            <a:schemeClr val="bg2"/>
          </a:solidFill>
        </p:spPr>
        <p:txBody>
          <a:bodyPr lIns="108000" tIns="108000" rIns="108000"/>
          <a:lstStyle>
            <a:lvl1pPr marL="144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600">
                <a:solidFill>
                  <a:schemeClr val="tx2"/>
                </a:solidFill>
              </a:defRPr>
            </a:lvl1pPr>
            <a:lvl2pPr marL="2988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400">
                <a:solidFill>
                  <a:schemeClr val="tx2"/>
                </a:solidFill>
              </a:defRPr>
            </a:lvl2pPr>
            <a:lvl3pPr marL="450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3pPr>
            <a:lvl4pPr marL="6192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4pPr>
            <a:lvl5pPr marL="792000" indent="-1440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24766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 -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76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633408" y="967564"/>
            <a:ext cx="8212880" cy="322026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24766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 -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7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Title Slide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450"/>
            <a:ext cx="9144000" cy="5140599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>
          <a:xfrm>
            <a:off x="-15498" y="-7750"/>
            <a:ext cx="8008878" cy="5208399"/>
          </a:xfrm>
          <a:custGeom>
            <a:avLst/>
            <a:gdLst>
              <a:gd name="connsiteX0" fmla="*/ 0 w 8369084"/>
              <a:gd name="connsiteY0" fmla="*/ 0 h 5153186"/>
              <a:gd name="connsiteX1" fmla="*/ 0 w 8369084"/>
              <a:gd name="connsiteY1" fmla="*/ 5153186 h 5153186"/>
              <a:gd name="connsiteX2" fmla="*/ 6493790 w 8369084"/>
              <a:gd name="connsiteY2" fmla="*/ 5153186 h 5153186"/>
              <a:gd name="connsiteX3" fmla="*/ 8369084 w 8369084"/>
              <a:gd name="connsiteY3" fmla="*/ 15498 h 5153186"/>
              <a:gd name="connsiteX4" fmla="*/ 0 w 8369084"/>
              <a:gd name="connsiteY4" fmla="*/ 0 h 5153186"/>
              <a:gd name="connsiteX0" fmla="*/ 0 w 8386909"/>
              <a:gd name="connsiteY0" fmla="*/ 24 h 5153210"/>
              <a:gd name="connsiteX1" fmla="*/ 0 w 8386909"/>
              <a:gd name="connsiteY1" fmla="*/ 5153210 h 5153210"/>
              <a:gd name="connsiteX2" fmla="*/ 6493790 w 8386909"/>
              <a:gd name="connsiteY2" fmla="*/ 5153210 h 5153210"/>
              <a:gd name="connsiteX3" fmla="*/ 8386909 w 8386909"/>
              <a:gd name="connsiteY3" fmla="*/ 0 h 5153210"/>
              <a:gd name="connsiteX4" fmla="*/ 0 w 8386909"/>
              <a:gd name="connsiteY4" fmla="*/ 24 h 5153210"/>
              <a:gd name="connsiteX0" fmla="*/ 0 w 8386909"/>
              <a:gd name="connsiteY0" fmla="*/ 24 h 5153210"/>
              <a:gd name="connsiteX1" fmla="*/ 124779 w 8386909"/>
              <a:gd name="connsiteY1" fmla="*/ 5145449 h 5153210"/>
              <a:gd name="connsiteX2" fmla="*/ 6493790 w 8386909"/>
              <a:gd name="connsiteY2" fmla="*/ 5153210 h 5153210"/>
              <a:gd name="connsiteX3" fmla="*/ 8386909 w 8386909"/>
              <a:gd name="connsiteY3" fmla="*/ 0 h 5153210"/>
              <a:gd name="connsiteX4" fmla="*/ 0 w 8386909"/>
              <a:gd name="connsiteY4" fmla="*/ 24 h 5153210"/>
              <a:gd name="connsiteX0" fmla="*/ 0 w 8271043"/>
              <a:gd name="connsiteY0" fmla="*/ 0 h 5160947"/>
              <a:gd name="connsiteX1" fmla="*/ 8913 w 8271043"/>
              <a:gd name="connsiteY1" fmla="*/ 5153186 h 5160947"/>
              <a:gd name="connsiteX2" fmla="*/ 6377924 w 8271043"/>
              <a:gd name="connsiteY2" fmla="*/ 5160947 h 5160947"/>
              <a:gd name="connsiteX3" fmla="*/ 8271043 w 8271043"/>
              <a:gd name="connsiteY3" fmla="*/ 7737 h 5160947"/>
              <a:gd name="connsiteX4" fmla="*/ 0 w 8271043"/>
              <a:gd name="connsiteY4" fmla="*/ 0 h 5160947"/>
              <a:gd name="connsiteX0" fmla="*/ 0 w 8271043"/>
              <a:gd name="connsiteY0" fmla="*/ 0 h 5160947"/>
              <a:gd name="connsiteX1" fmla="*/ 8913 w 8271043"/>
              <a:gd name="connsiteY1" fmla="*/ 5153186 h 5160947"/>
              <a:gd name="connsiteX2" fmla="*/ 6119723 w 8271043"/>
              <a:gd name="connsiteY2" fmla="*/ 5160947 h 5160947"/>
              <a:gd name="connsiteX3" fmla="*/ 8271043 w 8271043"/>
              <a:gd name="connsiteY3" fmla="*/ 7737 h 5160947"/>
              <a:gd name="connsiteX4" fmla="*/ 0 w 8271043"/>
              <a:gd name="connsiteY4" fmla="*/ 0 h 516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1043" h="5160947">
                <a:moveTo>
                  <a:pt x="0" y="0"/>
                </a:moveTo>
                <a:lnTo>
                  <a:pt x="8913" y="5153186"/>
                </a:lnTo>
                <a:lnTo>
                  <a:pt x="6119723" y="5160947"/>
                </a:lnTo>
                <a:lnTo>
                  <a:pt x="8271043" y="773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5000">
                <a:schemeClr val="accent5"/>
              </a:gs>
              <a:gs pos="54000">
                <a:schemeClr val="accent2">
                  <a:alpha val="91000"/>
                </a:schemeClr>
              </a:gs>
              <a:gs pos="34000">
                <a:schemeClr val="accent3">
                  <a:alpha val="77000"/>
                </a:schemeClr>
              </a:gs>
              <a:gs pos="505">
                <a:srgbClr val="31A9EA"/>
              </a:gs>
              <a:gs pos="16000">
                <a:schemeClr val="accent4">
                  <a:alpha val="84000"/>
                </a:schemeClr>
              </a:gs>
              <a:gs pos="75000">
                <a:schemeClr val="accent1">
                  <a:alpha val="85000"/>
                </a:schemeClr>
              </a:gs>
            </a:gsLst>
            <a:lin ang="126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34643" y="932095"/>
            <a:ext cx="5195238" cy="2430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600" cap="all" spc="40" baseline="0">
                <a:solidFill>
                  <a:schemeClr val="bg1"/>
                </a:solidFill>
                <a:latin typeface="+mj-lt"/>
                <a:cs typeface="Open Sans" panose="020B0604020202020204" charset="0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4643" y="3417727"/>
            <a:ext cx="5195238" cy="711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000"/>
              </a:lnSpc>
              <a:buNone/>
              <a:defRPr sz="1800" spc="-3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634643" y="4948575"/>
            <a:ext cx="4095914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NCR Confidential - Internal Use Only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46" descr="NCR-BB-Alt-361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9892" y="4227011"/>
            <a:ext cx="731045" cy="73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618195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+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474662" y="379801"/>
            <a:ext cx="8289925" cy="4165192"/>
          </a:xfrm>
          <a:prstGeom prst="rect">
            <a:avLst/>
          </a:prstGeom>
        </p:spPr>
        <p:txBody>
          <a:bodyPr rIns="1836000" anchor="ctr"/>
          <a:lstStyle>
            <a:lvl1pPr marL="0" indent="0" algn="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3413" y="1198075"/>
            <a:ext cx="2664409" cy="26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108000" tIns="108000" rIns="108000"/>
          <a:lstStyle>
            <a:lvl1pPr marL="0" indent="0">
              <a:lnSpc>
                <a:spcPct val="100000"/>
              </a:lnSpc>
              <a:buFontTx/>
              <a:buNone/>
              <a:defRPr sz="1600" spc="-50" baseline="0">
                <a:solidFill>
                  <a:schemeClr val="bg1"/>
                </a:solidFill>
              </a:defRPr>
            </a:lvl1pPr>
            <a:lvl2pPr marL="169863" indent="-169863">
              <a:lnSpc>
                <a:spcPct val="100000"/>
              </a:lnSpc>
              <a:buClr>
                <a:schemeClr val="bg1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</a:defRPr>
            </a:lvl2pPr>
            <a:lvl3pPr marL="339725" indent="-169863">
              <a:lnSpc>
                <a:spcPct val="100000"/>
              </a:lnSpc>
              <a:buClr>
                <a:schemeClr val="bg1"/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</a:defRPr>
            </a:lvl3pPr>
            <a:lvl4pPr marL="517525" indent="-177800">
              <a:lnSpc>
                <a:spcPct val="100000"/>
              </a:lnSpc>
              <a:buClr>
                <a:schemeClr val="bg1"/>
              </a:buClr>
              <a:buFont typeface="Wingdings" pitchFamily="2" charset="2"/>
              <a:buChar char="§"/>
              <a:defRPr sz="1000">
                <a:solidFill>
                  <a:schemeClr val="bg1"/>
                </a:solidFill>
              </a:defRPr>
            </a:lvl4pPr>
            <a:lvl5pPr marL="687388" indent="-169863">
              <a:lnSpc>
                <a:spcPct val="100000"/>
              </a:lnSpc>
              <a:buClr>
                <a:schemeClr val="bg1"/>
              </a:buClr>
              <a:buFont typeface="Wingdings" pitchFamily="2" charset="2"/>
              <a:buChar char="§"/>
              <a:defRPr sz="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/>
          <p:cNvSpPr/>
          <p:nvPr userDrawn="1"/>
        </p:nvSpPr>
        <p:spPr>
          <a:xfrm rot="5400000">
            <a:off x="-2488427" y="2488426"/>
            <a:ext cx="5143500" cy="166647"/>
          </a:xfrm>
          <a:prstGeom prst="rect">
            <a:avLst/>
          </a:prstGeom>
          <a:gradFill flip="none" rotWithShape="1">
            <a:gsLst>
              <a:gs pos="41000">
                <a:srgbClr val="54B948"/>
              </a:gs>
              <a:gs pos="99000">
                <a:srgbClr val="0099BF"/>
              </a:gs>
            </a:gsLst>
            <a:lin ang="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24766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 -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66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s graphs layou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 noChangeAspect="1"/>
          </p:cNvSpPr>
          <p:nvPr>
            <p:ph type="body" sz="quarter" idx="16"/>
          </p:nvPr>
        </p:nvSpPr>
        <p:spPr>
          <a:xfrm>
            <a:off x="633409" y="1152000"/>
            <a:ext cx="1515600" cy="1515600"/>
          </a:xfrm>
          <a:prstGeom prst="rect">
            <a:avLst/>
          </a:prstGeom>
          <a:solidFill>
            <a:schemeClr val="accent1"/>
          </a:solidFill>
        </p:spPr>
        <p:txBody>
          <a:bodyPr lIns="91440" tIns="91440" rIns="91440">
            <a:noAutofit/>
          </a:bodyPr>
          <a:lstStyle>
            <a:lvl1pPr marL="0" indent="0">
              <a:lnSpc>
                <a:spcPts val="125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  <a:lvl2pPr marL="173038" indent="0">
              <a:buNone/>
              <a:defRPr sz="1050">
                <a:solidFill>
                  <a:schemeClr val="bg1"/>
                </a:solidFill>
              </a:defRPr>
            </a:lvl2pPr>
            <a:lvl3pPr marL="914400" indent="0">
              <a:buNone/>
              <a:defRPr sz="10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3"/>
          <p:cNvSpPr>
            <a:spLocks noGrp="1" noChangeAspect="1"/>
          </p:cNvSpPr>
          <p:nvPr>
            <p:ph type="body" sz="quarter" idx="17"/>
          </p:nvPr>
        </p:nvSpPr>
        <p:spPr>
          <a:xfrm>
            <a:off x="633409" y="2663493"/>
            <a:ext cx="1515600" cy="1515600"/>
          </a:xfrm>
          <a:prstGeom prst="rect">
            <a:avLst/>
          </a:prstGeom>
          <a:solidFill>
            <a:schemeClr val="accent4"/>
          </a:solidFill>
        </p:spPr>
        <p:txBody>
          <a:bodyPr lIns="91440" tIns="91440" rIns="91440">
            <a:noAutofit/>
          </a:bodyPr>
          <a:lstStyle>
            <a:lvl1pPr marL="0" indent="0">
              <a:lnSpc>
                <a:spcPts val="125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  <a:lvl2pPr marL="173038" indent="0">
              <a:buNone/>
              <a:defRPr sz="1050">
                <a:solidFill>
                  <a:schemeClr val="bg1"/>
                </a:solidFill>
              </a:defRPr>
            </a:lvl2pPr>
            <a:lvl3pPr marL="914400" indent="0">
              <a:buNone/>
              <a:defRPr sz="10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2157479" y="1157288"/>
            <a:ext cx="6821417" cy="3030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 rot="5400000">
            <a:off x="-2488427" y="2488426"/>
            <a:ext cx="5143500" cy="166647"/>
          </a:xfrm>
          <a:prstGeom prst="rect">
            <a:avLst/>
          </a:prstGeom>
          <a:gradFill flip="none" rotWithShape="1">
            <a:gsLst>
              <a:gs pos="41000">
                <a:srgbClr val="54B948"/>
              </a:gs>
              <a:gs pos="99000">
                <a:srgbClr val="0099BF"/>
              </a:gs>
            </a:gsLst>
            <a:lin ang="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24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24766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 -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70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4 editable txt box +p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33409" y="1152000"/>
            <a:ext cx="1706180" cy="1700274"/>
          </a:xfrm>
          <a:prstGeom prst="rect">
            <a:avLst/>
          </a:prstGeom>
          <a:solidFill>
            <a:schemeClr val="accent1"/>
          </a:solidFill>
        </p:spPr>
        <p:txBody>
          <a:bodyPr lIns="91440" tIns="91440" rIns="91440"/>
          <a:lstStyle>
            <a:lvl1pPr marL="108000" indent="-108000">
              <a:lnSpc>
                <a:spcPts val="1300"/>
              </a:lnSpc>
              <a:spcBef>
                <a:spcPts val="0"/>
              </a:spcBef>
              <a:buClr>
                <a:schemeClr val="bg1"/>
              </a:buClr>
              <a:defRPr sz="1000">
                <a:solidFill>
                  <a:schemeClr val="bg1"/>
                </a:solidFill>
              </a:defRPr>
            </a:lvl1pPr>
            <a:lvl2pPr marL="282575" indent="-169863">
              <a:lnSpc>
                <a:spcPts val="1300"/>
              </a:lnSpc>
              <a:spcBef>
                <a:spcPts val="0"/>
              </a:spcBef>
              <a:buClr>
                <a:schemeClr val="bg1"/>
              </a:buClr>
              <a:defRPr sz="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2504959" y="1152000"/>
            <a:ext cx="1692000" cy="1700274"/>
          </a:xfrm>
          <a:prstGeom prst="rect">
            <a:avLst/>
          </a:prstGeom>
        </p:spPr>
        <p:txBody>
          <a:bodyPr tIns="46800" bIns="46800" anchor="t"/>
          <a:lstStyle>
            <a:lvl1pPr marL="0" indent="0" algn="ctr">
              <a:lnSpc>
                <a:spcPts val="1380"/>
              </a:lnSpc>
              <a:buNone/>
              <a:defRPr sz="11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19"/>
          <p:cNvSpPr>
            <a:spLocks noGrp="1"/>
          </p:cNvSpPr>
          <p:nvPr>
            <p:ph type="pic" sz="quarter" idx="21"/>
          </p:nvPr>
        </p:nvSpPr>
        <p:spPr>
          <a:xfrm>
            <a:off x="6229299" y="1152000"/>
            <a:ext cx="1692000" cy="1700274"/>
          </a:xfrm>
          <a:prstGeom prst="rect">
            <a:avLst/>
          </a:prstGeom>
        </p:spPr>
        <p:txBody>
          <a:bodyPr tIns="46800" bIns="46800" anchor="t"/>
          <a:lstStyle>
            <a:lvl1pPr marL="0" indent="0" algn="ctr">
              <a:lnSpc>
                <a:spcPts val="1380"/>
              </a:lnSpc>
              <a:buNone/>
              <a:defRPr sz="11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19"/>
          <p:cNvSpPr>
            <a:spLocks noGrp="1"/>
          </p:cNvSpPr>
          <p:nvPr>
            <p:ph type="pic" sz="quarter" idx="19"/>
          </p:nvPr>
        </p:nvSpPr>
        <p:spPr>
          <a:xfrm>
            <a:off x="4357749" y="2852274"/>
            <a:ext cx="1692000" cy="1668512"/>
          </a:xfrm>
          <a:prstGeom prst="rect">
            <a:avLst/>
          </a:prstGeom>
        </p:spPr>
        <p:txBody>
          <a:bodyPr tIns="46800" bIns="46800" anchor="t"/>
          <a:lstStyle>
            <a:lvl1pPr marL="0" indent="0" algn="ctr">
              <a:lnSpc>
                <a:spcPts val="1380"/>
              </a:lnSpc>
              <a:buNone/>
              <a:defRPr sz="11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633409" y="2844000"/>
            <a:ext cx="1706180" cy="1676786"/>
          </a:xfrm>
          <a:prstGeom prst="rect">
            <a:avLst/>
          </a:prstGeom>
        </p:spPr>
        <p:txBody>
          <a:bodyPr tIns="46800" bIns="46800" anchor="t"/>
          <a:lstStyle>
            <a:lvl1pPr marL="0" indent="0" algn="ctr">
              <a:lnSpc>
                <a:spcPts val="1380"/>
              </a:lnSpc>
              <a:buNone/>
              <a:defRPr sz="11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4355883" y="1152000"/>
            <a:ext cx="1693866" cy="1700274"/>
          </a:xfrm>
          <a:prstGeom prst="rect">
            <a:avLst/>
          </a:prstGeom>
          <a:solidFill>
            <a:schemeClr val="accent3"/>
          </a:solidFill>
        </p:spPr>
        <p:txBody>
          <a:bodyPr lIns="91440" tIns="91440" rIns="91440"/>
          <a:lstStyle>
            <a:lvl1pPr marL="108000" indent="-108000">
              <a:lnSpc>
                <a:spcPts val="1300"/>
              </a:lnSpc>
              <a:spcBef>
                <a:spcPts val="0"/>
              </a:spcBef>
              <a:buClr>
                <a:schemeClr val="bg1"/>
              </a:buClr>
              <a:defRPr sz="1000">
                <a:solidFill>
                  <a:schemeClr val="bg1"/>
                </a:solidFill>
              </a:defRPr>
            </a:lvl1pPr>
            <a:lvl2pPr marL="282575" indent="-169863">
              <a:lnSpc>
                <a:spcPts val="1300"/>
              </a:lnSpc>
              <a:spcBef>
                <a:spcPts val="0"/>
              </a:spcBef>
              <a:buClr>
                <a:schemeClr val="bg1"/>
              </a:buClr>
              <a:defRPr sz="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2502669" y="2852274"/>
            <a:ext cx="1692000" cy="1692000"/>
          </a:xfrm>
          <a:prstGeom prst="rect">
            <a:avLst/>
          </a:prstGeom>
          <a:solidFill>
            <a:schemeClr val="accent2"/>
          </a:solidFill>
        </p:spPr>
        <p:txBody>
          <a:bodyPr lIns="91440" tIns="91440" rIns="91440"/>
          <a:lstStyle>
            <a:lvl1pPr marL="108000" indent="-108000">
              <a:lnSpc>
                <a:spcPts val="1300"/>
              </a:lnSpc>
              <a:spcBef>
                <a:spcPts val="0"/>
              </a:spcBef>
              <a:buClr>
                <a:schemeClr val="bg1"/>
              </a:buClr>
              <a:defRPr sz="1000">
                <a:solidFill>
                  <a:schemeClr val="bg1"/>
                </a:solidFill>
              </a:defRPr>
            </a:lvl1pPr>
            <a:lvl2pPr marL="282575" indent="-169863">
              <a:lnSpc>
                <a:spcPts val="1300"/>
              </a:lnSpc>
              <a:spcBef>
                <a:spcPts val="0"/>
              </a:spcBef>
              <a:buClr>
                <a:schemeClr val="bg1"/>
              </a:buClr>
              <a:defRPr sz="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7"/>
          </p:nvPr>
        </p:nvSpPr>
        <p:spPr>
          <a:xfrm>
            <a:off x="6225143" y="2852274"/>
            <a:ext cx="1696156" cy="1692000"/>
          </a:xfrm>
          <a:prstGeom prst="rect">
            <a:avLst/>
          </a:prstGeom>
          <a:solidFill>
            <a:schemeClr val="accent4"/>
          </a:solidFill>
        </p:spPr>
        <p:txBody>
          <a:bodyPr lIns="91440" tIns="91440" rIns="91440"/>
          <a:lstStyle>
            <a:lvl1pPr marL="108000" indent="-108000">
              <a:lnSpc>
                <a:spcPts val="1300"/>
              </a:lnSpc>
              <a:spcBef>
                <a:spcPts val="0"/>
              </a:spcBef>
              <a:buClr>
                <a:schemeClr val="bg1"/>
              </a:buClr>
              <a:defRPr sz="1000">
                <a:solidFill>
                  <a:schemeClr val="bg1"/>
                </a:solidFill>
              </a:defRPr>
            </a:lvl1pPr>
            <a:lvl2pPr marL="282575" indent="-169863">
              <a:lnSpc>
                <a:spcPts val="1300"/>
              </a:lnSpc>
              <a:spcBef>
                <a:spcPts val="0"/>
              </a:spcBef>
              <a:buClr>
                <a:schemeClr val="bg1"/>
              </a:buClr>
              <a:defRPr sz="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24766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 -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437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50813"/>
            <a:ext cx="4229100" cy="993775"/>
          </a:xfrm>
        </p:spPr>
        <p:txBody>
          <a:bodyPr anchor="b" anchorCtr="0"/>
          <a:lstStyle>
            <a:lvl1pPr>
              <a:lnSpc>
                <a:spcPts val="2400"/>
              </a:lnSpc>
              <a:defRPr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 - Internal Use Only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4857750" y="0"/>
            <a:ext cx="4286250" cy="16732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857750" y="1740309"/>
            <a:ext cx="4286250" cy="16732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857750" y="3470786"/>
            <a:ext cx="4286250" cy="16732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6"/>
          </p:nvPr>
        </p:nvSpPr>
        <p:spPr>
          <a:xfrm>
            <a:off x="628650" y="1683057"/>
            <a:ext cx="4229100" cy="314611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628649" y="1150725"/>
            <a:ext cx="4229101" cy="532332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1800" kern="1200" spc="-30" dirty="0">
                <a:solidFill>
                  <a:schemeClr val="accent1"/>
                </a:solidFill>
                <a:latin typeface="Raleway ExtraBold" panose="020B0903030101060003" pitchFamily="34" charset="0"/>
                <a:ea typeface="ＭＳ Ｐゴシック" charset="0"/>
                <a:cs typeface="ＭＳ Ｐゴシック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marL="0" lvl="0" indent="0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47781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50813"/>
            <a:ext cx="4008438" cy="993775"/>
          </a:xfrm>
        </p:spPr>
        <p:txBody>
          <a:bodyPr anchor="b" anchorCtr="0"/>
          <a:lstStyle>
            <a:lvl1pPr>
              <a:lnSpc>
                <a:spcPts val="2400"/>
              </a:lnSpc>
              <a:defRPr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 - Internal Use Only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6"/>
          </p:nvPr>
        </p:nvSpPr>
        <p:spPr>
          <a:xfrm>
            <a:off x="628650" y="1683057"/>
            <a:ext cx="4008438" cy="314611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628649" y="1150725"/>
            <a:ext cx="4008439" cy="532332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1800" kern="1200" spc="-30" dirty="0">
                <a:solidFill>
                  <a:schemeClr val="accent1"/>
                </a:solidFill>
                <a:latin typeface="Raleway ExtraBold" panose="020B0903030101060003" pitchFamily="34" charset="0"/>
                <a:ea typeface="ＭＳ Ｐゴシック" charset="0"/>
                <a:cs typeface="ＭＳ Ｐゴシック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marL="0" lvl="0" indent="0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4637088" y="0"/>
            <a:ext cx="4506912" cy="5143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98597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13531" y="525951"/>
            <a:ext cx="4219454" cy="993775"/>
          </a:xfrm>
        </p:spPr>
        <p:txBody>
          <a:bodyPr anchor="b" anchorCtr="0"/>
          <a:lstStyle>
            <a:lvl1pPr>
              <a:lnSpc>
                <a:spcPts val="2400"/>
              </a:lnSpc>
              <a:defRPr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 - Internal Use Only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6"/>
          </p:nvPr>
        </p:nvSpPr>
        <p:spPr>
          <a:xfrm>
            <a:off x="4713531" y="2058195"/>
            <a:ext cx="4219454" cy="289038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4713530" y="1525863"/>
            <a:ext cx="4219455" cy="532332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1800" kern="1200" spc="-30" dirty="0">
                <a:solidFill>
                  <a:schemeClr val="accent1"/>
                </a:solidFill>
                <a:latin typeface="Raleway ExtraBold" panose="020B0903030101060003" pitchFamily="34" charset="0"/>
                <a:ea typeface="ＭＳ Ｐゴシック" charset="0"/>
                <a:cs typeface="ＭＳ Ｐゴシック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marL="0" lvl="0" indent="0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8" name="Picture Placeholder 5"/>
          <p:cNvSpPr>
            <a:spLocks noGrp="1"/>
          </p:cNvSpPr>
          <p:nvPr>
            <p:ph type="pic" sz="quarter" idx="33"/>
          </p:nvPr>
        </p:nvSpPr>
        <p:spPr>
          <a:xfrm>
            <a:off x="633413" y="858838"/>
            <a:ext cx="1176337" cy="1190625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1864336" y="858838"/>
            <a:ext cx="1176337" cy="1190625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Picture Placeholder 5"/>
          <p:cNvSpPr>
            <a:spLocks noGrp="1"/>
          </p:cNvSpPr>
          <p:nvPr>
            <p:ph type="pic" sz="quarter" idx="35"/>
          </p:nvPr>
        </p:nvSpPr>
        <p:spPr>
          <a:xfrm>
            <a:off x="3095259" y="858838"/>
            <a:ext cx="1176337" cy="1190625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Picture Placeholder 5"/>
          <p:cNvSpPr>
            <a:spLocks noGrp="1"/>
          </p:cNvSpPr>
          <p:nvPr>
            <p:ph type="pic" sz="quarter" idx="36"/>
          </p:nvPr>
        </p:nvSpPr>
        <p:spPr>
          <a:xfrm>
            <a:off x="633413" y="2101484"/>
            <a:ext cx="1176337" cy="1190625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37"/>
          </p:nvPr>
        </p:nvSpPr>
        <p:spPr>
          <a:xfrm>
            <a:off x="1864336" y="2101484"/>
            <a:ext cx="1176337" cy="1190625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5"/>
          <p:cNvSpPr>
            <a:spLocks noGrp="1"/>
          </p:cNvSpPr>
          <p:nvPr>
            <p:ph type="pic" sz="quarter" idx="38"/>
          </p:nvPr>
        </p:nvSpPr>
        <p:spPr>
          <a:xfrm>
            <a:off x="3095259" y="2101484"/>
            <a:ext cx="1176337" cy="1190625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5"/>
          <p:cNvSpPr>
            <a:spLocks noGrp="1"/>
          </p:cNvSpPr>
          <p:nvPr>
            <p:ph type="pic" sz="quarter" idx="39"/>
          </p:nvPr>
        </p:nvSpPr>
        <p:spPr>
          <a:xfrm>
            <a:off x="633413" y="3336315"/>
            <a:ext cx="1176337" cy="1190625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5"/>
          <p:cNvSpPr>
            <a:spLocks noGrp="1"/>
          </p:cNvSpPr>
          <p:nvPr>
            <p:ph type="pic" sz="quarter" idx="40"/>
          </p:nvPr>
        </p:nvSpPr>
        <p:spPr>
          <a:xfrm>
            <a:off x="1864336" y="3336315"/>
            <a:ext cx="1176337" cy="1190625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Picture Placeholder 5"/>
          <p:cNvSpPr>
            <a:spLocks noGrp="1"/>
          </p:cNvSpPr>
          <p:nvPr>
            <p:ph type="pic" sz="quarter" idx="41"/>
          </p:nvPr>
        </p:nvSpPr>
        <p:spPr>
          <a:xfrm>
            <a:off x="3095259" y="3336315"/>
            <a:ext cx="1176337" cy="11906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2033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41599" y="114471"/>
            <a:ext cx="3991386" cy="993775"/>
          </a:xfrm>
        </p:spPr>
        <p:txBody>
          <a:bodyPr anchor="b" anchorCtr="0"/>
          <a:lstStyle>
            <a:lvl1pPr>
              <a:lnSpc>
                <a:spcPts val="2400"/>
              </a:lnSpc>
              <a:defRPr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941599" y="4948575"/>
            <a:ext cx="149080" cy="194925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32952" y="4948575"/>
            <a:ext cx="3086100" cy="194925"/>
          </a:xfrm>
        </p:spPr>
        <p:txBody>
          <a:bodyPr/>
          <a:lstStyle/>
          <a:p>
            <a:r>
              <a:rPr lang="en-US"/>
              <a:t>NCR Confidential - Internal Use Only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6"/>
          </p:nvPr>
        </p:nvSpPr>
        <p:spPr>
          <a:xfrm>
            <a:off x="4941599" y="1646714"/>
            <a:ext cx="3991386" cy="320722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4941598" y="1114383"/>
            <a:ext cx="3991387" cy="532332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1800" kern="1200" spc="-30" dirty="0">
                <a:solidFill>
                  <a:schemeClr val="accent1"/>
                </a:solidFill>
                <a:latin typeface="Raleway ExtraBold" panose="020B0903030101060003" pitchFamily="34" charset="0"/>
                <a:ea typeface="ＭＳ Ｐゴシック" charset="0"/>
                <a:cs typeface="ＭＳ Ｐゴシック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marL="0" lvl="0" indent="0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0" y="0"/>
            <a:ext cx="2697163" cy="5143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41428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NCR Confidential - Internal Use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5E75599-F226-4498-B6FE-C5B74A81B2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628649" y="819150"/>
            <a:ext cx="8259711" cy="428625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2000" kern="1200" spc="-30" dirty="0">
                <a:solidFill>
                  <a:schemeClr val="accent1"/>
                </a:solidFill>
                <a:latin typeface="Raleway ExtraBold" panose="020B0903030101060003" pitchFamily="34" charset="0"/>
                <a:ea typeface="ＭＳ Ｐゴシック" charset="0"/>
                <a:cs typeface="ＭＳ Ｐゴシック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marL="0" lvl="0" indent="0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57132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_Picture with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Shape 1241"/>
          <p:cNvSpPr/>
          <p:nvPr userDrawn="1"/>
        </p:nvSpPr>
        <p:spPr>
          <a:xfrm rot="10800000">
            <a:off x="-1" y="0"/>
            <a:ext cx="9144000" cy="5142044"/>
          </a:xfrm>
          <a:prstGeom prst="rect">
            <a:avLst/>
          </a:prstGeom>
          <a:gradFill>
            <a:gsLst>
              <a:gs pos="95000">
                <a:schemeClr val="accent5">
                  <a:alpha val="98000"/>
                </a:schemeClr>
              </a:gs>
              <a:gs pos="54000">
                <a:schemeClr val="accent2">
                  <a:alpha val="91000"/>
                </a:schemeClr>
              </a:gs>
              <a:gs pos="34000">
                <a:schemeClr val="accent3">
                  <a:alpha val="69000"/>
                </a:schemeClr>
              </a:gs>
              <a:gs pos="505">
                <a:srgbClr val="31A9EA"/>
              </a:gs>
              <a:gs pos="16000">
                <a:schemeClr val="accent4">
                  <a:alpha val="77000"/>
                </a:schemeClr>
              </a:gs>
              <a:gs pos="75000">
                <a:schemeClr val="accent1">
                  <a:alpha val="85000"/>
                </a:schemeClr>
              </a:gs>
            </a:gsLst>
            <a:lin ang="1800000" scaled="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NCR Confidential - Internal Use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5E75599-F226-4498-B6FE-C5B74A81B2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628649" y="819150"/>
            <a:ext cx="8259711" cy="428625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2000" kern="1200" spc="-30" dirty="0">
                <a:solidFill>
                  <a:schemeClr val="bg1"/>
                </a:solidFill>
                <a:latin typeface="Raleway ExtraBold" panose="020B0903030101060003" pitchFamily="34" charset="0"/>
                <a:ea typeface="ＭＳ Ｐゴシック" charset="0"/>
                <a:cs typeface="ＭＳ Ｐゴシック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marL="0" lvl="0" indent="0" algn="l" defTabSz="45720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389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575" y="194038"/>
            <a:ext cx="8770600" cy="270591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rot="10800000">
            <a:off x="185579" y="2899954"/>
            <a:ext cx="8770595" cy="2048621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2"/>
              </a:gs>
            </a:gsLst>
            <a:lin ang="1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Shape 1241"/>
          <p:cNvSpPr/>
          <p:nvPr userDrawn="1"/>
        </p:nvSpPr>
        <p:spPr>
          <a:xfrm rot="10800000">
            <a:off x="185574" y="184557"/>
            <a:ext cx="8770597" cy="2719519"/>
          </a:xfrm>
          <a:prstGeom prst="rect">
            <a:avLst/>
          </a:prstGeom>
          <a:gradFill>
            <a:gsLst>
              <a:gs pos="100000">
                <a:schemeClr val="tx1">
                  <a:alpha val="33000"/>
                </a:schemeClr>
              </a:gs>
              <a:gs pos="45000">
                <a:schemeClr val="tx1">
                  <a:alpha val="27000"/>
                </a:schemeClr>
              </a:gs>
              <a:gs pos="505">
                <a:schemeClr val="tx1">
                  <a:alpha val="37000"/>
                </a:schemeClr>
              </a:gs>
            </a:gsLst>
            <a:lin ang="1800000" scaled="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34642" y="2730137"/>
            <a:ext cx="5785207" cy="118261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lnSpc>
                <a:spcPts val="2500"/>
              </a:lnSpc>
              <a:buNone/>
              <a:defRPr sz="2200" cap="none" spc="40" baseline="0">
                <a:solidFill>
                  <a:schemeClr val="bg1">
                    <a:lumMod val="50000"/>
                  </a:schemeClr>
                </a:solidFill>
                <a:latin typeface="+mj-lt"/>
                <a:cs typeface="Open Sans" panose="020B0604020202020204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4643" y="4116977"/>
            <a:ext cx="5785206" cy="711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600" spc="-3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634643" y="4948575"/>
            <a:ext cx="4095914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/>
              <a:t>NCR Confidential - Internal Use Only</a:t>
            </a:r>
            <a:endParaRPr lang="en-US" kern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85580" y="4831080"/>
            <a:ext cx="8770595" cy="126976"/>
          </a:xfrm>
          <a:prstGeom prst="rect">
            <a:avLst/>
          </a:prstGeom>
          <a:gradFill>
            <a:gsLst>
              <a:gs pos="75000">
                <a:schemeClr val="accent2"/>
              </a:gs>
              <a:gs pos="50000">
                <a:schemeClr val="accent3"/>
              </a:gs>
              <a:gs pos="0">
                <a:srgbClr val="31A9EA"/>
              </a:gs>
              <a:gs pos="25000">
                <a:schemeClr val="accent4"/>
              </a:gs>
              <a:gs pos="85000">
                <a:schemeClr val="accent1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Picture 46" descr="NCR-BB-Alt-361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9892" y="4227011"/>
            <a:ext cx="731045" cy="73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hape 1037"/>
          <p:cNvSpPr/>
          <p:nvPr userDrawn="1"/>
        </p:nvSpPr>
        <p:spPr>
          <a:xfrm>
            <a:off x="628649" y="3973712"/>
            <a:ext cx="57912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 sz="3200"/>
            </a:pPr>
            <a:endParaRPr sz="1200" kern="0" dirty="0">
              <a:solidFill>
                <a:sysClr val="windowText" lastClr="000000"/>
              </a:solidFill>
              <a:latin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75016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hite Cover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575" y="194038"/>
            <a:ext cx="8770600" cy="270591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rot="10800000">
            <a:off x="185575" y="2899953"/>
            <a:ext cx="8770595" cy="2058102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2"/>
              </a:gs>
            </a:gsLst>
            <a:lin ang="1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Shape 1241"/>
          <p:cNvSpPr/>
          <p:nvPr userDrawn="1"/>
        </p:nvSpPr>
        <p:spPr>
          <a:xfrm rot="10800000">
            <a:off x="185574" y="184557"/>
            <a:ext cx="8770597" cy="2719519"/>
          </a:xfrm>
          <a:prstGeom prst="rect">
            <a:avLst/>
          </a:prstGeom>
          <a:gradFill>
            <a:gsLst>
              <a:gs pos="100000">
                <a:schemeClr val="tx1">
                  <a:alpha val="33000"/>
                </a:schemeClr>
              </a:gs>
              <a:gs pos="45000">
                <a:schemeClr val="tx1">
                  <a:alpha val="27000"/>
                </a:schemeClr>
              </a:gs>
              <a:gs pos="505">
                <a:schemeClr val="tx1">
                  <a:alpha val="37000"/>
                </a:schemeClr>
              </a:gs>
            </a:gsLst>
            <a:lin ang="1800000" scaled="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34642" y="2730137"/>
            <a:ext cx="5785207" cy="118261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lnSpc>
                <a:spcPts val="2500"/>
              </a:lnSpc>
              <a:buNone/>
              <a:defRPr sz="2200" cap="none" spc="40" baseline="0">
                <a:solidFill>
                  <a:schemeClr val="bg1">
                    <a:lumMod val="50000"/>
                  </a:schemeClr>
                </a:solidFill>
                <a:latin typeface="+mj-lt"/>
                <a:cs typeface="Open Sans" panose="020B0604020202020204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4643" y="4116977"/>
            <a:ext cx="5785206" cy="711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600" spc="-3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634643" y="4948575"/>
            <a:ext cx="4095914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/>
              <a:t>NCR Confidential - Internal Use Only</a:t>
            </a:r>
            <a:endParaRPr lang="en-US" kern="0" dirty="0"/>
          </a:p>
        </p:txBody>
      </p:sp>
      <p:pic>
        <p:nvPicPr>
          <p:cNvPr id="10" name="Picture 46" descr="NCR-BB-Alt-361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12830" y="4227011"/>
            <a:ext cx="731045" cy="73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hape 1037"/>
          <p:cNvSpPr/>
          <p:nvPr userDrawn="1"/>
        </p:nvSpPr>
        <p:spPr>
          <a:xfrm>
            <a:off x="628649" y="3973712"/>
            <a:ext cx="57912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 sz="3200"/>
            </a:pPr>
            <a:endParaRPr sz="1200" kern="0" dirty="0">
              <a:solidFill>
                <a:sysClr val="windowText" lastClr="000000"/>
              </a:solidFill>
              <a:latin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object 33"/>
          <p:cNvSpPr/>
          <p:nvPr/>
        </p:nvSpPr>
        <p:spPr>
          <a:xfrm>
            <a:off x="8225129" y="4227010"/>
            <a:ext cx="731045" cy="731045"/>
          </a:xfrm>
          <a:custGeom>
            <a:avLst/>
            <a:gdLst/>
            <a:ahLst/>
            <a:cxnLst/>
            <a:rect l="l" t="t" r="r" b="b"/>
            <a:pathLst>
              <a:path w="979170" h="979170">
                <a:moveTo>
                  <a:pt x="978916" y="978915"/>
                </a:moveTo>
                <a:lnTo>
                  <a:pt x="0" y="978915"/>
                </a:lnTo>
                <a:lnTo>
                  <a:pt x="0" y="0"/>
                </a:lnTo>
                <a:lnTo>
                  <a:pt x="978916" y="0"/>
                </a:lnTo>
                <a:lnTo>
                  <a:pt x="978916" y="978915"/>
                </a:lnTo>
                <a:close/>
              </a:path>
            </a:pathLst>
          </a:custGeom>
          <a:solidFill>
            <a:srgbClr val="53B8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Rectangle 72"/>
          <p:cNvSpPr/>
          <p:nvPr userDrawn="1"/>
        </p:nvSpPr>
        <p:spPr>
          <a:xfrm>
            <a:off x="185570" y="4831080"/>
            <a:ext cx="7275920" cy="126976"/>
          </a:xfrm>
          <a:prstGeom prst="rect">
            <a:avLst/>
          </a:prstGeom>
          <a:gradFill>
            <a:gsLst>
              <a:gs pos="75000">
                <a:schemeClr val="accent2"/>
              </a:gs>
              <a:gs pos="50000">
                <a:schemeClr val="accent3"/>
              </a:gs>
              <a:gs pos="0">
                <a:srgbClr val="31A9EA"/>
              </a:gs>
              <a:gs pos="25000">
                <a:schemeClr val="accent4"/>
              </a:gs>
              <a:gs pos="85000">
                <a:schemeClr val="accent1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465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Blue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201841"/>
          </a:xfrm>
          <a:prstGeom prst="rect">
            <a:avLst/>
          </a:prstGeom>
        </p:spPr>
      </p:pic>
      <p:sp>
        <p:nvSpPr>
          <p:cNvPr id="14" name="Shape 1241"/>
          <p:cNvSpPr/>
          <p:nvPr userDrawn="1"/>
        </p:nvSpPr>
        <p:spPr>
          <a:xfrm rot="10800000">
            <a:off x="0" y="0"/>
            <a:ext cx="9144000" cy="5201841"/>
          </a:xfrm>
          <a:prstGeom prst="rect">
            <a:avLst/>
          </a:prstGeom>
          <a:gradFill>
            <a:gsLst>
              <a:gs pos="95000">
                <a:schemeClr val="accent5"/>
              </a:gs>
              <a:gs pos="54000">
                <a:schemeClr val="accent2">
                  <a:alpha val="91000"/>
                </a:schemeClr>
              </a:gs>
              <a:gs pos="34000">
                <a:schemeClr val="accent3">
                  <a:alpha val="77000"/>
                </a:schemeClr>
              </a:gs>
              <a:gs pos="505">
                <a:srgbClr val="31A9EA"/>
              </a:gs>
              <a:gs pos="16000">
                <a:schemeClr val="accent4">
                  <a:alpha val="84000"/>
                </a:schemeClr>
              </a:gs>
              <a:gs pos="75000">
                <a:schemeClr val="accent1">
                  <a:alpha val="85000"/>
                </a:schemeClr>
              </a:gs>
            </a:gsLst>
            <a:lin ang="1800000" scaled="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Shape 4"/>
          <p:cNvSpPr>
            <a:spLocks noGrp="1"/>
          </p:cNvSpPr>
          <p:nvPr>
            <p:ph type="sldNum" sz="quarter" idx="2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85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86CB4B4D-7CA3-9044-876B-883B54F8677D}" type="slidenum">
              <a:rPr lang="en-US" kern="0" smtClean="0"/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kern="0" dirty="0">
              <a:ea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12813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NCR Confidential - Internal Use Only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3" y="930584"/>
            <a:ext cx="5067464" cy="2430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600" cap="all" spc="40" baseline="0">
                <a:solidFill>
                  <a:schemeClr val="bg1"/>
                </a:solidFill>
                <a:latin typeface="+mj-lt"/>
                <a:cs typeface="Open Sans" panose="020B0604020202020204" charset="0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3413" y="3416216"/>
            <a:ext cx="5067464" cy="711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000"/>
              </a:lnSpc>
              <a:buNone/>
              <a:defRPr sz="1800" spc="-30" baseline="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46" descr="NCR-BB-Alt-361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9892" y="4227011"/>
            <a:ext cx="731045" cy="73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89862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Green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201841"/>
          </a:xfrm>
          <a:prstGeom prst="rect">
            <a:avLst/>
          </a:prstGeom>
        </p:spPr>
      </p:pic>
      <p:sp>
        <p:nvSpPr>
          <p:cNvPr id="15" name="Shape 1241"/>
          <p:cNvSpPr/>
          <p:nvPr userDrawn="1"/>
        </p:nvSpPr>
        <p:spPr>
          <a:xfrm>
            <a:off x="0" y="-1"/>
            <a:ext cx="9144000" cy="5201841"/>
          </a:xfrm>
          <a:prstGeom prst="rect">
            <a:avLst/>
          </a:prstGeom>
          <a:gradFill>
            <a:gsLst>
              <a:gs pos="97475">
                <a:schemeClr val="accent5"/>
              </a:gs>
              <a:gs pos="52000">
                <a:schemeClr val="accent2">
                  <a:alpha val="89000"/>
                </a:schemeClr>
              </a:gs>
              <a:gs pos="36000">
                <a:schemeClr val="accent3">
                  <a:alpha val="77000"/>
                </a:schemeClr>
              </a:gs>
              <a:gs pos="505">
                <a:srgbClr val="31A9EA"/>
              </a:gs>
              <a:gs pos="16000">
                <a:schemeClr val="accent4">
                  <a:alpha val="84000"/>
                </a:schemeClr>
              </a:gs>
              <a:gs pos="68000">
                <a:schemeClr val="accent1">
                  <a:alpha val="90000"/>
                </a:schemeClr>
              </a:gs>
            </a:gsLst>
            <a:lin ang="1800000" scaled="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Shape 4"/>
          <p:cNvSpPr>
            <a:spLocks noGrp="1"/>
          </p:cNvSpPr>
          <p:nvPr>
            <p:ph type="sldNum" sz="quarter" idx="2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85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86CB4B4D-7CA3-9044-876B-883B54F8677D}" type="slidenum">
              <a:rPr lang="en-US" kern="0" smtClean="0"/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kern="0" dirty="0">
              <a:ea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12813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NCR Confidential - Internal Use Only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3" y="930584"/>
            <a:ext cx="5067464" cy="2430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600" cap="all" spc="40" baseline="0">
                <a:solidFill>
                  <a:schemeClr val="bg1"/>
                </a:solidFill>
                <a:latin typeface="+mj-lt"/>
                <a:cs typeface="Open Sans" panose="020B0604020202020204" charset="0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3413" y="3416216"/>
            <a:ext cx="5067464" cy="711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000"/>
              </a:lnSpc>
              <a:buNone/>
              <a:defRPr sz="1800" spc="-30" baseline="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46" descr="NCR-BB-Alt-361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9892" y="4227011"/>
            <a:ext cx="731045" cy="73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831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Yellow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201841"/>
          </a:xfrm>
          <a:prstGeom prst="rect">
            <a:avLst/>
          </a:prstGeom>
        </p:spPr>
      </p:pic>
      <p:sp>
        <p:nvSpPr>
          <p:cNvPr id="12" name="Shape 1241"/>
          <p:cNvSpPr/>
          <p:nvPr userDrawn="1"/>
        </p:nvSpPr>
        <p:spPr>
          <a:xfrm rot="10800000">
            <a:off x="0" y="0"/>
            <a:ext cx="9144000" cy="5201841"/>
          </a:xfrm>
          <a:prstGeom prst="rect">
            <a:avLst/>
          </a:prstGeom>
          <a:gradFill>
            <a:gsLst>
              <a:gs pos="25000">
                <a:schemeClr val="accent6">
                  <a:alpha val="86000"/>
                </a:schemeClr>
              </a:gs>
              <a:gs pos="0">
                <a:srgbClr val="F0B51C"/>
              </a:gs>
              <a:gs pos="81000">
                <a:schemeClr val="accent1">
                  <a:alpha val="91000"/>
                </a:schemeClr>
              </a:gs>
              <a:gs pos="53000">
                <a:schemeClr val="accent5">
                  <a:alpha val="89000"/>
                </a:schemeClr>
              </a:gs>
            </a:gsLst>
            <a:lin ang="1800000" scaled="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Shape 4"/>
          <p:cNvSpPr>
            <a:spLocks noGrp="1"/>
          </p:cNvSpPr>
          <p:nvPr>
            <p:ph type="sldNum" sz="quarter" idx="2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85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86CB4B4D-7CA3-9044-876B-883B54F8677D}" type="slidenum">
              <a:rPr lang="en-US" kern="0" smtClean="0"/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kern="0" dirty="0">
              <a:ea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12813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NCR Confidential - Internal Use Only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3" y="930584"/>
            <a:ext cx="5067464" cy="2430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600" cap="all" spc="40" baseline="0">
                <a:solidFill>
                  <a:schemeClr val="bg1"/>
                </a:solidFill>
                <a:latin typeface="+mj-lt"/>
                <a:cs typeface="Open Sans" panose="020B0604020202020204" charset="0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3413" y="3416216"/>
            <a:ext cx="5067464" cy="711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000"/>
              </a:lnSpc>
              <a:buNone/>
              <a:defRPr sz="1800" spc="-30" baseline="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46" descr="NCR-BB-Alt-361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9892" y="4227011"/>
            <a:ext cx="731045" cy="73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56013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ellowGreen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201841"/>
          </a:xfrm>
          <a:prstGeom prst="rect">
            <a:avLst/>
          </a:prstGeom>
        </p:spPr>
      </p:pic>
      <p:sp>
        <p:nvSpPr>
          <p:cNvPr id="14" name="Shape 1241"/>
          <p:cNvSpPr/>
          <p:nvPr userDrawn="1"/>
        </p:nvSpPr>
        <p:spPr>
          <a:xfrm>
            <a:off x="0" y="-1"/>
            <a:ext cx="9144000" cy="5201841"/>
          </a:xfrm>
          <a:prstGeom prst="rect">
            <a:avLst/>
          </a:prstGeom>
          <a:gradFill>
            <a:gsLst>
              <a:gs pos="95000">
                <a:schemeClr val="accent5"/>
              </a:gs>
              <a:gs pos="25000">
                <a:schemeClr val="accent6">
                  <a:alpha val="86000"/>
                </a:schemeClr>
              </a:gs>
              <a:gs pos="0">
                <a:srgbClr val="F0B51C"/>
              </a:gs>
              <a:gs pos="71000">
                <a:schemeClr val="accent1">
                  <a:alpha val="89000"/>
                </a:schemeClr>
              </a:gs>
              <a:gs pos="39000">
                <a:schemeClr val="accent5">
                  <a:alpha val="89000"/>
                </a:schemeClr>
              </a:gs>
            </a:gsLst>
            <a:lin ang="1800000" scaled="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Shape 4"/>
          <p:cNvSpPr>
            <a:spLocks noGrp="1"/>
          </p:cNvSpPr>
          <p:nvPr>
            <p:ph type="sldNum" sz="quarter" idx="2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85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86CB4B4D-7CA3-9044-876B-883B54F8677D}" type="slidenum">
              <a:rPr lang="en-US" kern="0" smtClean="0"/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kern="0" dirty="0">
              <a:ea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12813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NCR Confidential - Internal Use Only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3" y="930584"/>
            <a:ext cx="5067464" cy="2430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600" cap="all" spc="40" baseline="0">
                <a:solidFill>
                  <a:schemeClr val="bg1"/>
                </a:solidFill>
                <a:latin typeface="+mj-lt"/>
                <a:cs typeface="Open Sans" panose="020B0604020202020204" charset="0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3413" y="3416216"/>
            <a:ext cx="5067464" cy="711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000"/>
              </a:lnSpc>
              <a:buNone/>
              <a:defRPr sz="1800" spc="-30" baseline="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46" descr="NCR-BB-Alt-361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9892" y="4227011"/>
            <a:ext cx="731045" cy="73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8559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450"/>
            <a:ext cx="9144000" cy="5140599"/>
          </a:xfrm>
          <a:prstGeom prst="rect">
            <a:avLst/>
          </a:prstGeom>
        </p:spPr>
      </p:pic>
      <p:sp>
        <p:nvSpPr>
          <p:cNvPr id="11" name="Shape 1241"/>
          <p:cNvSpPr/>
          <p:nvPr userDrawn="1"/>
        </p:nvSpPr>
        <p:spPr>
          <a:xfrm rot="10800000">
            <a:off x="0" y="-1"/>
            <a:ext cx="9144000" cy="5142049"/>
          </a:xfrm>
          <a:prstGeom prst="rect">
            <a:avLst/>
          </a:prstGeom>
          <a:gradFill>
            <a:gsLst>
              <a:gs pos="95000">
                <a:schemeClr val="accent5"/>
              </a:gs>
              <a:gs pos="54000">
                <a:schemeClr val="accent2">
                  <a:alpha val="91000"/>
                </a:schemeClr>
              </a:gs>
              <a:gs pos="34000">
                <a:schemeClr val="accent3">
                  <a:alpha val="77000"/>
                </a:schemeClr>
              </a:gs>
              <a:gs pos="505">
                <a:srgbClr val="31A9EA"/>
              </a:gs>
              <a:gs pos="16000">
                <a:schemeClr val="accent4">
                  <a:alpha val="84000"/>
                </a:schemeClr>
              </a:gs>
              <a:gs pos="75000">
                <a:schemeClr val="accent1">
                  <a:alpha val="85000"/>
                </a:schemeClr>
              </a:gs>
            </a:gsLst>
            <a:lin ang="1800000" scaled="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" name="Shape 4"/>
          <p:cNvSpPr>
            <a:spLocks noGrp="1"/>
          </p:cNvSpPr>
          <p:nvPr>
            <p:ph type="sldNum" sz="quarter" idx="2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85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86CB4B4D-7CA3-9044-876B-883B54F8677D}" type="slidenum">
              <a:rPr lang="en-US" kern="0" smtClean="0"/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kern="0" dirty="0">
              <a:ea typeface="Arial" panose="020B0604020202020204" pitchFamily="34" charset="0"/>
            </a:endParaRP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12813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NCR Confidential - Internal Use Only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33413" y="749245"/>
            <a:ext cx="7877175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46" descr="NCR-BB-Alt-361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47960" y="3552521"/>
            <a:ext cx="1248080" cy="124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5534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28650" y="150813"/>
            <a:ext cx="8217638" cy="99377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8217638" cy="3262312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24766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 - Internal Use Only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 rot="5400000">
            <a:off x="-2488427" y="2488426"/>
            <a:ext cx="5143500" cy="166647"/>
          </a:xfrm>
          <a:prstGeom prst="rect">
            <a:avLst/>
          </a:prstGeom>
          <a:gradFill flip="none" rotWithShape="1">
            <a:gsLst>
              <a:gs pos="41000">
                <a:srgbClr val="54B948"/>
              </a:gs>
              <a:gs pos="99000">
                <a:srgbClr val="0099BF"/>
              </a:gs>
            </a:gsLst>
            <a:lin ang="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532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49" r:id="rId3"/>
    <p:sldLayoutId id="2147483991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4025" r:id="rId10"/>
    <p:sldLayoutId id="2147483996" r:id="rId11"/>
  </p:sldLayoutIdLst>
  <p:transition spd="med"/>
  <p:hf hdr="0" dt="0"/>
  <p:txStyles>
    <p:titleStyle>
      <a:lvl1pPr marL="0" marR="0" indent="0" algn="l" defTabSz="309563" rtl="0" latinLnBrk="0">
        <a:lnSpc>
          <a:spcPts val="2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+mj-lt"/>
          <a:ea typeface="+mn-ea"/>
          <a:cs typeface="Open Sans" panose="020B0604020202020204" charset="0"/>
          <a:sym typeface="Open Sans"/>
        </a:defRPr>
      </a:lvl1pPr>
      <a:lvl2pPr marL="0" marR="0" indent="857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1714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2571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3429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4286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5143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6000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6858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9pPr>
    </p:titleStyle>
    <p:bodyStyle>
      <a:lvl1pPr marL="182880" marR="0" indent="-182880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tabLst/>
        <a:defRPr sz="18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1pPr>
      <a:lvl2pPr marL="365760" marR="0" indent="-182880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Arial" panose="020B0604020202020204" pitchFamily="34" charset="0"/>
        <a:buChar char="‾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2pPr>
      <a:lvl3pPr marL="548640" marR="0" indent="-182880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Arial" panose="020B0604020202020204" pitchFamily="34" charset="0"/>
        <a:buChar char="•"/>
        <a:tabLst/>
        <a:defRPr sz="14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3pPr>
      <a:lvl4pPr marL="822960" marR="0" indent="-238125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14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4pPr>
      <a:lvl5pPr marL="1097280" marR="0" indent="-238125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Arial" panose="020B0604020202020204" pitchFamily="34" charset="0"/>
        <a:buChar char="‾"/>
        <a:tabLst/>
        <a:defRPr sz="14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5pPr>
      <a:lvl6pPr marL="142875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6pPr>
      <a:lvl7pPr marL="166687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7pPr>
      <a:lvl8pPr marL="190500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8pPr>
      <a:lvl9pPr marL="214312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9pPr>
    </p:bodyStyle>
    <p:otherStyle>
      <a:lvl1pPr marL="0" marR="0" indent="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85725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17145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257175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34290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428625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51435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600075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68580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28650" y="150813"/>
            <a:ext cx="8217638" cy="99377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8217638" cy="3262312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hape 4"/>
          <p:cNvSpPr>
            <a:spLocks noGrp="1"/>
          </p:cNvSpPr>
          <p:nvPr>
            <p:ph type="sldNum" sz="quarter" idx="4"/>
          </p:nvPr>
        </p:nvSpPr>
        <p:spPr>
          <a:xfrm>
            <a:off x="633413" y="4948575"/>
            <a:ext cx="149080" cy="194925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924766" y="4948575"/>
            <a:ext cx="3086100" cy="1949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 - Internal Use Only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 rot="5400000">
            <a:off x="-2488427" y="2488426"/>
            <a:ext cx="5143500" cy="166647"/>
          </a:xfrm>
          <a:prstGeom prst="rect">
            <a:avLst/>
          </a:prstGeom>
          <a:gradFill flip="none" rotWithShape="1">
            <a:gsLst>
              <a:gs pos="41000">
                <a:srgbClr val="54B948"/>
              </a:gs>
              <a:gs pos="99000">
                <a:srgbClr val="0099BF"/>
              </a:gs>
            </a:gsLst>
            <a:lin ang="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42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27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transition spd="med"/>
  <p:hf hdr="0" dt="0"/>
  <p:txStyles>
    <p:titleStyle>
      <a:lvl1pPr marL="0" marR="0" indent="0" algn="l" defTabSz="309563" rtl="0" latinLnBrk="0">
        <a:lnSpc>
          <a:spcPts val="2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+mj-lt"/>
          <a:ea typeface="+mn-ea"/>
          <a:cs typeface="Open Sans" panose="020B0604020202020204" charset="0"/>
          <a:sym typeface="Open Sans"/>
        </a:defRPr>
      </a:lvl1pPr>
      <a:lvl2pPr marL="0" marR="0" indent="857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1714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2571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3429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4286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5143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6000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6858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9pPr>
    </p:titleStyle>
    <p:bodyStyle>
      <a:lvl1pPr marL="182880" marR="0" indent="-182880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tabLst/>
        <a:defRPr sz="18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1pPr>
      <a:lvl2pPr marL="365760" marR="0" indent="-182880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Arial" panose="020B0604020202020204" pitchFamily="34" charset="0"/>
        <a:buChar char="‾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2pPr>
      <a:lvl3pPr marL="548640" marR="0" indent="-182880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Arial" panose="020B0604020202020204" pitchFamily="34" charset="0"/>
        <a:buChar char="•"/>
        <a:tabLst/>
        <a:defRPr sz="14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3pPr>
      <a:lvl4pPr marL="822960" marR="0" indent="-238125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14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4pPr>
      <a:lvl5pPr marL="1097280" marR="0" indent="-238125" algn="l" defTabSz="309563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Arial" panose="020B0604020202020204" pitchFamily="34" charset="0"/>
        <a:buChar char="‾"/>
        <a:tabLst/>
        <a:defRPr sz="14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5pPr>
      <a:lvl6pPr marL="142875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6pPr>
      <a:lvl7pPr marL="166687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7pPr>
      <a:lvl8pPr marL="1905000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8pPr>
      <a:lvl9pPr marL="2143125" marR="0" indent="-238125" algn="l" defTabSz="309563" rtl="0" latinLnBrk="0">
        <a:lnSpc>
          <a:spcPct val="100000"/>
        </a:lnSpc>
        <a:spcBef>
          <a:spcPts val="2213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9pPr>
    </p:bodyStyle>
    <p:otherStyle>
      <a:lvl1pPr marL="0" marR="0" indent="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85725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17145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257175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34290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428625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51435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600075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685800" algn="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3.xml"/><Relationship Id="rId6" Type="http://schemas.openxmlformats.org/officeDocument/2006/relationships/chart" Target="../charts/chart2.xml"/><Relationship Id="rId5" Type="http://schemas.openxmlformats.org/officeDocument/2006/relationships/image" Target="../media/image16.jpe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12" Type="http://schemas.openxmlformats.org/officeDocument/2006/relationships/chart" Target="../charts/chart5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3.jpeg"/><Relationship Id="rId11" Type="http://schemas.microsoft.com/office/2007/relationships/hdphoto" Target="../media/hdphoto2.wdp"/><Relationship Id="rId5" Type="http://schemas.openxmlformats.org/officeDocument/2006/relationships/image" Target="../media/image22.jpeg"/><Relationship Id="rId10" Type="http://schemas.openxmlformats.org/officeDocument/2006/relationships/image" Target="../media/image27.pn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Pattern Analysis and Recommendations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1" dirty="0"/>
              <a:t>Team: The Alpha Clan</a:t>
            </a:r>
            <a:endParaRPr lang="en-US" dirty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/>
              <a:t>NCR Confidential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83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Sample 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0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Sample text</a:t>
            </a:r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Sample text</a:t>
            </a:r>
          </a:p>
          <a:p>
            <a:endParaRPr lang="en-US" dirty="0"/>
          </a:p>
        </p:txBody>
      </p:sp>
      <p:graphicFrame>
        <p:nvGraphicFramePr>
          <p:cNvPr id="6" name="Chart Placeholder 5"/>
          <p:cNvGraphicFramePr>
            <a:graphicFrameLocks noGrp="1"/>
          </p:cNvGraphicFramePr>
          <p:nvPr>
            <p:ph type="chart" sz="quarter" idx="21"/>
            <p:extLst/>
          </p:nvPr>
        </p:nvGraphicFramePr>
        <p:xfrm>
          <a:off x="2157413" y="1157288"/>
          <a:ext cx="6821487" cy="3030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of slide goes here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5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Sample text</a:t>
            </a:r>
          </a:p>
          <a:p>
            <a:r>
              <a:rPr lang="en-US" dirty="0"/>
              <a:t>Sample text</a:t>
            </a:r>
          </a:p>
          <a:p>
            <a:r>
              <a:rPr lang="en-US" dirty="0"/>
              <a:t>Sample text</a:t>
            </a:r>
          </a:p>
          <a:p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7" name="Picture Placeholder 6"/>
          <p:cNvPicPr>
            <a:picLocks noGrp="1" noChangeAspect="1"/>
          </p:cNvPicPr>
          <p:nvPr>
            <p:ph type="pic" sz="quarter" idx="2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" name="Picture Placeholder 3"/>
          <p:cNvPicPr>
            <a:picLocks noGrp="1" noChangeAspect="1"/>
          </p:cNvPicPr>
          <p:nvPr>
            <p:ph type="pic" sz="quarter" idx="15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 Placeholder 2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Sample text</a:t>
            </a:r>
          </a:p>
          <a:p>
            <a:r>
              <a:rPr lang="en-US" dirty="0"/>
              <a:t>Sample text</a:t>
            </a:r>
          </a:p>
          <a:p>
            <a:r>
              <a:rPr lang="en-US" dirty="0"/>
              <a:t>Sample text</a:t>
            </a:r>
          </a:p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Sample text</a:t>
            </a:r>
          </a:p>
          <a:p>
            <a:r>
              <a:rPr lang="en-US" dirty="0"/>
              <a:t>Sample text</a:t>
            </a:r>
          </a:p>
          <a:p>
            <a:r>
              <a:rPr lang="en-US" dirty="0"/>
              <a:t>Sample text</a:t>
            </a:r>
          </a:p>
          <a:p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Sample text</a:t>
            </a:r>
          </a:p>
          <a:p>
            <a:r>
              <a:rPr lang="en-US" dirty="0"/>
              <a:t>Sample text</a:t>
            </a:r>
          </a:p>
          <a:p>
            <a:r>
              <a:rPr lang="en-US" dirty="0"/>
              <a:t>Sample text</a:t>
            </a:r>
          </a:p>
          <a:p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squares echo the Brand Block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8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of slide goes here</a:t>
            </a:r>
          </a:p>
        </p:txBody>
      </p:sp>
      <p:sp>
        <p:nvSpPr>
          <p:cNvPr id="1034" name="Shape 103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2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0705" b="20705"/>
          <a:stretch/>
        </p:blipFill>
        <p:spPr/>
      </p:pic>
      <p:pic>
        <p:nvPicPr>
          <p:cNvPr id="7" name="Picture Placeholder 6"/>
          <p:cNvPicPr>
            <a:picLocks noGrp="1" noChangeAspect="1"/>
          </p:cNvPicPr>
          <p:nvPr>
            <p:ph type="pic" sz="quarter" idx="25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8" name="Content Placeholder 18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en-US" dirty="0">
                <a:sym typeface="Open Sans Light"/>
              </a:rPr>
              <a:t>Body copy text goes here.</a:t>
            </a:r>
          </a:p>
          <a:p>
            <a:endParaRPr lang="en-US" dirty="0"/>
          </a:p>
        </p:txBody>
      </p:sp>
      <p:sp>
        <p:nvSpPr>
          <p:cNvPr id="99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Subtitle text goes here</a:t>
            </a:r>
          </a:p>
        </p:txBody>
      </p:sp>
      <p:sp>
        <p:nvSpPr>
          <p:cNvPr id="37" name="Shape 1241"/>
          <p:cNvSpPr/>
          <p:nvPr/>
        </p:nvSpPr>
        <p:spPr>
          <a:xfrm rot="10800000">
            <a:off x="4855512" y="3479006"/>
            <a:ext cx="4288485" cy="1660327"/>
          </a:xfrm>
          <a:prstGeom prst="rect">
            <a:avLst/>
          </a:prstGeom>
          <a:gradFill>
            <a:gsLst>
              <a:gs pos="100000">
                <a:schemeClr val="tx1">
                  <a:alpha val="78000"/>
                </a:schemeClr>
              </a:gs>
              <a:gs pos="45000">
                <a:schemeClr val="tx1">
                  <a:alpha val="41000"/>
                </a:schemeClr>
              </a:gs>
              <a:gs pos="505">
                <a:schemeClr val="tx1">
                  <a:alpha val="56000"/>
                </a:schemeClr>
              </a:gs>
            </a:gsLst>
            <a:lin ang="1800000" scaled="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6" name="Shape 1241"/>
          <p:cNvSpPr/>
          <p:nvPr/>
        </p:nvSpPr>
        <p:spPr>
          <a:xfrm rot="10800000">
            <a:off x="4855511" y="-1"/>
            <a:ext cx="4288485" cy="1677529"/>
          </a:xfrm>
          <a:prstGeom prst="rect">
            <a:avLst/>
          </a:prstGeom>
          <a:gradFill>
            <a:gsLst>
              <a:gs pos="100000">
                <a:schemeClr val="tx1">
                  <a:alpha val="78000"/>
                </a:schemeClr>
              </a:gs>
              <a:gs pos="45000">
                <a:schemeClr val="tx1">
                  <a:alpha val="45000"/>
                </a:schemeClr>
              </a:gs>
              <a:gs pos="505">
                <a:schemeClr val="tx1">
                  <a:alpha val="56000"/>
                </a:schemeClr>
              </a:gs>
            </a:gsLst>
            <a:lin ang="1800000" scaled="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30" name="Shape 1030"/>
          <p:cNvSpPr/>
          <p:nvPr/>
        </p:nvSpPr>
        <p:spPr>
          <a:xfrm>
            <a:off x="4857750" y="1738573"/>
            <a:ext cx="4286250" cy="1674961"/>
          </a:xfrm>
          <a:prstGeom prst="rect">
            <a:avLst/>
          </a:prstGeom>
          <a:gradFill flip="none" rotWithShape="1">
            <a:gsLst>
              <a:gs pos="21000">
                <a:schemeClr val="accent1">
                  <a:alpha val="79000"/>
                </a:schemeClr>
              </a:gs>
              <a:gs pos="1010">
                <a:schemeClr val="accent5">
                  <a:alpha val="83000"/>
                </a:schemeClr>
              </a:gs>
              <a:gs pos="80000">
                <a:schemeClr val="accent4">
                  <a:alpha val="79000"/>
                </a:schemeClr>
              </a:gs>
              <a:gs pos="63620">
                <a:schemeClr val="accent3">
                  <a:alpha val="64000"/>
                </a:schemeClr>
              </a:gs>
              <a:gs pos="44000">
                <a:schemeClr val="accent2">
                  <a:alpha val="52000"/>
                </a:schemeClr>
              </a:gs>
              <a:gs pos="100000">
                <a:srgbClr val="00B0F0">
                  <a:alpha val="63000"/>
                </a:srgbClr>
              </a:gs>
            </a:gsLst>
            <a:lin ang="1800000" scaled="0"/>
            <a:tileRect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33" name="Shape 1033"/>
          <p:cNvSpPr/>
          <p:nvPr/>
        </p:nvSpPr>
        <p:spPr>
          <a:xfrm>
            <a:off x="5724331" y="2146249"/>
            <a:ext cx="3010094" cy="85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defTabSz="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6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sz="3600" b="1" kern="0" dirty="0">
                <a:solidFill>
                  <a:srgbClr val="FFFFFF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  <a:sym typeface="Open Sans Bold"/>
              </a:rPr>
              <a:t>95%</a:t>
            </a:r>
          </a:p>
          <a:p>
            <a:pPr defTabSz="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rPr lang="en-US" sz="800" b="1" kern="0" dirty="0">
                <a:solidFill>
                  <a:srgbClr val="FFFFFF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  <a:sym typeface="Open Sans Light"/>
              </a:rPr>
              <a:t>Sample text goes here</a:t>
            </a:r>
          </a:p>
        </p:txBody>
      </p:sp>
      <p:sp>
        <p:nvSpPr>
          <p:cNvPr id="1038" name="Shape 1038"/>
          <p:cNvSpPr/>
          <p:nvPr/>
        </p:nvSpPr>
        <p:spPr>
          <a:xfrm>
            <a:off x="5724331" y="433907"/>
            <a:ext cx="3010094" cy="85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defTabSz="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6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sz="3600" b="1" kern="0" dirty="0">
                <a:solidFill>
                  <a:srgbClr val="FFFFFF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  <a:sym typeface="Open Sans Bold"/>
              </a:rPr>
              <a:t>35%</a:t>
            </a:r>
          </a:p>
          <a:p>
            <a:pPr defTabSz="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rPr lang="en-US" sz="800" b="1" kern="0" dirty="0">
                <a:solidFill>
                  <a:srgbClr val="FFFFFF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  <a:sym typeface="Open Sans Light"/>
              </a:rPr>
              <a:t>Sample text goes here</a:t>
            </a:r>
          </a:p>
        </p:txBody>
      </p:sp>
      <p:sp>
        <p:nvSpPr>
          <p:cNvPr id="1040" name="Shape 1040"/>
          <p:cNvSpPr/>
          <p:nvPr/>
        </p:nvSpPr>
        <p:spPr>
          <a:xfrm>
            <a:off x="5724331" y="3884562"/>
            <a:ext cx="2918224" cy="85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defTabSz="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6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sz="3600" b="1" kern="0" dirty="0">
                <a:solidFill>
                  <a:srgbClr val="FFFFFF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  <a:sym typeface="Open Sans Bold"/>
              </a:rPr>
              <a:t>56%</a:t>
            </a:r>
          </a:p>
          <a:p>
            <a:pPr defTabSz="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rgbClr val="FFFFFF"/>
                </a:solidFill>
                <a:latin typeface="Open Sans Light"/>
                <a:ea typeface="Open Sans"/>
                <a:cs typeface="Open Sans"/>
                <a:sym typeface="Open Sans"/>
              </a:defRPr>
            </a:pPr>
            <a:r>
              <a:rPr lang="en-US" sz="800" b="1" kern="0" dirty="0">
                <a:solidFill>
                  <a:srgbClr val="FFFFFF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  <a:sym typeface="Open Sans"/>
              </a:rPr>
              <a:t>Sample text goes here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6781800" y="542018"/>
            <a:ext cx="527050" cy="384175"/>
            <a:chOff x="2101850" y="2401888"/>
            <a:chExt cx="527050" cy="384175"/>
          </a:xfrm>
          <a:solidFill>
            <a:srgbClr val="FAFAFA"/>
          </a:solidFill>
        </p:grpSpPr>
        <p:sp>
          <p:nvSpPr>
            <p:cNvPr id="84" name="Freeform 5"/>
            <p:cNvSpPr>
              <a:spLocks/>
            </p:cNvSpPr>
            <p:nvPr/>
          </p:nvSpPr>
          <p:spPr bwMode="auto">
            <a:xfrm>
              <a:off x="2105025" y="2401888"/>
              <a:ext cx="523875" cy="301625"/>
            </a:xfrm>
            <a:custGeom>
              <a:avLst/>
              <a:gdLst>
                <a:gd name="T0" fmla="*/ 262 w 330"/>
                <a:gd name="T1" fmla="*/ 0 h 190"/>
                <a:gd name="T2" fmla="*/ 202 w 330"/>
                <a:gd name="T3" fmla="*/ 169 h 190"/>
                <a:gd name="T4" fmla="*/ 0 w 330"/>
                <a:gd name="T5" fmla="*/ 169 h 190"/>
                <a:gd name="T6" fmla="*/ 0 w 330"/>
                <a:gd name="T7" fmla="*/ 190 h 190"/>
                <a:gd name="T8" fmla="*/ 218 w 330"/>
                <a:gd name="T9" fmla="*/ 190 h 190"/>
                <a:gd name="T10" fmla="*/ 278 w 330"/>
                <a:gd name="T11" fmla="*/ 24 h 190"/>
                <a:gd name="T12" fmla="*/ 322 w 330"/>
                <a:gd name="T13" fmla="*/ 24 h 190"/>
                <a:gd name="T14" fmla="*/ 330 w 330"/>
                <a:gd name="T15" fmla="*/ 0 h 190"/>
                <a:gd name="T16" fmla="*/ 262 w 330"/>
                <a:gd name="T1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190">
                  <a:moveTo>
                    <a:pt x="262" y="0"/>
                  </a:moveTo>
                  <a:lnTo>
                    <a:pt x="202" y="169"/>
                  </a:lnTo>
                  <a:lnTo>
                    <a:pt x="0" y="169"/>
                  </a:lnTo>
                  <a:lnTo>
                    <a:pt x="0" y="190"/>
                  </a:lnTo>
                  <a:lnTo>
                    <a:pt x="218" y="190"/>
                  </a:lnTo>
                  <a:lnTo>
                    <a:pt x="278" y="24"/>
                  </a:lnTo>
                  <a:lnTo>
                    <a:pt x="322" y="24"/>
                  </a:lnTo>
                  <a:lnTo>
                    <a:pt x="330" y="0"/>
                  </a:lnTo>
                  <a:lnTo>
                    <a:pt x="2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>
              <a:off x="2101850" y="2716213"/>
              <a:ext cx="66675" cy="69850"/>
            </a:xfrm>
            <a:custGeom>
              <a:avLst/>
              <a:gdLst>
                <a:gd name="T0" fmla="*/ 26 w 42"/>
                <a:gd name="T1" fmla="*/ 0 h 44"/>
                <a:gd name="T2" fmla="*/ 26 w 42"/>
                <a:gd name="T3" fmla="*/ 0 h 44"/>
                <a:gd name="T4" fmla="*/ 16 w 42"/>
                <a:gd name="T5" fmla="*/ 2 h 44"/>
                <a:gd name="T6" fmla="*/ 8 w 42"/>
                <a:gd name="T7" fmla="*/ 6 h 44"/>
                <a:gd name="T8" fmla="*/ 4 w 42"/>
                <a:gd name="T9" fmla="*/ 14 h 44"/>
                <a:gd name="T10" fmla="*/ 0 w 42"/>
                <a:gd name="T11" fmla="*/ 22 h 44"/>
                <a:gd name="T12" fmla="*/ 0 w 42"/>
                <a:gd name="T13" fmla="*/ 22 h 44"/>
                <a:gd name="T14" fmla="*/ 0 w 42"/>
                <a:gd name="T15" fmla="*/ 30 h 44"/>
                <a:gd name="T16" fmla="*/ 4 w 42"/>
                <a:gd name="T17" fmla="*/ 36 h 44"/>
                <a:gd name="T18" fmla="*/ 10 w 42"/>
                <a:gd name="T19" fmla="*/ 42 h 44"/>
                <a:gd name="T20" fmla="*/ 18 w 42"/>
                <a:gd name="T21" fmla="*/ 44 h 44"/>
                <a:gd name="T22" fmla="*/ 18 w 42"/>
                <a:gd name="T23" fmla="*/ 44 h 44"/>
                <a:gd name="T24" fmla="*/ 26 w 42"/>
                <a:gd name="T25" fmla="*/ 42 h 44"/>
                <a:gd name="T26" fmla="*/ 34 w 42"/>
                <a:gd name="T27" fmla="*/ 36 h 44"/>
                <a:gd name="T28" fmla="*/ 40 w 42"/>
                <a:gd name="T29" fmla="*/ 30 h 44"/>
                <a:gd name="T30" fmla="*/ 42 w 42"/>
                <a:gd name="T31" fmla="*/ 22 h 44"/>
                <a:gd name="T32" fmla="*/ 42 w 42"/>
                <a:gd name="T33" fmla="*/ 22 h 44"/>
                <a:gd name="T34" fmla="*/ 42 w 42"/>
                <a:gd name="T35" fmla="*/ 14 h 44"/>
                <a:gd name="T36" fmla="*/ 38 w 42"/>
                <a:gd name="T37" fmla="*/ 6 h 44"/>
                <a:gd name="T38" fmla="*/ 34 w 42"/>
                <a:gd name="T39" fmla="*/ 2 h 44"/>
                <a:gd name="T40" fmla="*/ 26 w 42"/>
                <a:gd name="T41" fmla="*/ 0 h 44"/>
                <a:gd name="T42" fmla="*/ 26 w 42"/>
                <a:gd name="T4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44">
                  <a:moveTo>
                    <a:pt x="26" y="0"/>
                  </a:moveTo>
                  <a:lnTo>
                    <a:pt x="26" y="0"/>
                  </a:lnTo>
                  <a:lnTo>
                    <a:pt x="16" y="2"/>
                  </a:lnTo>
                  <a:lnTo>
                    <a:pt x="8" y="6"/>
                  </a:lnTo>
                  <a:lnTo>
                    <a:pt x="4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30"/>
                  </a:lnTo>
                  <a:lnTo>
                    <a:pt x="4" y="36"/>
                  </a:lnTo>
                  <a:lnTo>
                    <a:pt x="10" y="42"/>
                  </a:lnTo>
                  <a:lnTo>
                    <a:pt x="18" y="44"/>
                  </a:lnTo>
                  <a:lnTo>
                    <a:pt x="18" y="44"/>
                  </a:lnTo>
                  <a:lnTo>
                    <a:pt x="26" y="42"/>
                  </a:lnTo>
                  <a:lnTo>
                    <a:pt x="34" y="36"/>
                  </a:lnTo>
                  <a:lnTo>
                    <a:pt x="40" y="30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2" y="14"/>
                  </a:lnTo>
                  <a:lnTo>
                    <a:pt x="38" y="6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6" name="Freeform 7"/>
            <p:cNvSpPr>
              <a:spLocks/>
            </p:cNvSpPr>
            <p:nvPr/>
          </p:nvSpPr>
          <p:spPr bwMode="auto">
            <a:xfrm>
              <a:off x="2365375" y="2716213"/>
              <a:ext cx="66675" cy="69850"/>
            </a:xfrm>
            <a:custGeom>
              <a:avLst/>
              <a:gdLst>
                <a:gd name="T0" fmla="*/ 24 w 42"/>
                <a:gd name="T1" fmla="*/ 0 h 44"/>
                <a:gd name="T2" fmla="*/ 24 w 42"/>
                <a:gd name="T3" fmla="*/ 0 h 44"/>
                <a:gd name="T4" fmla="*/ 16 w 42"/>
                <a:gd name="T5" fmla="*/ 2 h 44"/>
                <a:gd name="T6" fmla="*/ 8 w 42"/>
                <a:gd name="T7" fmla="*/ 6 h 44"/>
                <a:gd name="T8" fmla="*/ 2 w 42"/>
                <a:gd name="T9" fmla="*/ 14 h 44"/>
                <a:gd name="T10" fmla="*/ 0 w 42"/>
                <a:gd name="T11" fmla="*/ 22 h 44"/>
                <a:gd name="T12" fmla="*/ 0 w 42"/>
                <a:gd name="T13" fmla="*/ 22 h 44"/>
                <a:gd name="T14" fmla="*/ 0 w 42"/>
                <a:gd name="T15" fmla="*/ 30 h 44"/>
                <a:gd name="T16" fmla="*/ 2 w 42"/>
                <a:gd name="T17" fmla="*/ 36 h 44"/>
                <a:gd name="T18" fmla="*/ 8 w 42"/>
                <a:gd name="T19" fmla="*/ 42 h 44"/>
                <a:gd name="T20" fmla="*/ 16 w 42"/>
                <a:gd name="T21" fmla="*/ 44 h 44"/>
                <a:gd name="T22" fmla="*/ 16 w 42"/>
                <a:gd name="T23" fmla="*/ 44 h 44"/>
                <a:gd name="T24" fmla="*/ 26 w 42"/>
                <a:gd name="T25" fmla="*/ 42 h 44"/>
                <a:gd name="T26" fmla="*/ 32 w 42"/>
                <a:gd name="T27" fmla="*/ 36 h 44"/>
                <a:gd name="T28" fmla="*/ 38 w 42"/>
                <a:gd name="T29" fmla="*/ 30 h 44"/>
                <a:gd name="T30" fmla="*/ 42 w 42"/>
                <a:gd name="T31" fmla="*/ 22 h 44"/>
                <a:gd name="T32" fmla="*/ 42 w 42"/>
                <a:gd name="T33" fmla="*/ 22 h 44"/>
                <a:gd name="T34" fmla="*/ 42 w 42"/>
                <a:gd name="T35" fmla="*/ 14 h 44"/>
                <a:gd name="T36" fmla="*/ 38 w 42"/>
                <a:gd name="T37" fmla="*/ 6 h 44"/>
                <a:gd name="T38" fmla="*/ 32 w 42"/>
                <a:gd name="T39" fmla="*/ 2 h 44"/>
                <a:gd name="T40" fmla="*/ 24 w 42"/>
                <a:gd name="T41" fmla="*/ 0 h 44"/>
                <a:gd name="T42" fmla="*/ 24 w 42"/>
                <a:gd name="T4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44">
                  <a:moveTo>
                    <a:pt x="24" y="0"/>
                  </a:moveTo>
                  <a:lnTo>
                    <a:pt x="24" y="0"/>
                  </a:lnTo>
                  <a:lnTo>
                    <a:pt x="16" y="2"/>
                  </a:lnTo>
                  <a:lnTo>
                    <a:pt x="8" y="6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30"/>
                  </a:lnTo>
                  <a:lnTo>
                    <a:pt x="2" y="36"/>
                  </a:lnTo>
                  <a:lnTo>
                    <a:pt x="8" y="42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26" y="42"/>
                  </a:lnTo>
                  <a:lnTo>
                    <a:pt x="32" y="36"/>
                  </a:lnTo>
                  <a:lnTo>
                    <a:pt x="38" y="30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2" y="14"/>
                  </a:lnTo>
                  <a:lnTo>
                    <a:pt x="38" y="6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7" name="Freeform 8"/>
            <p:cNvSpPr>
              <a:spLocks noEditPoints="1"/>
            </p:cNvSpPr>
            <p:nvPr/>
          </p:nvSpPr>
          <p:spPr bwMode="auto">
            <a:xfrm>
              <a:off x="2101850" y="2401888"/>
              <a:ext cx="400050" cy="249238"/>
            </a:xfrm>
            <a:custGeom>
              <a:avLst/>
              <a:gdLst>
                <a:gd name="T0" fmla="*/ 252 w 252"/>
                <a:gd name="T1" fmla="*/ 0 h 157"/>
                <a:gd name="T2" fmla="*/ 0 w 252"/>
                <a:gd name="T3" fmla="*/ 0 h 157"/>
                <a:gd name="T4" fmla="*/ 0 w 252"/>
                <a:gd name="T5" fmla="*/ 157 h 157"/>
                <a:gd name="T6" fmla="*/ 194 w 252"/>
                <a:gd name="T7" fmla="*/ 157 h 157"/>
                <a:gd name="T8" fmla="*/ 252 w 252"/>
                <a:gd name="T9" fmla="*/ 0 h 157"/>
                <a:gd name="T10" fmla="*/ 24 w 252"/>
                <a:gd name="T11" fmla="*/ 135 h 157"/>
                <a:gd name="T12" fmla="*/ 24 w 252"/>
                <a:gd name="T13" fmla="*/ 24 h 157"/>
                <a:gd name="T14" fmla="*/ 216 w 252"/>
                <a:gd name="T15" fmla="*/ 24 h 157"/>
                <a:gd name="T16" fmla="*/ 178 w 252"/>
                <a:gd name="T17" fmla="*/ 135 h 157"/>
                <a:gd name="T18" fmla="*/ 24 w 252"/>
                <a:gd name="T19" fmla="*/ 13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157">
                  <a:moveTo>
                    <a:pt x="252" y="0"/>
                  </a:moveTo>
                  <a:lnTo>
                    <a:pt x="0" y="0"/>
                  </a:lnTo>
                  <a:lnTo>
                    <a:pt x="0" y="157"/>
                  </a:lnTo>
                  <a:lnTo>
                    <a:pt x="194" y="157"/>
                  </a:lnTo>
                  <a:lnTo>
                    <a:pt x="252" y="0"/>
                  </a:lnTo>
                  <a:close/>
                  <a:moveTo>
                    <a:pt x="24" y="135"/>
                  </a:moveTo>
                  <a:lnTo>
                    <a:pt x="24" y="24"/>
                  </a:lnTo>
                  <a:lnTo>
                    <a:pt x="216" y="24"/>
                  </a:lnTo>
                  <a:lnTo>
                    <a:pt x="178" y="135"/>
                  </a:lnTo>
                  <a:lnTo>
                    <a:pt x="24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731732" y="3946524"/>
            <a:ext cx="434975" cy="450851"/>
            <a:chOff x="1235075" y="2357438"/>
            <a:chExt cx="434975" cy="450851"/>
          </a:xfrm>
          <a:solidFill>
            <a:srgbClr val="FAFAFA"/>
          </a:solidFill>
        </p:grpSpPr>
        <p:sp>
          <p:nvSpPr>
            <p:cNvPr id="89" name="Freeform 9"/>
            <p:cNvSpPr>
              <a:spLocks noEditPoints="1"/>
            </p:cNvSpPr>
            <p:nvPr/>
          </p:nvSpPr>
          <p:spPr bwMode="auto">
            <a:xfrm>
              <a:off x="1235075" y="2454276"/>
              <a:ext cx="339725" cy="354013"/>
            </a:xfrm>
            <a:custGeom>
              <a:avLst/>
              <a:gdLst>
                <a:gd name="T0" fmla="*/ 136 w 214"/>
                <a:gd name="T1" fmla="*/ 0 h 223"/>
                <a:gd name="T2" fmla="*/ 104 w 214"/>
                <a:gd name="T3" fmla="*/ 6 h 223"/>
                <a:gd name="T4" fmla="*/ 78 w 214"/>
                <a:gd name="T5" fmla="*/ 22 h 223"/>
                <a:gd name="T6" fmla="*/ 62 w 214"/>
                <a:gd name="T7" fmla="*/ 48 h 223"/>
                <a:gd name="T8" fmla="*/ 54 w 214"/>
                <a:gd name="T9" fmla="*/ 78 h 223"/>
                <a:gd name="T10" fmla="*/ 56 w 214"/>
                <a:gd name="T11" fmla="*/ 94 h 223"/>
                <a:gd name="T12" fmla="*/ 68 w 214"/>
                <a:gd name="T13" fmla="*/ 122 h 223"/>
                <a:gd name="T14" fmla="*/ 78 w 214"/>
                <a:gd name="T15" fmla="*/ 134 h 223"/>
                <a:gd name="T16" fmla="*/ 66 w 214"/>
                <a:gd name="T17" fmla="*/ 136 h 223"/>
                <a:gd name="T18" fmla="*/ 16 w 214"/>
                <a:gd name="T19" fmla="*/ 223 h 223"/>
                <a:gd name="T20" fmla="*/ 78 w 214"/>
                <a:gd name="T21" fmla="*/ 148 h 223"/>
                <a:gd name="T22" fmla="*/ 84 w 214"/>
                <a:gd name="T23" fmla="*/ 142 h 223"/>
                <a:gd name="T24" fmla="*/ 96 w 214"/>
                <a:gd name="T25" fmla="*/ 148 h 223"/>
                <a:gd name="T26" fmla="*/ 120 w 214"/>
                <a:gd name="T27" fmla="*/ 157 h 223"/>
                <a:gd name="T28" fmla="*/ 134 w 214"/>
                <a:gd name="T29" fmla="*/ 157 h 223"/>
                <a:gd name="T30" fmla="*/ 164 w 214"/>
                <a:gd name="T31" fmla="*/ 151 h 223"/>
                <a:gd name="T32" fmla="*/ 190 w 214"/>
                <a:gd name="T33" fmla="*/ 136 h 223"/>
                <a:gd name="T34" fmla="*/ 208 w 214"/>
                <a:gd name="T35" fmla="*/ 112 h 223"/>
                <a:gd name="T36" fmla="*/ 214 w 214"/>
                <a:gd name="T37" fmla="*/ 80 h 223"/>
                <a:gd name="T38" fmla="*/ 212 w 214"/>
                <a:gd name="T39" fmla="*/ 64 h 223"/>
                <a:gd name="T40" fmla="*/ 200 w 214"/>
                <a:gd name="T41" fmla="*/ 36 h 223"/>
                <a:gd name="T42" fmla="*/ 180 w 214"/>
                <a:gd name="T43" fmla="*/ 14 h 223"/>
                <a:gd name="T44" fmla="*/ 152 w 214"/>
                <a:gd name="T45" fmla="*/ 2 h 223"/>
                <a:gd name="T46" fmla="*/ 136 w 214"/>
                <a:gd name="T47" fmla="*/ 0 h 223"/>
                <a:gd name="T48" fmla="*/ 134 w 214"/>
                <a:gd name="T49" fmla="*/ 138 h 223"/>
                <a:gd name="T50" fmla="*/ 110 w 214"/>
                <a:gd name="T51" fmla="*/ 134 h 223"/>
                <a:gd name="T52" fmla="*/ 92 w 214"/>
                <a:gd name="T53" fmla="*/ 120 h 223"/>
                <a:gd name="T54" fmla="*/ 80 w 214"/>
                <a:gd name="T55" fmla="*/ 102 h 223"/>
                <a:gd name="T56" fmla="*/ 74 w 214"/>
                <a:gd name="T57" fmla="*/ 78 h 223"/>
                <a:gd name="T58" fmla="*/ 76 w 214"/>
                <a:gd name="T59" fmla="*/ 66 h 223"/>
                <a:gd name="T60" fmla="*/ 86 w 214"/>
                <a:gd name="T61" fmla="*/ 46 h 223"/>
                <a:gd name="T62" fmla="*/ 102 w 214"/>
                <a:gd name="T63" fmla="*/ 30 h 223"/>
                <a:gd name="T64" fmla="*/ 122 w 214"/>
                <a:gd name="T65" fmla="*/ 20 h 223"/>
                <a:gd name="T66" fmla="*/ 134 w 214"/>
                <a:gd name="T67" fmla="*/ 20 h 223"/>
                <a:gd name="T68" fmla="*/ 158 w 214"/>
                <a:gd name="T69" fmla="*/ 24 h 223"/>
                <a:gd name="T70" fmla="*/ 176 w 214"/>
                <a:gd name="T71" fmla="*/ 38 h 223"/>
                <a:gd name="T72" fmla="*/ 190 w 214"/>
                <a:gd name="T73" fmla="*/ 56 h 223"/>
                <a:gd name="T74" fmla="*/ 194 w 214"/>
                <a:gd name="T75" fmla="*/ 80 h 223"/>
                <a:gd name="T76" fmla="*/ 192 w 214"/>
                <a:gd name="T77" fmla="*/ 92 h 223"/>
                <a:gd name="T78" fmla="*/ 184 w 214"/>
                <a:gd name="T79" fmla="*/ 114 h 223"/>
                <a:gd name="T80" fmla="*/ 166 w 214"/>
                <a:gd name="T81" fmla="*/ 130 h 223"/>
                <a:gd name="T82" fmla="*/ 146 w 214"/>
                <a:gd name="T83" fmla="*/ 138 h 223"/>
                <a:gd name="T84" fmla="*/ 134 w 214"/>
                <a:gd name="T85" fmla="*/ 13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4" h="223">
                  <a:moveTo>
                    <a:pt x="136" y="0"/>
                  </a:moveTo>
                  <a:lnTo>
                    <a:pt x="136" y="0"/>
                  </a:lnTo>
                  <a:lnTo>
                    <a:pt x="120" y="2"/>
                  </a:lnTo>
                  <a:lnTo>
                    <a:pt x="104" y="6"/>
                  </a:lnTo>
                  <a:lnTo>
                    <a:pt x="90" y="12"/>
                  </a:lnTo>
                  <a:lnTo>
                    <a:pt x="78" y="22"/>
                  </a:lnTo>
                  <a:lnTo>
                    <a:pt x="68" y="34"/>
                  </a:lnTo>
                  <a:lnTo>
                    <a:pt x="62" y="48"/>
                  </a:lnTo>
                  <a:lnTo>
                    <a:pt x="56" y="62"/>
                  </a:lnTo>
                  <a:lnTo>
                    <a:pt x="54" y="78"/>
                  </a:lnTo>
                  <a:lnTo>
                    <a:pt x="54" y="78"/>
                  </a:lnTo>
                  <a:lnTo>
                    <a:pt x="56" y="94"/>
                  </a:lnTo>
                  <a:lnTo>
                    <a:pt x="60" y="108"/>
                  </a:lnTo>
                  <a:lnTo>
                    <a:pt x="68" y="122"/>
                  </a:lnTo>
                  <a:lnTo>
                    <a:pt x="76" y="134"/>
                  </a:lnTo>
                  <a:lnTo>
                    <a:pt x="78" y="134"/>
                  </a:lnTo>
                  <a:lnTo>
                    <a:pt x="72" y="142"/>
                  </a:lnTo>
                  <a:lnTo>
                    <a:pt x="66" y="136"/>
                  </a:lnTo>
                  <a:lnTo>
                    <a:pt x="0" y="209"/>
                  </a:lnTo>
                  <a:lnTo>
                    <a:pt x="16" y="223"/>
                  </a:lnTo>
                  <a:lnTo>
                    <a:pt x="82" y="151"/>
                  </a:lnTo>
                  <a:lnTo>
                    <a:pt x="78" y="148"/>
                  </a:lnTo>
                  <a:lnTo>
                    <a:pt x="84" y="140"/>
                  </a:lnTo>
                  <a:lnTo>
                    <a:pt x="84" y="142"/>
                  </a:lnTo>
                  <a:lnTo>
                    <a:pt x="84" y="142"/>
                  </a:lnTo>
                  <a:lnTo>
                    <a:pt x="96" y="148"/>
                  </a:lnTo>
                  <a:lnTo>
                    <a:pt x="106" y="153"/>
                  </a:lnTo>
                  <a:lnTo>
                    <a:pt x="120" y="157"/>
                  </a:lnTo>
                  <a:lnTo>
                    <a:pt x="134" y="157"/>
                  </a:lnTo>
                  <a:lnTo>
                    <a:pt x="134" y="157"/>
                  </a:lnTo>
                  <a:lnTo>
                    <a:pt x="150" y="157"/>
                  </a:lnTo>
                  <a:lnTo>
                    <a:pt x="164" y="151"/>
                  </a:lnTo>
                  <a:lnTo>
                    <a:pt x="178" y="146"/>
                  </a:lnTo>
                  <a:lnTo>
                    <a:pt x="190" y="136"/>
                  </a:lnTo>
                  <a:lnTo>
                    <a:pt x="200" y="124"/>
                  </a:lnTo>
                  <a:lnTo>
                    <a:pt x="208" y="112"/>
                  </a:lnTo>
                  <a:lnTo>
                    <a:pt x="212" y="96"/>
                  </a:lnTo>
                  <a:lnTo>
                    <a:pt x="214" y="80"/>
                  </a:lnTo>
                  <a:lnTo>
                    <a:pt x="214" y="80"/>
                  </a:lnTo>
                  <a:lnTo>
                    <a:pt x="212" y="64"/>
                  </a:lnTo>
                  <a:lnTo>
                    <a:pt x="208" y="50"/>
                  </a:lnTo>
                  <a:lnTo>
                    <a:pt x="200" y="36"/>
                  </a:lnTo>
                  <a:lnTo>
                    <a:pt x="190" y="24"/>
                  </a:lnTo>
                  <a:lnTo>
                    <a:pt x="180" y="14"/>
                  </a:lnTo>
                  <a:lnTo>
                    <a:pt x="166" y="6"/>
                  </a:lnTo>
                  <a:lnTo>
                    <a:pt x="152" y="2"/>
                  </a:lnTo>
                  <a:lnTo>
                    <a:pt x="136" y="0"/>
                  </a:lnTo>
                  <a:lnTo>
                    <a:pt x="136" y="0"/>
                  </a:lnTo>
                  <a:close/>
                  <a:moveTo>
                    <a:pt x="134" y="138"/>
                  </a:moveTo>
                  <a:lnTo>
                    <a:pt x="134" y="138"/>
                  </a:lnTo>
                  <a:lnTo>
                    <a:pt x="122" y="138"/>
                  </a:lnTo>
                  <a:lnTo>
                    <a:pt x="110" y="134"/>
                  </a:lnTo>
                  <a:lnTo>
                    <a:pt x="100" y="128"/>
                  </a:lnTo>
                  <a:lnTo>
                    <a:pt x="92" y="120"/>
                  </a:lnTo>
                  <a:lnTo>
                    <a:pt x="84" y="112"/>
                  </a:lnTo>
                  <a:lnTo>
                    <a:pt x="80" y="102"/>
                  </a:lnTo>
                  <a:lnTo>
                    <a:pt x="76" y="90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76" y="66"/>
                  </a:lnTo>
                  <a:lnTo>
                    <a:pt x="80" y="56"/>
                  </a:lnTo>
                  <a:lnTo>
                    <a:pt x="86" y="46"/>
                  </a:lnTo>
                  <a:lnTo>
                    <a:pt x="92" y="36"/>
                  </a:lnTo>
                  <a:lnTo>
                    <a:pt x="102" y="30"/>
                  </a:lnTo>
                  <a:lnTo>
                    <a:pt x="112" y="24"/>
                  </a:lnTo>
                  <a:lnTo>
                    <a:pt x="122" y="20"/>
                  </a:lnTo>
                  <a:lnTo>
                    <a:pt x="134" y="20"/>
                  </a:lnTo>
                  <a:lnTo>
                    <a:pt x="134" y="20"/>
                  </a:lnTo>
                  <a:lnTo>
                    <a:pt x="146" y="22"/>
                  </a:lnTo>
                  <a:lnTo>
                    <a:pt x="158" y="24"/>
                  </a:lnTo>
                  <a:lnTo>
                    <a:pt x="168" y="30"/>
                  </a:lnTo>
                  <a:lnTo>
                    <a:pt x="176" y="38"/>
                  </a:lnTo>
                  <a:lnTo>
                    <a:pt x="184" y="46"/>
                  </a:lnTo>
                  <a:lnTo>
                    <a:pt x="190" y="56"/>
                  </a:lnTo>
                  <a:lnTo>
                    <a:pt x="192" y="68"/>
                  </a:lnTo>
                  <a:lnTo>
                    <a:pt x="194" y="80"/>
                  </a:lnTo>
                  <a:lnTo>
                    <a:pt x="194" y="80"/>
                  </a:lnTo>
                  <a:lnTo>
                    <a:pt x="192" y="92"/>
                  </a:lnTo>
                  <a:lnTo>
                    <a:pt x="188" y="104"/>
                  </a:lnTo>
                  <a:lnTo>
                    <a:pt x="184" y="114"/>
                  </a:lnTo>
                  <a:lnTo>
                    <a:pt x="176" y="122"/>
                  </a:lnTo>
                  <a:lnTo>
                    <a:pt x="166" y="130"/>
                  </a:lnTo>
                  <a:lnTo>
                    <a:pt x="156" y="134"/>
                  </a:lnTo>
                  <a:lnTo>
                    <a:pt x="146" y="138"/>
                  </a:lnTo>
                  <a:lnTo>
                    <a:pt x="134" y="138"/>
                  </a:lnTo>
                  <a:lnTo>
                    <a:pt x="134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0" name="Freeform 10"/>
            <p:cNvSpPr>
              <a:spLocks noEditPoints="1"/>
            </p:cNvSpPr>
            <p:nvPr/>
          </p:nvSpPr>
          <p:spPr bwMode="auto">
            <a:xfrm>
              <a:off x="1374775" y="2495551"/>
              <a:ext cx="158750" cy="127000"/>
            </a:xfrm>
            <a:custGeom>
              <a:avLst/>
              <a:gdLst>
                <a:gd name="T0" fmla="*/ 74 w 100"/>
                <a:gd name="T1" fmla="*/ 6 h 80"/>
                <a:gd name="T2" fmla="*/ 56 w 100"/>
                <a:gd name="T3" fmla="*/ 6 h 80"/>
                <a:gd name="T4" fmla="*/ 56 w 100"/>
                <a:gd name="T5" fmla="*/ 0 h 80"/>
                <a:gd name="T6" fmla="*/ 56 w 100"/>
                <a:gd name="T7" fmla="*/ 0 h 80"/>
                <a:gd name="T8" fmla="*/ 46 w 100"/>
                <a:gd name="T9" fmla="*/ 0 h 80"/>
                <a:gd name="T10" fmla="*/ 46 w 100"/>
                <a:gd name="T11" fmla="*/ 0 h 80"/>
                <a:gd name="T12" fmla="*/ 32 w 100"/>
                <a:gd name="T13" fmla="*/ 0 h 80"/>
                <a:gd name="T14" fmla="*/ 34 w 100"/>
                <a:gd name="T15" fmla="*/ 6 h 80"/>
                <a:gd name="T16" fmla="*/ 18 w 100"/>
                <a:gd name="T17" fmla="*/ 6 h 80"/>
                <a:gd name="T18" fmla="*/ 18 w 100"/>
                <a:gd name="T19" fmla="*/ 6 h 80"/>
                <a:gd name="T20" fmla="*/ 8 w 100"/>
                <a:gd name="T21" fmla="*/ 14 h 80"/>
                <a:gd name="T22" fmla="*/ 0 w 100"/>
                <a:gd name="T23" fmla="*/ 22 h 80"/>
                <a:gd name="T24" fmla="*/ 2 w 100"/>
                <a:gd name="T25" fmla="*/ 24 h 80"/>
                <a:gd name="T26" fmla="*/ 2 w 100"/>
                <a:gd name="T27" fmla="*/ 24 h 80"/>
                <a:gd name="T28" fmla="*/ 8 w 100"/>
                <a:gd name="T29" fmla="*/ 34 h 80"/>
                <a:gd name="T30" fmla="*/ 18 w 100"/>
                <a:gd name="T31" fmla="*/ 44 h 80"/>
                <a:gd name="T32" fmla="*/ 28 w 100"/>
                <a:gd name="T33" fmla="*/ 54 h 80"/>
                <a:gd name="T34" fmla="*/ 38 w 100"/>
                <a:gd name="T35" fmla="*/ 62 h 80"/>
                <a:gd name="T36" fmla="*/ 52 w 100"/>
                <a:gd name="T37" fmla="*/ 70 h 80"/>
                <a:gd name="T38" fmla="*/ 64 w 100"/>
                <a:gd name="T39" fmla="*/ 74 h 80"/>
                <a:gd name="T40" fmla="*/ 78 w 100"/>
                <a:gd name="T41" fmla="*/ 78 h 80"/>
                <a:gd name="T42" fmla="*/ 92 w 100"/>
                <a:gd name="T43" fmla="*/ 80 h 80"/>
                <a:gd name="T44" fmla="*/ 94 w 100"/>
                <a:gd name="T45" fmla="*/ 80 h 80"/>
                <a:gd name="T46" fmla="*/ 94 w 100"/>
                <a:gd name="T47" fmla="*/ 80 h 80"/>
                <a:gd name="T48" fmla="*/ 98 w 100"/>
                <a:gd name="T49" fmla="*/ 68 h 80"/>
                <a:gd name="T50" fmla="*/ 100 w 100"/>
                <a:gd name="T51" fmla="*/ 54 h 80"/>
                <a:gd name="T52" fmla="*/ 100 w 100"/>
                <a:gd name="T53" fmla="*/ 54 h 80"/>
                <a:gd name="T54" fmla="*/ 98 w 100"/>
                <a:gd name="T55" fmla="*/ 40 h 80"/>
                <a:gd name="T56" fmla="*/ 92 w 100"/>
                <a:gd name="T57" fmla="*/ 26 h 80"/>
                <a:gd name="T58" fmla="*/ 84 w 100"/>
                <a:gd name="T59" fmla="*/ 16 h 80"/>
                <a:gd name="T60" fmla="*/ 74 w 100"/>
                <a:gd name="T61" fmla="*/ 6 h 80"/>
                <a:gd name="T62" fmla="*/ 74 w 100"/>
                <a:gd name="T63" fmla="*/ 6 h 80"/>
                <a:gd name="T64" fmla="*/ 50 w 100"/>
                <a:gd name="T65" fmla="*/ 50 h 80"/>
                <a:gd name="T66" fmla="*/ 50 w 100"/>
                <a:gd name="T67" fmla="*/ 50 h 80"/>
                <a:gd name="T68" fmla="*/ 38 w 100"/>
                <a:gd name="T69" fmla="*/ 40 h 80"/>
                <a:gd name="T70" fmla="*/ 26 w 100"/>
                <a:gd name="T71" fmla="*/ 30 h 80"/>
                <a:gd name="T72" fmla="*/ 26 w 100"/>
                <a:gd name="T73" fmla="*/ 28 h 80"/>
                <a:gd name="T74" fmla="*/ 28 w 100"/>
                <a:gd name="T75" fmla="*/ 28 h 80"/>
                <a:gd name="T76" fmla="*/ 40 w 100"/>
                <a:gd name="T77" fmla="*/ 28 h 80"/>
                <a:gd name="T78" fmla="*/ 40 w 100"/>
                <a:gd name="T79" fmla="*/ 28 h 80"/>
                <a:gd name="T80" fmla="*/ 40 w 100"/>
                <a:gd name="T81" fmla="*/ 30 h 80"/>
                <a:gd name="T82" fmla="*/ 40 w 100"/>
                <a:gd name="T83" fmla="*/ 30 h 80"/>
                <a:gd name="T84" fmla="*/ 50 w 100"/>
                <a:gd name="T85" fmla="*/ 50 h 80"/>
                <a:gd name="T86" fmla="*/ 50 w 100"/>
                <a:gd name="T87" fmla="*/ 50 h 80"/>
                <a:gd name="T88" fmla="*/ 50 w 100"/>
                <a:gd name="T89" fmla="*/ 50 h 80"/>
                <a:gd name="T90" fmla="*/ 50 w 100"/>
                <a:gd name="T91" fmla="*/ 50 h 80"/>
                <a:gd name="T92" fmla="*/ 50 w 100"/>
                <a:gd name="T93" fmla="*/ 50 h 80"/>
                <a:gd name="T94" fmla="*/ 50 w 100"/>
                <a:gd name="T95" fmla="*/ 50 h 80"/>
                <a:gd name="T96" fmla="*/ 90 w 100"/>
                <a:gd name="T97" fmla="*/ 28 h 80"/>
                <a:gd name="T98" fmla="*/ 90 w 100"/>
                <a:gd name="T99" fmla="*/ 30 h 80"/>
                <a:gd name="T100" fmla="*/ 90 w 100"/>
                <a:gd name="T101" fmla="*/ 60 h 80"/>
                <a:gd name="T102" fmla="*/ 90 w 100"/>
                <a:gd name="T103" fmla="*/ 60 h 80"/>
                <a:gd name="T104" fmla="*/ 88 w 100"/>
                <a:gd name="T105" fmla="*/ 60 h 80"/>
                <a:gd name="T106" fmla="*/ 88 w 100"/>
                <a:gd name="T107" fmla="*/ 60 h 80"/>
                <a:gd name="T108" fmla="*/ 82 w 100"/>
                <a:gd name="T109" fmla="*/ 54 h 80"/>
                <a:gd name="T110" fmla="*/ 76 w 100"/>
                <a:gd name="T111" fmla="*/ 48 h 80"/>
                <a:gd name="T112" fmla="*/ 66 w 100"/>
                <a:gd name="T113" fmla="*/ 32 h 80"/>
                <a:gd name="T114" fmla="*/ 64 w 100"/>
                <a:gd name="T115" fmla="*/ 28 h 80"/>
                <a:gd name="T116" fmla="*/ 64 w 100"/>
                <a:gd name="T117" fmla="*/ 28 h 80"/>
                <a:gd name="T118" fmla="*/ 88 w 100"/>
                <a:gd name="T119" fmla="*/ 28 h 80"/>
                <a:gd name="T120" fmla="*/ 90 w 100"/>
                <a:gd name="T121" fmla="*/ 2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" h="80">
                  <a:moveTo>
                    <a:pt x="74" y="6"/>
                  </a:moveTo>
                  <a:lnTo>
                    <a:pt x="56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32" y="0"/>
                  </a:lnTo>
                  <a:lnTo>
                    <a:pt x="3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8" y="14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8" y="34"/>
                  </a:lnTo>
                  <a:lnTo>
                    <a:pt x="18" y="44"/>
                  </a:lnTo>
                  <a:lnTo>
                    <a:pt x="28" y="54"/>
                  </a:lnTo>
                  <a:lnTo>
                    <a:pt x="38" y="62"/>
                  </a:lnTo>
                  <a:lnTo>
                    <a:pt x="52" y="70"/>
                  </a:lnTo>
                  <a:lnTo>
                    <a:pt x="64" y="74"/>
                  </a:lnTo>
                  <a:lnTo>
                    <a:pt x="78" y="78"/>
                  </a:lnTo>
                  <a:lnTo>
                    <a:pt x="92" y="80"/>
                  </a:lnTo>
                  <a:lnTo>
                    <a:pt x="94" y="80"/>
                  </a:lnTo>
                  <a:lnTo>
                    <a:pt x="94" y="80"/>
                  </a:lnTo>
                  <a:lnTo>
                    <a:pt x="98" y="68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98" y="40"/>
                  </a:lnTo>
                  <a:lnTo>
                    <a:pt x="92" y="26"/>
                  </a:lnTo>
                  <a:lnTo>
                    <a:pt x="84" y="16"/>
                  </a:lnTo>
                  <a:lnTo>
                    <a:pt x="74" y="6"/>
                  </a:lnTo>
                  <a:lnTo>
                    <a:pt x="74" y="6"/>
                  </a:lnTo>
                  <a:close/>
                  <a:moveTo>
                    <a:pt x="50" y="50"/>
                  </a:moveTo>
                  <a:lnTo>
                    <a:pt x="50" y="50"/>
                  </a:lnTo>
                  <a:lnTo>
                    <a:pt x="38" y="40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8" y="28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30"/>
                  </a:lnTo>
                  <a:lnTo>
                    <a:pt x="40" y="30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0" y="50"/>
                  </a:lnTo>
                  <a:close/>
                  <a:moveTo>
                    <a:pt x="90" y="28"/>
                  </a:moveTo>
                  <a:lnTo>
                    <a:pt x="90" y="3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82" y="54"/>
                  </a:lnTo>
                  <a:lnTo>
                    <a:pt x="76" y="48"/>
                  </a:lnTo>
                  <a:lnTo>
                    <a:pt x="66" y="32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88" y="28"/>
                  </a:lnTo>
                  <a:lnTo>
                    <a:pt x="9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1" name="Freeform 11"/>
            <p:cNvSpPr>
              <a:spLocks noEditPoints="1"/>
            </p:cNvSpPr>
            <p:nvPr/>
          </p:nvSpPr>
          <p:spPr bwMode="auto">
            <a:xfrm>
              <a:off x="1416050" y="2357438"/>
              <a:ext cx="254000" cy="252413"/>
            </a:xfrm>
            <a:custGeom>
              <a:avLst/>
              <a:gdLst>
                <a:gd name="T0" fmla="*/ 112 w 160"/>
                <a:gd name="T1" fmla="*/ 8 h 159"/>
                <a:gd name="T2" fmla="*/ 88 w 160"/>
                <a:gd name="T3" fmla="*/ 2 h 159"/>
                <a:gd name="T4" fmla="*/ 64 w 160"/>
                <a:gd name="T5" fmla="*/ 2 h 159"/>
                <a:gd name="T6" fmla="*/ 30 w 160"/>
                <a:gd name="T7" fmla="*/ 16 h 159"/>
                <a:gd name="T8" fmla="*/ 6 w 160"/>
                <a:gd name="T9" fmla="*/ 46 h 159"/>
                <a:gd name="T10" fmla="*/ 0 w 160"/>
                <a:gd name="T11" fmla="*/ 58 h 159"/>
                <a:gd name="T12" fmla="*/ 6 w 160"/>
                <a:gd name="T13" fmla="*/ 58 h 159"/>
                <a:gd name="T14" fmla="*/ 38 w 160"/>
                <a:gd name="T15" fmla="*/ 58 h 159"/>
                <a:gd name="T16" fmla="*/ 46 w 160"/>
                <a:gd name="T17" fmla="*/ 58 h 159"/>
                <a:gd name="T18" fmla="*/ 46 w 160"/>
                <a:gd name="T19" fmla="*/ 56 h 159"/>
                <a:gd name="T20" fmla="*/ 70 w 160"/>
                <a:gd name="T21" fmla="*/ 71 h 159"/>
                <a:gd name="T22" fmla="*/ 90 w 160"/>
                <a:gd name="T23" fmla="*/ 91 h 159"/>
                <a:gd name="T24" fmla="*/ 112 w 160"/>
                <a:gd name="T25" fmla="*/ 93 h 159"/>
                <a:gd name="T26" fmla="*/ 112 w 160"/>
                <a:gd name="T27" fmla="*/ 93 h 159"/>
                <a:gd name="T28" fmla="*/ 100 w 160"/>
                <a:gd name="T29" fmla="*/ 111 h 159"/>
                <a:gd name="T30" fmla="*/ 104 w 160"/>
                <a:gd name="T31" fmla="*/ 123 h 159"/>
                <a:gd name="T32" fmla="*/ 104 w 160"/>
                <a:gd name="T33" fmla="*/ 157 h 159"/>
                <a:gd name="T34" fmla="*/ 104 w 160"/>
                <a:gd name="T35" fmla="*/ 159 h 159"/>
                <a:gd name="T36" fmla="*/ 104 w 160"/>
                <a:gd name="T37" fmla="*/ 157 h 159"/>
                <a:gd name="T38" fmla="*/ 136 w 160"/>
                <a:gd name="T39" fmla="*/ 137 h 159"/>
                <a:gd name="T40" fmla="*/ 156 w 160"/>
                <a:gd name="T41" fmla="*/ 107 h 159"/>
                <a:gd name="T42" fmla="*/ 160 w 160"/>
                <a:gd name="T43" fmla="*/ 81 h 159"/>
                <a:gd name="T44" fmla="*/ 150 w 160"/>
                <a:gd name="T45" fmla="*/ 44 h 159"/>
                <a:gd name="T46" fmla="*/ 126 w 160"/>
                <a:gd name="T47" fmla="*/ 16 h 159"/>
                <a:gd name="T48" fmla="*/ 42 w 160"/>
                <a:gd name="T49" fmla="*/ 26 h 159"/>
                <a:gd name="T50" fmla="*/ 36 w 160"/>
                <a:gd name="T51" fmla="*/ 40 h 159"/>
                <a:gd name="T52" fmla="*/ 26 w 160"/>
                <a:gd name="T53" fmla="*/ 40 h 159"/>
                <a:gd name="T54" fmla="*/ 42 w 160"/>
                <a:gd name="T55" fmla="*/ 26 h 159"/>
                <a:gd name="T56" fmla="*/ 42 w 160"/>
                <a:gd name="T57" fmla="*/ 26 h 159"/>
                <a:gd name="T58" fmla="*/ 52 w 160"/>
                <a:gd name="T59" fmla="*/ 40 h 159"/>
                <a:gd name="T60" fmla="*/ 52 w 160"/>
                <a:gd name="T61" fmla="*/ 38 h 159"/>
                <a:gd name="T62" fmla="*/ 70 w 160"/>
                <a:gd name="T63" fmla="*/ 18 h 159"/>
                <a:gd name="T64" fmla="*/ 70 w 160"/>
                <a:gd name="T65" fmla="*/ 40 h 159"/>
                <a:gd name="T66" fmla="*/ 142 w 160"/>
                <a:gd name="T67" fmla="*/ 61 h 159"/>
                <a:gd name="T68" fmla="*/ 128 w 160"/>
                <a:gd name="T69" fmla="*/ 73 h 159"/>
                <a:gd name="T70" fmla="*/ 128 w 160"/>
                <a:gd name="T71" fmla="*/ 73 h 159"/>
                <a:gd name="T72" fmla="*/ 114 w 160"/>
                <a:gd name="T73" fmla="*/ 26 h 159"/>
                <a:gd name="T74" fmla="*/ 130 w 160"/>
                <a:gd name="T75" fmla="*/ 40 h 159"/>
                <a:gd name="T76" fmla="*/ 120 w 160"/>
                <a:gd name="T77" fmla="*/ 40 h 159"/>
                <a:gd name="T78" fmla="*/ 120 w 160"/>
                <a:gd name="T79" fmla="*/ 40 h 159"/>
                <a:gd name="T80" fmla="*/ 114 w 160"/>
                <a:gd name="T81" fmla="*/ 26 h 159"/>
                <a:gd name="T82" fmla="*/ 86 w 160"/>
                <a:gd name="T83" fmla="*/ 40 h 159"/>
                <a:gd name="T84" fmla="*/ 86 w 160"/>
                <a:gd name="T85" fmla="*/ 20 h 159"/>
                <a:gd name="T86" fmla="*/ 102 w 160"/>
                <a:gd name="T87" fmla="*/ 38 h 159"/>
                <a:gd name="T88" fmla="*/ 88 w 160"/>
                <a:gd name="T89" fmla="*/ 40 h 159"/>
                <a:gd name="T90" fmla="*/ 86 w 160"/>
                <a:gd name="T91" fmla="*/ 73 h 159"/>
                <a:gd name="T92" fmla="*/ 110 w 160"/>
                <a:gd name="T93" fmla="*/ 56 h 159"/>
                <a:gd name="T94" fmla="*/ 112 w 160"/>
                <a:gd name="T95" fmla="*/ 73 h 159"/>
                <a:gd name="T96" fmla="*/ 130 w 160"/>
                <a:gd name="T97" fmla="*/ 127 h 159"/>
                <a:gd name="T98" fmla="*/ 114 w 160"/>
                <a:gd name="T99" fmla="*/ 141 h 159"/>
                <a:gd name="T100" fmla="*/ 114 w 160"/>
                <a:gd name="T101" fmla="*/ 141 h 159"/>
                <a:gd name="T102" fmla="*/ 120 w 160"/>
                <a:gd name="T103" fmla="*/ 127 h 159"/>
                <a:gd name="T104" fmla="*/ 130 w 160"/>
                <a:gd name="T105" fmla="*/ 125 h 159"/>
                <a:gd name="T106" fmla="*/ 144 w 160"/>
                <a:gd name="T107" fmla="*/ 93 h 159"/>
                <a:gd name="T108" fmla="*/ 124 w 160"/>
                <a:gd name="T109" fmla="*/ 111 h 159"/>
                <a:gd name="T110" fmla="*/ 128 w 160"/>
                <a:gd name="T111" fmla="*/ 93 h 159"/>
                <a:gd name="T112" fmla="*/ 144 w 160"/>
                <a:gd name="T113" fmla="*/ 9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" h="159">
                  <a:moveTo>
                    <a:pt x="126" y="16"/>
                  </a:moveTo>
                  <a:lnTo>
                    <a:pt x="126" y="16"/>
                  </a:lnTo>
                  <a:lnTo>
                    <a:pt x="112" y="8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88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64" y="2"/>
                  </a:lnTo>
                  <a:lnTo>
                    <a:pt x="52" y="6"/>
                  </a:lnTo>
                  <a:lnTo>
                    <a:pt x="40" y="10"/>
                  </a:lnTo>
                  <a:lnTo>
                    <a:pt x="30" y="16"/>
                  </a:lnTo>
                  <a:lnTo>
                    <a:pt x="20" y="26"/>
                  </a:lnTo>
                  <a:lnTo>
                    <a:pt x="12" y="34"/>
                  </a:lnTo>
                  <a:lnTo>
                    <a:pt x="6" y="4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38" y="58"/>
                  </a:lnTo>
                  <a:lnTo>
                    <a:pt x="38" y="58"/>
                  </a:lnTo>
                  <a:lnTo>
                    <a:pt x="46" y="60"/>
                  </a:lnTo>
                  <a:lnTo>
                    <a:pt x="46" y="58"/>
                  </a:lnTo>
                  <a:lnTo>
                    <a:pt x="46" y="58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70" y="56"/>
                  </a:lnTo>
                  <a:lnTo>
                    <a:pt x="70" y="71"/>
                  </a:lnTo>
                  <a:lnTo>
                    <a:pt x="70" y="71"/>
                  </a:lnTo>
                  <a:lnTo>
                    <a:pt x="80" y="79"/>
                  </a:lnTo>
                  <a:lnTo>
                    <a:pt x="80" y="79"/>
                  </a:lnTo>
                  <a:lnTo>
                    <a:pt x="90" y="91"/>
                  </a:lnTo>
                  <a:lnTo>
                    <a:pt x="90" y="91"/>
                  </a:lnTo>
                  <a:lnTo>
                    <a:pt x="92" y="93"/>
                  </a:lnTo>
                  <a:lnTo>
                    <a:pt x="112" y="93"/>
                  </a:lnTo>
                  <a:lnTo>
                    <a:pt x="112" y="93"/>
                  </a:lnTo>
                  <a:lnTo>
                    <a:pt x="112" y="93"/>
                  </a:lnTo>
                  <a:lnTo>
                    <a:pt x="112" y="93"/>
                  </a:lnTo>
                  <a:lnTo>
                    <a:pt x="110" y="111"/>
                  </a:lnTo>
                  <a:lnTo>
                    <a:pt x="100" y="111"/>
                  </a:lnTo>
                  <a:lnTo>
                    <a:pt x="100" y="111"/>
                  </a:lnTo>
                  <a:lnTo>
                    <a:pt x="100" y="111"/>
                  </a:lnTo>
                  <a:lnTo>
                    <a:pt x="104" y="123"/>
                  </a:lnTo>
                  <a:lnTo>
                    <a:pt x="104" y="123"/>
                  </a:lnTo>
                  <a:lnTo>
                    <a:pt x="106" y="141"/>
                  </a:lnTo>
                  <a:lnTo>
                    <a:pt x="106" y="141"/>
                  </a:lnTo>
                  <a:lnTo>
                    <a:pt x="104" y="157"/>
                  </a:lnTo>
                  <a:lnTo>
                    <a:pt x="104" y="157"/>
                  </a:lnTo>
                  <a:lnTo>
                    <a:pt x="104" y="157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04" y="157"/>
                  </a:lnTo>
                  <a:lnTo>
                    <a:pt x="104" y="157"/>
                  </a:lnTo>
                  <a:lnTo>
                    <a:pt x="116" y="153"/>
                  </a:lnTo>
                  <a:lnTo>
                    <a:pt x="126" y="147"/>
                  </a:lnTo>
                  <a:lnTo>
                    <a:pt x="136" y="137"/>
                  </a:lnTo>
                  <a:lnTo>
                    <a:pt x="144" y="129"/>
                  </a:lnTo>
                  <a:lnTo>
                    <a:pt x="150" y="117"/>
                  </a:lnTo>
                  <a:lnTo>
                    <a:pt x="156" y="107"/>
                  </a:lnTo>
                  <a:lnTo>
                    <a:pt x="158" y="93"/>
                  </a:lnTo>
                  <a:lnTo>
                    <a:pt x="160" y="81"/>
                  </a:lnTo>
                  <a:lnTo>
                    <a:pt x="160" y="81"/>
                  </a:lnTo>
                  <a:lnTo>
                    <a:pt x="158" y="71"/>
                  </a:lnTo>
                  <a:lnTo>
                    <a:pt x="158" y="61"/>
                  </a:lnTo>
                  <a:lnTo>
                    <a:pt x="150" y="44"/>
                  </a:lnTo>
                  <a:lnTo>
                    <a:pt x="140" y="28"/>
                  </a:lnTo>
                  <a:lnTo>
                    <a:pt x="126" y="16"/>
                  </a:lnTo>
                  <a:lnTo>
                    <a:pt x="126" y="16"/>
                  </a:lnTo>
                  <a:close/>
                  <a:moveTo>
                    <a:pt x="42" y="26"/>
                  </a:moveTo>
                  <a:lnTo>
                    <a:pt x="42" y="26"/>
                  </a:lnTo>
                  <a:lnTo>
                    <a:pt x="42" y="26"/>
                  </a:lnTo>
                  <a:lnTo>
                    <a:pt x="36" y="40"/>
                  </a:lnTo>
                  <a:lnTo>
                    <a:pt x="36" y="40"/>
                  </a:lnTo>
                  <a:lnTo>
                    <a:pt x="36" y="4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34" y="32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2" y="26"/>
                  </a:lnTo>
                  <a:close/>
                  <a:moveTo>
                    <a:pt x="70" y="40"/>
                  </a:moveTo>
                  <a:lnTo>
                    <a:pt x="68" y="40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60" y="26"/>
                  </a:lnTo>
                  <a:lnTo>
                    <a:pt x="70" y="20"/>
                  </a:lnTo>
                  <a:lnTo>
                    <a:pt x="70" y="18"/>
                  </a:lnTo>
                  <a:lnTo>
                    <a:pt x="70" y="20"/>
                  </a:lnTo>
                  <a:lnTo>
                    <a:pt x="70" y="40"/>
                  </a:lnTo>
                  <a:lnTo>
                    <a:pt x="70" y="40"/>
                  </a:lnTo>
                  <a:close/>
                  <a:moveTo>
                    <a:pt x="140" y="56"/>
                  </a:moveTo>
                  <a:lnTo>
                    <a:pt x="140" y="56"/>
                  </a:lnTo>
                  <a:lnTo>
                    <a:pt x="142" y="61"/>
                  </a:lnTo>
                  <a:lnTo>
                    <a:pt x="144" y="73"/>
                  </a:lnTo>
                  <a:lnTo>
                    <a:pt x="144" y="73"/>
                  </a:lnTo>
                  <a:lnTo>
                    <a:pt x="128" y="73"/>
                  </a:lnTo>
                  <a:lnTo>
                    <a:pt x="128" y="73"/>
                  </a:lnTo>
                  <a:lnTo>
                    <a:pt x="128" y="73"/>
                  </a:lnTo>
                  <a:lnTo>
                    <a:pt x="128" y="73"/>
                  </a:lnTo>
                  <a:lnTo>
                    <a:pt x="124" y="56"/>
                  </a:lnTo>
                  <a:lnTo>
                    <a:pt x="140" y="56"/>
                  </a:lnTo>
                  <a:close/>
                  <a:moveTo>
                    <a:pt x="114" y="26"/>
                  </a:moveTo>
                  <a:lnTo>
                    <a:pt x="114" y="26"/>
                  </a:lnTo>
                  <a:lnTo>
                    <a:pt x="122" y="32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0" y="40"/>
                  </a:lnTo>
                  <a:lnTo>
                    <a:pt x="120" y="40"/>
                  </a:lnTo>
                  <a:lnTo>
                    <a:pt x="120" y="40"/>
                  </a:lnTo>
                  <a:lnTo>
                    <a:pt x="120" y="40"/>
                  </a:lnTo>
                  <a:lnTo>
                    <a:pt x="114" y="26"/>
                  </a:lnTo>
                  <a:lnTo>
                    <a:pt x="114" y="26"/>
                  </a:lnTo>
                  <a:lnTo>
                    <a:pt x="114" y="26"/>
                  </a:lnTo>
                  <a:lnTo>
                    <a:pt x="114" y="26"/>
                  </a:lnTo>
                  <a:lnTo>
                    <a:pt x="114" y="26"/>
                  </a:lnTo>
                  <a:close/>
                  <a:moveTo>
                    <a:pt x="86" y="40"/>
                  </a:moveTo>
                  <a:lnTo>
                    <a:pt x="86" y="20"/>
                  </a:lnTo>
                  <a:lnTo>
                    <a:pt x="86" y="1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96" y="26"/>
                  </a:lnTo>
                  <a:lnTo>
                    <a:pt x="102" y="38"/>
                  </a:lnTo>
                  <a:lnTo>
                    <a:pt x="104" y="40"/>
                  </a:lnTo>
                  <a:lnTo>
                    <a:pt x="104" y="40"/>
                  </a:lnTo>
                  <a:lnTo>
                    <a:pt x="88" y="40"/>
                  </a:lnTo>
                  <a:lnTo>
                    <a:pt x="86" y="40"/>
                  </a:lnTo>
                  <a:lnTo>
                    <a:pt x="86" y="40"/>
                  </a:lnTo>
                  <a:close/>
                  <a:moveTo>
                    <a:pt x="86" y="73"/>
                  </a:moveTo>
                  <a:lnTo>
                    <a:pt x="86" y="56"/>
                  </a:lnTo>
                  <a:lnTo>
                    <a:pt x="86" y="56"/>
                  </a:lnTo>
                  <a:lnTo>
                    <a:pt x="110" y="56"/>
                  </a:lnTo>
                  <a:lnTo>
                    <a:pt x="110" y="56"/>
                  </a:lnTo>
                  <a:lnTo>
                    <a:pt x="112" y="73"/>
                  </a:lnTo>
                  <a:lnTo>
                    <a:pt x="112" y="73"/>
                  </a:lnTo>
                  <a:lnTo>
                    <a:pt x="112" y="73"/>
                  </a:lnTo>
                  <a:lnTo>
                    <a:pt x="86" y="73"/>
                  </a:lnTo>
                  <a:close/>
                  <a:moveTo>
                    <a:pt x="130" y="127"/>
                  </a:moveTo>
                  <a:lnTo>
                    <a:pt x="130" y="127"/>
                  </a:lnTo>
                  <a:lnTo>
                    <a:pt x="122" y="135"/>
                  </a:lnTo>
                  <a:lnTo>
                    <a:pt x="114" y="141"/>
                  </a:lnTo>
                  <a:lnTo>
                    <a:pt x="114" y="141"/>
                  </a:lnTo>
                  <a:lnTo>
                    <a:pt x="114" y="141"/>
                  </a:lnTo>
                  <a:lnTo>
                    <a:pt x="114" y="141"/>
                  </a:lnTo>
                  <a:lnTo>
                    <a:pt x="114" y="141"/>
                  </a:lnTo>
                  <a:lnTo>
                    <a:pt x="120" y="127"/>
                  </a:lnTo>
                  <a:lnTo>
                    <a:pt x="120" y="127"/>
                  </a:lnTo>
                  <a:lnTo>
                    <a:pt x="120" y="125"/>
                  </a:lnTo>
                  <a:lnTo>
                    <a:pt x="130" y="125"/>
                  </a:lnTo>
                  <a:lnTo>
                    <a:pt x="130" y="125"/>
                  </a:lnTo>
                  <a:lnTo>
                    <a:pt x="130" y="127"/>
                  </a:lnTo>
                  <a:close/>
                  <a:moveTo>
                    <a:pt x="144" y="93"/>
                  </a:moveTo>
                  <a:lnTo>
                    <a:pt x="144" y="93"/>
                  </a:lnTo>
                  <a:lnTo>
                    <a:pt x="142" y="105"/>
                  </a:lnTo>
                  <a:lnTo>
                    <a:pt x="140" y="111"/>
                  </a:lnTo>
                  <a:lnTo>
                    <a:pt x="124" y="111"/>
                  </a:lnTo>
                  <a:lnTo>
                    <a:pt x="124" y="111"/>
                  </a:lnTo>
                  <a:lnTo>
                    <a:pt x="128" y="93"/>
                  </a:lnTo>
                  <a:lnTo>
                    <a:pt x="128" y="93"/>
                  </a:lnTo>
                  <a:lnTo>
                    <a:pt x="128" y="93"/>
                  </a:lnTo>
                  <a:lnTo>
                    <a:pt x="144" y="93"/>
                  </a:lnTo>
                  <a:lnTo>
                    <a:pt x="144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702196" y="2161031"/>
            <a:ext cx="556673" cy="448819"/>
            <a:chOff x="3963988" y="2389188"/>
            <a:chExt cx="508000" cy="409576"/>
          </a:xfrm>
          <a:solidFill>
            <a:srgbClr val="FAFAFA"/>
          </a:solidFill>
        </p:grpSpPr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4094163" y="2524126"/>
              <a:ext cx="377825" cy="274638"/>
            </a:xfrm>
            <a:custGeom>
              <a:avLst/>
              <a:gdLst>
                <a:gd name="T0" fmla="*/ 176 w 238"/>
                <a:gd name="T1" fmla="*/ 0 h 173"/>
                <a:gd name="T2" fmla="*/ 168 w 238"/>
                <a:gd name="T3" fmla="*/ 2 h 173"/>
                <a:gd name="T4" fmla="*/ 168 w 238"/>
                <a:gd name="T5" fmla="*/ 2 h 173"/>
                <a:gd name="T6" fmla="*/ 148 w 238"/>
                <a:gd name="T7" fmla="*/ 8 h 173"/>
                <a:gd name="T8" fmla="*/ 148 w 238"/>
                <a:gd name="T9" fmla="*/ 8 h 173"/>
                <a:gd name="T10" fmla="*/ 136 w 238"/>
                <a:gd name="T11" fmla="*/ 42 h 173"/>
                <a:gd name="T12" fmla="*/ 136 w 238"/>
                <a:gd name="T13" fmla="*/ 42 h 173"/>
                <a:gd name="T14" fmla="*/ 152 w 238"/>
                <a:gd name="T15" fmla="*/ 32 h 173"/>
                <a:gd name="T16" fmla="*/ 166 w 238"/>
                <a:gd name="T17" fmla="*/ 26 h 173"/>
                <a:gd name="T18" fmla="*/ 200 w 238"/>
                <a:gd name="T19" fmla="*/ 74 h 173"/>
                <a:gd name="T20" fmla="*/ 200 w 238"/>
                <a:gd name="T21" fmla="*/ 74 h 173"/>
                <a:gd name="T22" fmla="*/ 194 w 238"/>
                <a:gd name="T23" fmla="*/ 76 h 173"/>
                <a:gd name="T24" fmla="*/ 194 w 238"/>
                <a:gd name="T25" fmla="*/ 76 h 173"/>
                <a:gd name="T26" fmla="*/ 172 w 238"/>
                <a:gd name="T27" fmla="*/ 88 h 173"/>
                <a:gd name="T28" fmla="*/ 146 w 238"/>
                <a:gd name="T29" fmla="*/ 104 h 173"/>
                <a:gd name="T30" fmla="*/ 128 w 238"/>
                <a:gd name="T31" fmla="*/ 115 h 173"/>
                <a:gd name="T32" fmla="*/ 128 w 238"/>
                <a:gd name="T33" fmla="*/ 115 h 173"/>
                <a:gd name="T34" fmla="*/ 98 w 238"/>
                <a:gd name="T35" fmla="*/ 135 h 173"/>
                <a:gd name="T36" fmla="*/ 84 w 238"/>
                <a:gd name="T37" fmla="*/ 141 h 173"/>
                <a:gd name="T38" fmla="*/ 72 w 238"/>
                <a:gd name="T39" fmla="*/ 145 h 173"/>
                <a:gd name="T40" fmla="*/ 40 w 238"/>
                <a:gd name="T41" fmla="*/ 100 h 173"/>
                <a:gd name="T42" fmla="*/ 40 w 238"/>
                <a:gd name="T43" fmla="*/ 100 h 173"/>
                <a:gd name="T44" fmla="*/ 44 w 238"/>
                <a:gd name="T45" fmla="*/ 98 h 173"/>
                <a:gd name="T46" fmla="*/ 44 w 238"/>
                <a:gd name="T47" fmla="*/ 98 h 173"/>
                <a:gd name="T48" fmla="*/ 54 w 238"/>
                <a:gd name="T49" fmla="*/ 94 h 173"/>
                <a:gd name="T50" fmla="*/ 56 w 238"/>
                <a:gd name="T51" fmla="*/ 92 h 173"/>
                <a:gd name="T52" fmla="*/ 22 w 238"/>
                <a:gd name="T53" fmla="*/ 80 h 173"/>
                <a:gd name="T54" fmla="*/ 22 w 238"/>
                <a:gd name="T55" fmla="*/ 80 h 173"/>
                <a:gd name="T56" fmla="*/ 18 w 238"/>
                <a:gd name="T57" fmla="*/ 82 h 173"/>
                <a:gd name="T58" fmla="*/ 0 w 238"/>
                <a:gd name="T59" fmla="*/ 86 h 173"/>
                <a:gd name="T60" fmla="*/ 62 w 238"/>
                <a:gd name="T61" fmla="*/ 173 h 173"/>
                <a:gd name="T62" fmla="*/ 70 w 238"/>
                <a:gd name="T63" fmla="*/ 171 h 173"/>
                <a:gd name="T64" fmla="*/ 70 w 238"/>
                <a:gd name="T65" fmla="*/ 171 h 173"/>
                <a:gd name="T66" fmla="*/ 86 w 238"/>
                <a:gd name="T67" fmla="*/ 167 h 173"/>
                <a:gd name="T68" fmla="*/ 104 w 238"/>
                <a:gd name="T69" fmla="*/ 159 h 173"/>
                <a:gd name="T70" fmla="*/ 122 w 238"/>
                <a:gd name="T71" fmla="*/ 149 h 173"/>
                <a:gd name="T72" fmla="*/ 142 w 238"/>
                <a:gd name="T73" fmla="*/ 135 h 173"/>
                <a:gd name="T74" fmla="*/ 160 w 238"/>
                <a:gd name="T75" fmla="*/ 123 h 173"/>
                <a:gd name="T76" fmla="*/ 160 w 238"/>
                <a:gd name="T77" fmla="*/ 123 h 173"/>
                <a:gd name="T78" fmla="*/ 184 w 238"/>
                <a:gd name="T79" fmla="*/ 107 h 173"/>
                <a:gd name="T80" fmla="*/ 204 w 238"/>
                <a:gd name="T81" fmla="*/ 98 h 173"/>
                <a:gd name="T82" fmla="*/ 204 w 238"/>
                <a:gd name="T83" fmla="*/ 98 h 173"/>
                <a:gd name="T84" fmla="*/ 216 w 238"/>
                <a:gd name="T85" fmla="*/ 94 h 173"/>
                <a:gd name="T86" fmla="*/ 216 w 238"/>
                <a:gd name="T87" fmla="*/ 94 h 173"/>
                <a:gd name="T88" fmla="*/ 222 w 238"/>
                <a:gd name="T89" fmla="*/ 92 h 173"/>
                <a:gd name="T90" fmla="*/ 238 w 238"/>
                <a:gd name="T91" fmla="*/ 88 h 173"/>
                <a:gd name="T92" fmla="*/ 176 w 238"/>
                <a:gd name="T93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8" h="173">
                  <a:moveTo>
                    <a:pt x="176" y="0"/>
                  </a:moveTo>
                  <a:lnTo>
                    <a:pt x="168" y="2"/>
                  </a:lnTo>
                  <a:lnTo>
                    <a:pt x="168" y="2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36" y="42"/>
                  </a:lnTo>
                  <a:lnTo>
                    <a:pt x="136" y="42"/>
                  </a:lnTo>
                  <a:lnTo>
                    <a:pt x="152" y="32"/>
                  </a:lnTo>
                  <a:lnTo>
                    <a:pt x="166" y="26"/>
                  </a:lnTo>
                  <a:lnTo>
                    <a:pt x="200" y="74"/>
                  </a:lnTo>
                  <a:lnTo>
                    <a:pt x="200" y="74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172" y="88"/>
                  </a:lnTo>
                  <a:lnTo>
                    <a:pt x="146" y="104"/>
                  </a:lnTo>
                  <a:lnTo>
                    <a:pt x="128" y="115"/>
                  </a:lnTo>
                  <a:lnTo>
                    <a:pt x="128" y="115"/>
                  </a:lnTo>
                  <a:lnTo>
                    <a:pt x="98" y="135"/>
                  </a:lnTo>
                  <a:lnTo>
                    <a:pt x="84" y="141"/>
                  </a:lnTo>
                  <a:lnTo>
                    <a:pt x="72" y="145"/>
                  </a:lnTo>
                  <a:lnTo>
                    <a:pt x="40" y="100"/>
                  </a:lnTo>
                  <a:lnTo>
                    <a:pt x="4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54" y="94"/>
                  </a:lnTo>
                  <a:lnTo>
                    <a:pt x="56" y="92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18" y="82"/>
                  </a:lnTo>
                  <a:lnTo>
                    <a:pt x="0" y="86"/>
                  </a:lnTo>
                  <a:lnTo>
                    <a:pt x="62" y="173"/>
                  </a:lnTo>
                  <a:lnTo>
                    <a:pt x="70" y="171"/>
                  </a:lnTo>
                  <a:lnTo>
                    <a:pt x="70" y="171"/>
                  </a:lnTo>
                  <a:lnTo>
                    <a:pt x="86" y="167"/>
                  </a:lnTo>
                  <a:lnTo>
                    <a:pt x="104" y="159"/>
                  </a:lnTo>
                  <a:lnTo>
                    <a:pt x="122" y="149"/>
                  </a:lnTo>
                  <a:lnTo>
                    <a:pt x="142" y="135"/>
                  </a:lnTo>
                  <a:lnTo>
                    <a:pt x="160" y="123"/>
                  </a:lnTo>
                  <a:lnTo>
                    <a:pt x="160" y="123"/>
                  </a:lnTo>
                  <a:lnTo>
                    <a:pt x="184" y="107"/>
                  </a:lnTo>
                  <a:lnTo>
                    <a:pt x="204" y="98"/>
                  </a:lnTo>
                  <a:lnTo>
                    <a:pt x="204" y="98"/>
                  </a:lnTo>
                  <a:lnTo>
                    <a:pt x="216" y="94"/>
                  </a:lnTo>
                  <a:lnTo>
                    <a:pt x="216" y="94"/>
                  </a:lnTo>
                  <a:lnTo>
                    <a:pt x="222" y="92"/>
                  </a:lnTo>
                  <a:lnTo>
                    <a:pt x="238" y="88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4" name="Freeform 13"/>
            <p:cNvSpPr>
              <a:spLocks noEditPoints="1"/>
            </p:cNvSpPr>
            <p:nvPr/>
          </p:nvSpPr>
          <p:spPr bwMode="auto">
            <a:xfrm>
              <a:off x="3963988" y="2389188"/>
              <a:ext cx="355600" cy="284163"/>
            </a:xfrm>
            <a:custGeom>
              <a:avLst/>
              <a:gdLst>
                <a:gd name="T0" fmla="*/ 194 w 224"/>
                <a:gd name="T1" fmla="*/ 163 h 179"/>
                <a:gd name="T2" fmla="*/ 222 w 224"/>
                <a:gd name="T3" fmla="*/ 91 h 179"/>
                <a:gd name="T4" fmla="*/ 222 w 224"/>
                <a:gd name="T5" fmla="*/ 91 h 179"/>
                <a:gd name="T6" fmla="*/ 224 w 224"/>
                <a:gd name="T7" fmla="*/ 81 h 179"/>
                <a:gd name="T8" fmla="*/ 222 w 224"/>
                <a:gd name="T9" fmla="*/ 71 h 179"/>
                <a:gd name="T10" fmla="*/ 216 w 224"/>
                <a:gd name="T11" fmla="*/ 61 h 179"/>
                <a:gd name="T12" fmla="*/ 208 w 224"/>
                <a:gd name="T13" fmla="*/ 57 h 179"/>
                <a:gd name="T14" fmla="*/ 64 w 224"/>
                <a:gd name="T15" fmla="*/ 2 h 179"/>
                <a:gd name="T16" fmla="*/ 64 w 224"/>
                <a:gd name="T17" fmla="*/ 2 h 179"/>
                <a:gd name="T18" fmla="*/ 54 w 224"/>
                <a:gd name="T19" fmla="*/ 0 h 179"/>
                <a:gd name="T20" fmla="*/ 44 w 224"/>
                <a:gd name="T21" fmla="*/ 2 h 179"/>
                <a:gd name="T22" fmla="*/ 36 w 224"/>
                <a:gd name="T23" fmla="*/ 8 h 179"/>
                <a:gd name="T24" fmla="*/ 30 w 224"/>
                <a:gd name="T25" fmla="*/ 16 h 179"/>
                <a:gd name="T26" fmla="*/ 2 w 224"/>
                <a:gd name="T27" fmla="*/ 87 h 179"/>
                <a:gd name="T28" fmla="*/ 2 w 224"/>
                <a:gd name="T29" fmla="*/ 87 h 179"/>
                <a:gd name="T30" fmla="*/ 0 w 224"/>
                <a:gd name="T31" fmla="*/ 99 h 179"/>
                <a:gd name="T32" fmla="*/ 2 w 224"/>
                <a:gd name="T33" fmla="*/ 109 h 179"/>
                <a:gd name="T34" fmla="*/ 8 w 224"/>
                <a:gd name="T35" fmla="*/ 117 h 179"/>
                <a:gd name="T36" fmla="*/ 18 w 224"/>
                <a:gd name="T37" fmla="*/ 123 h 179"/>
                <a:gd name="T38" fmla="*/ 160 w 224"/>
                <a:gd name="T39" fmla="*/ 179 h 179"/>
                <a:gd name="T40" fmla="*/ 160 w 224"/>
                <a:gd name="T41" fmla="*/ 179 h 179"/>
                <a:gd name="T42" fmla="*/ 170 w 224"/>
                <a:gd name="T43" fmla="*/ 179 h 179"/>
                <a:gd name="T44" fmla="*/ 180 w 224"/>
                <a:gd name="T45" fmla="*/ 177 h 179"/>
                <a:gd name="T46" fmla="*/ 188 w 224"/>
                <a:gd name="T47" fmla="*/ 171 h 179"/>
                <a:gd name="T48" fmla="*/ 194 w 224"/>
                <a:gd name="T49" fmla="*/ 163 h 179"/>
                <a:gd name="T50" fmla="*/ 194 w 224"/>
                <a:gd name="T51" fmla="*/ 163 h 179"/>
                <a:gd name="T52" fmla="*/ 48 w 224"/>
                <a:gd name="T53" fmla="*/ 24 h 179"/>
                <a:gd name="T54" fmla="*/ 48 w 224"/>
                <a:gd name="T55" fmla="*/ 24 h 179"/>
                <a:gd name="T56" fmla="*/ 52 w 224"/>
                <a:gd name="T57" fmla="*/ 20 h 179"/>
                <a:gd name="T58" fmla="*/ 58 w 224"/>
                <a:gd name="T59" fmla="*/ 20 h 179"/>
                <a:gd name="T60" fmla="*/ 200 w 224"/>
                <a:gd name="T61" fmla="*/ 75 h 179"/>
                <a:gd name="T62" fmla="*/ 200 w 224"/>
                <a:gd name="T63" fmla="*/ 75 h 179"/>
                <a:gd name="T64" fmla="*/ 204 w 224"/>
                <a:gd name="T65" fmla="*/ 79 h 179"/>
                <a:gd name="T66" fmla="*/ 204 w 224"/>
                <a:gd name="T67" fmla="*/ 83 h 179"/>
                <a:gd name="T68" fmla="*/ 202 w 224"/>
                <a:gd name="T69" fmla="*/ 91 h 179"/>
                <a:gd name="T70" fmla="*/ 46 w 224"/>
                <a:gd name="T71" fmla="*/ 32 h 179"/>
                <a:gd name="T72" fmla="*/ 48 w 224"/>
                <a:gd name="T73" fmla="*/ 24 h 179"/>
                <a:gd name="T74" fmla="*/ 20 w 224"/>
                <a:gd name="T75" fmla="*/ 95 h 179"/>
                <a:gd name="T76" fmla="*/ 36 w 224"/>
                <a:gd name="T77" fmla="*/ 57 h 179"/>
                <a:gd name="T78" fmla="*/ 192 w 224"/>
                <a:gd name="T79" fmla="*/ 117 h 179"/>
                <a:gd name="T80" fmla="*/ 176 w 224"/>
                <a:gd name="T81" fmla="*/ 155 h 179"/>
                <a:gd name="T82" fmla="*/ 176 w 224"/>
                <a:gd name="T83" fmla="*/ 155 h 179"/>
                <a:gd name="T84" fmla="*/ 172 w 224"/>
                <a:gd name="T85" fmla="*/ 159 h 179"/>
                <a:gd name="T86" fmla="*/ 166 w 224"/>
                <a:gd name="T87" fmla="*/ 161 h 179"/>
                <a:gd name="T88" fmla="*/ 24 w 224"/>
                <a:gd name="T89" fmla="*/ 105 h 179"/>
                <a:gd name="T90" fmla="*/ 24 w 224"/>
                <a:gd name="T91" fmla="*/ 105 h 179"/>
                <a:gd name="T92" fmla="*/ 20 w 224"/>
                <a:gd name="T93" fmla="*/ 101 h 179"/>
                <a:gd name="T94" fmla="*/ 20 w 224"/>
                <a:gd name="T95" fmla="*/ 95 h 179"/>
                <a:gd name="T96" fmla="*/ 20 w 224"/>
                <a:gd name="T97" fmla="*/ 9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4" h="179">
                  <a:moveTo>
                    <a:pt x="194" y="163"/>
                  </a:moveTo>
                  <a:lnTo>
                    <a:pt x="222" y="91"/>
                  </a:lnTo>
                  <a:lnTo>
                    <a:pt x="222" y="91"/>
                  </a:lnTo>
                  <a:lnTo>
                    <a:pt x="224" y="81"/>
                  </a:lnTo>
                  <a:lnTo>
                    <a:pt x="222" y="71"/>
                  </a:lnTo>
                  <a:lnTo>
                    <a:pt x="216" y="61"/>
                  </a:lnTo>
                  <a:lnTo>
                    <a:pt x="208" y="57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54" y="0"/>
                  </a:lnTo>
                  <a:lnTo>
                    <a:pt x="44" y="2"/>
                  </a:lnTo>
                  <a:lnTo>
                    <a:pt x="36" y="8"/>
                  </a:lnTo>
                  <a:lnTo>
                    <a:pt x="30" y="16"/>
                  </a:lnTo>
                  <a:lnTo>
                    <a:pt x="2" y="87"/>
                  </a:lnTo>
                  <a:lnTo>
                    <a:pt x="2" y="87"/>
                  </a:lnTo>
                  <a:lnTo>
                    <a:pt x="0" y="99"/>
                  </a:lnTo>
                  <a:lnTo>
                    <a:pt x="2" y="109"/>
                  </a:lnTo>
                  <a:lnTo>
                    <a:pt x="8" y="117"/>
                  </a:lnTo>
                  <a:lnTo>
                    <a:pt x="18" y="123"/>
                  </a:lnTo>
                  <a:lnTo>
                    <a:pt x="160" y="179"/>
                  </a:lnTo>
                  <a:lnTo>
                    <a:pt x="160" y="179"/>
                  </a:lnTo>
                  <a:lnTo>
                    <a:pt x="170" y="179"/>
                  </a:lnTo>
                  <a:lnTo>
                    <a:pt x="180" y="177"/>
                  </a:lnTo>
                  <a:lnTo>
                    <a:pt x="188" y="171"/>
                  </a:lnTo>
                  <a:lnTo>
                    <a:pt x="194" y="163"/>
                  </a:lnTo>
                  <a:lnTo>
                    <a:pt x="194" y="163"/>
                  </a:lnTo>
                  <a:close/>
                  <a:moveTo>
                    <a:pt x="48" y="24"/>
                  </a:moveTo>
                  <a:lnTo>
                    <a:pt x="48" y="24"/>
                  </a:lnTo>
                  <a:lnTo>
                    <a:pt x="52" y="20"/>
                  </a:lnTo>
                  <a:lnTo>
                    <a:pt x="58" y="20"/>
                  </a:lnTo>
                  <a:lnTo>
                    <a:pt x="200" y="75"/>
                  </a:lnTo>
                  <a:lnTo>
                    <a:pt x="200" y="75"/>
                  </a:lnTo>
                  <a:lnTo>
                    <a:pt x="204" y="79"/>
                  </a:lnTo>
                  <a:lnTo>
                    <a:pt x="204" y="83"/>
                  </a:lnTo>
                  <a:lnTo>
                    <a:pt x="202" y="91"/>
                  </a:lnTo>
                  <a:lnTo>
                    <a:pt x="46" y="32"/>
                  </a:lnTo>
                  <a:lnTo>
                    <a:pt x="48" y="24"/>
                  </a:lnTo>
                  <a:close/>
                  <a:moveTo>
                    <a:pt x="20" y="95"/>
                  </a:moveTo>
                  <a:lnTo>
                    <a:pt x="36" y="57"/>
                  </a:lnTo>
                  <a:lnTo>
                    <a:pt x="192" y="117"/>
                  </a:lnTo>
                  <a:lnTo>
                    <a:pt x="176" y="155"/>
                  </a:lnTo>
                  <a:lnTo>
                    <a:pt x="176" y="155"/>
                  </a:lnTo>
                  <a:lnTo>
                    <a:pt x="172" y="159"/>
                  </a:lnTo>
                  <a:lnTo>
                    <a:pt x="166" y="161"/>
                  </a:lnTo>
                  <a:lnTo>
                    <a:pt x="24" y="105"/>
                  </a:lnTo>
                  <a:lnTo>
                    <a:pt x="24" y="105"/>
                  </a:lnTo>
                  <a:lnTo>
                    <a:pt x="20" y="101"/>
                  </a:lnTo>
                  <a:lnTo>
                    <a:pt x="20" y="95"/>
                  </a:lnTo>
                  <a:lnTo>
                    <a:pt x="20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4030663" y="2505076"/>
              <a:ext cx="111125" cy="66675"/>
            </a:xfrm>
            <a:custGeom>
              <a:avLst/>
              <a:gdLst>
                <a:gd name="T0" fmla="*/ 0 w 70"/>
                <a:gd name="T1" fmla="*/ 18 h 42"/>
                <a:gd name="T2" fmla="*/ 64 w 70"/>
                <a:gd name="T3" fmla="*/ 42 h 42"/>
                <a:gd name="T4" fmla="*/ 70 w 70"/>
                <a:gd name="T5" fmla="*/ 24 h 42"/>
                <a:gd name="T6" fmla="*/ 8 w 70"/>
                <a:gd name="T7" fmla="*/ 0 h 42"/>
                <a:gd name="T8" fmla="*/ 0 w 70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18"/>
                  </a:moveTo>
                  <a:lnTo>
                    <a:pt x="64" y="42"/>
                  </a:lnTo>
                  <a:lnTo>
                    <a:pt x="70" y="24"/>
                  </a:lnTo>
                  <a:lnTo>
                    <a:pt x="8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4144963" y="2549526"/>
              <a:ext cx="88900" cy="57150"/>
            </a:xfrm>
            <a:custGeom>
              <a:avLst/>
              <a:gdLst>
                <a:gd name="T0" fmla="*/ 8 w 56"/>
                <a:gd name="T1" fmla="*/ 0 h 36"/>
                <a:gd name="T2" fmla="*/ 0 w 56"/>
                <a:gd name="T3" fmla="*/ 18 h 36"/>
                <a:gd name="T4" fmla="*/ 50 w 56"/>
                <a:gd name="T5" fmla="*/ 36 h 36"/>
                <a:gd name="T6" fmla="*/ 56 w 56"/>
                <a:gd name="T7" fmla="*/ 18 h 36"/>
                <a:gd name="T8" fmla="*/ 8 w 5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6">
                  <a:moveTo>
                    <a:pt x="8" y="0"/>
                  </a:moveTo>
                  <a:lnTo>
                    <a:pt x="0" y="18"/>
                  </a:lnTo>
                  <a:lnTo>
                    <a:pt x="50" y="36"/>
                  </a:lnTo>
                  <a:lnTo>
                    <a:pt x="56" y="18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5" name="Shape 1037"/>
          <p:cNvSpPr/>
          <p:nvPr/>
        </p:nvSpPr>
        <p:spPr>
          <a:xfrm>
            <a:off x="628649" y="1564550"/>
            <a:ext cx="375602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 sz="3200"/>
            </a:pPr>
            <a:endParaRPr sz="1200" kern="0" dirty="0">
              <a:solidFill>
                <a:sysClr val="windowText" lastClr="000000"/>
              </a:solidFill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44" name="Chart Placeholder 5"/>
          <p:cNvGraphicFramePr>
            <a:graphicFrameLocks/>
          </p:cNvGraphicFramePr>
          <p:nvPr>
            <p:extLst/>
          </p:nvPr>
        </p:nvGraphicFramePr>
        <p:xfrm>
          <a:off x="438576" y="2288023"/>
          <a:ext cx="4249934" cy="263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378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of slide goes here</a:t>
            </a:r>
            <a:endParaRPr lang="en-US" dirty="0"/>
          </a:p>
        </p:txBody>
      </p:sp>
      <p:sp>
        <p:nvSpPr>
          <p:cNvPr id="1548" name="Shape 154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66" name="Content Placeholder 18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en-US">
                <a:sym typeface="Open Sans"/>
              </a:rPr>
              <a:t>Body copy text goes here.</a:t>
            </a:r>
            <a:endParaRPr lang="en-US" dirty="0">
              <a:sym typeface="Open Sans Light"/>
            </a:endParaRPr>
          </a:p>
        </p:txBody>
      </p:sp>
      <p:sp>
        <p:nvSpPr>
          <p:cNvPr id="67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/>
              <a:t>Subtitle text goes here</a:t>
            </a: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42" name="Shape 1241"/>
          <p:cNvSpPr/>
          <p:nvPr/>
        </p:nvSpPr>
        <p:spPr>
          <a:xfrm rot="10800000">
            <a:off x="6562725" y="-3"/>
            <a:ext cx="2581275" cy="5143502"/>
          </a:xfrm>
          <a:prstGeom prst="rect">
            <a:avLst/>
          </a:prstGeom>
          <a:gradFill>
            <a:gsLst>
              <a:gs pos="100000">
                <a:schemeClr val="tx2">
                  <a:lumMod val="75000"/>
                  <a:alpha val="90000"/>
                </a:schemeClr>
              </a:gs>
              <a:gs pos="45000">
                <a:schemeClr val="tx2">
                  <a:lumMod val="75000"/>
                  <a:alpha val="80000"/>
                </a:schemeClr>
              </a:gs>
              <a:gs pos="505">
                <a:schemeClr val="tx2">
                  <a:lumMod val="75000"/>
                  <a:alpha val="90000"/>
                </a:schemeClr>
              </a:gs>
            </a:gsLst>
            <a:lin ang="1800000" scaled="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562" name="Shape 1562"/>
          <p:cNvSpPr/>
          <p:nvPr/>
        </p:nvSpPr>
        <p:spPr>
          <a:xfrm flipV="1">
            <a:off x="7207697" y="1286960"/>
            <a:ext cx="0" cy="24384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19050" tIns="19050" rIns="19050" bIns="19050" anchor="ctr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 sz="3200"/>
            </a:pPr>
            <a:endParaRPr sz="1200" kern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1563" name="Shape 1563"/>
          <p:cNvSpPr/>
          <p:nvPr/>
        </p:nvSpPr>
        <p:spPr>
          <a:xfrm flipV="1">
            <a:off x="7207697" y="2062638"/>
            <a:ext cx="0" cy="24384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19050" tIns="19050" rIns="19050" bIns="19050" anchor="ctr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 sz="3200"/>
            </a:pPr>
            <a:endParaRPr sz="1200" kern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1564" name="Shape 1564"/>
          <p:cNvSpPr/>
          <p:nvPr/>
        </p:nvSpPr>
        <p:spPr>
          <a:xfrm flipV="1">
            <a:off x="7214840" y="2837669"/>
            <a:ext cx="0" cy="24384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19050" tIns="19050" rIns="19050" bIns="19050" anchor="ctr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 sz="3200"/>
            </a:pPr>
            <a:endParaRPr sz="1200" kern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1565" name="Shape 1565"/>
          <p:cNvSpPr/>
          <p:nvPr/>
        </p:nvSpPr>
        <p:spPr>
          <a:xfrm flipV="1">
            <a:off x="7214840" y="3649330"/>
            <a:ext cx="0" cy="24384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19050" tIns="19050" rIns="19050" bIns="19050" anchor="ctr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 sz="3200"/>
            </a:pPr>
            <a:endParaRPr sz="1200" kern="0">
              <a:solidFill>
                <a:sysClr val="windowText" lastClr="000000"/>
              </a:solidFill>
              <a:latin typeface="+mn-lt"/>
            </a:endParaRPr>
          </a:p>
        </p:txBody>
      </p:sp>
      <p:graphicFrame>
        <p:nvGraphicFramePr>
          <p:cNvPr id="40" name="Chart 2677"/>
          <p:cNvGraphicFramePr/>
          <p:nvPr>
            <p:extLst/>
          </p:nvPr>
        </p:nvGraphicFramePr>
        <p:xfrm>
          <a:off x="586978" y="2306478"/>
          <a:ext cx="3969035" cy="2558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8" name="Group 77"/>
          <p:cNvGrpSpPr/>
          <p:nvPr/>
        </p:nvGrpSpPr>
        <p:grpSpPr>
          <a:xfrm>
            <a:off x="6963273" y="1700450"/>
            <a:ext cx="312736" cy="227959"/>
            <a:chOff x="2101850" y="2401888"/>
            <a:chExt cx="527050" cy="384175"/>
          </a:xfr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5400000" scaled="1"/>
          </a:gradFill>
        </p:grpSpPr>
        <p:sp>
          <p:nvSpPr>
            <p:cNvPr id="79" name="Freeform 5"/>
            <p:cNvSpPr>
              <a:spLocks/>
            </p:cNvSpPr>
            <p:nvPr/>
          </p:nvSpPr>
          <p:spPr bwMode="auto">
            <a:xfrm>
              <a:off x="2105025" y="2401888"/>
              <a:ext cx="523875" cy="301625"/>
            </a:xfrm>
            <a:custGeom>
              <a:avLst/>
              <a:gdLst>
                <a:gd name="T0" fmla="*/ 262 w 330"/>
                <a:gd name="T1" fmla="*/ 0 h 190"/>
                <a:gd name="T2" fmla="*/ 202 w 330"/>
                <a:gd name="T3" fmla="*/ 169 h 190"/>
                <a:gd name="T4" fmla="*/ 0 w 330"/>
                <a:gd name="T5" fmla="*/ 169 h 190"/>
                <a:gd name="T6" fmla="*/ 0 w 330"/>
                <a:gd name="T7" fmla="*/ 190 h 190"/>
                <a:gd name="T8" fmla="*/ 218 w 330"/>
                <a:gd name="T9" fmla="*/ 190 h 190"/>
                <a:gd name="T10" fmla="*/ 278 w 330"/>
                <a:gd name="T11" fmla="*/ 24 h 190"/>
                <a:gd name="T12" fmla="*/ 322 w 330"/>
                <a:gd name="T13" fmla="*/ 24 h 190"/>
                <a:gd name="T14" fmla="*/ 330 w 330"/>
                <a:gd name="T15" fmla="*/ 0 h 190"/>
                <a:gd name="T16" fmla="*/ 262 w 330"/>
                <a:gd name="T1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190">
                  <a:moveTo>
                    <a:pt x="262" y="0"/>
                  </a:moveTo>
                  <a:lnTo>
                    <a:pt x="202" y="169"/>
                  </a:lnTo>
                  <a:lnTo>
                    <a:pt x="0" y="169"/>
                  </a:lnTo>
                  <a:lnTo>
                    <a:pt x="0" y="190"/>
                  </a:lnTo>
                  <a:lnTo>
                    <a:pt x="218" y="190"/>
                  </a:lnTo>
                  <a:lnTo>
                    <a:pt x="278" y="24"/>
                  </a:lnTo>
                  <a:lnTo>
                    <a:pt x="322" y="24"/>
                  </a:lnTo>
                  <a:lnTo>
                    <a:pt x="330" y="0"/>
                  </a:lnTo>
                  <a:lnTo>
                    <a:pt x="2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>
              <a:off x="2101850" y="2716213"/>
              <a:ext cx="66675" cy="69850"/>
            </a:xfrm>
            <a:custGeom>
              <a:avLst/>
              <a:gdLst>
                <a:gd name="T0" fmla="*/ 26 w 42"/>
                <a:gd name="T1" fmla="*/ 0 h 44"/>
                <a:gd name="T2" fmla="*/ 26 w 42"/>
                <a:gd name="T3" fmla="*/ 0 h 44"/>
                <a:gd name="T4" fmla="*/ 16 w 42"/>
                <a:gd name="T5" fmla="*/ 2 h 44"/>
                <a:gd name="T6" fmla="*/ 8 w 42"/>
                <a:gd name="T7" fmla="*/ 6 h 44"/>
                <a:gd name="T8" fmla="*/ 4 w 42"/>
                <a:gd name="T9" fmla="*/ 14 h 44"/>
                <a:gd name="T10" fmla="*/ 0 w 42"/>
                <a:gd name="T11" fmla="*/ 22 h 44"/>
                <a:gd name="T12" fmla="*/ 0 w 42"/>
                <a:gd name="T13" fmla="*/ 22 h 44"/>
                <a:gd name="T14" fmla="*/ 0 w 42"/>
                <a:gd name="T15" fmla="*/ 30 h 44"/>
                <a:gd name="T16" fmla="*/ 4 w 42"/>
                <a:gd name="T17" fmla="*/ 36 h 44"/>
                <a:gd name="T18" fmla="*/ 10 w 42"/>
                <a:gd name="T19" fmla="*/ 42 h 44"/>
                <a:gd name="T20" fmla="*/ 18 w 42"/>
                <a:gd name="T21" fmla="*/ 44 h 44"/>
                <a:gd name="T22" fmla="*/ 18 w 42"/>
                <a:gd name="T23" fmla="*/ 44 h 44"/>
                <a:gd name="T24" fmla="*/ 26 w 42"/>
                <a:gd name="T25" fmla="*/ 42 h 44"/>
                <a:gd name="T26" fmla="*/ 34 w 42"/>
                <a:gd name="T27" fmla="*/ 36 h 44"/>
                <a:gd name="T28" fmla="*/ 40 w 42"/>
                <a:gd name="T29" fmla="*/ 30 h 44"/>
                <a:gd name="T30" fmla="*/ 42 w 42"/>
                <a:gd name="T31" fmla="*/ 22 h 44"/>
                <a:gd name="T32" fmla="*/ 42 w 42"/>
                <a:gd name="T33" fmla="*/ 22 h 44"/>
                <a:gd name="T34" fmla="*/ 42 w 42"/>
                <a:gd name="T35" fmla="*/ 14 h 44"/>
                <a:gd name="T36" fmla="*/ 38 w 42"/>
                <a:gd name="T37" fmla="*/ 6 h 44"/>
                <a:gd name="T38" fmla="*/ 34 w 42"/>
                <a:gd name="T39" fmla="*/ 2 h 44"/>
                <a:gd name="T40" fmla="*/ 26 w 42"/>
                <a:gd name="T41" fmla="*/ 0 h 44"/>
                <a:gd name="T42" fmla="*/ 26 w 42"/>
                <a:gd name="T4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44">
                  <a:moveTo>
                    <a:pt x="26" y="0"/>
                  </a:moveTo>
                  <a:lnTo>
                    <a:pt x="26" y="0"/>
                  </a:lnTo>
                  <a:lnTo>
                    <a:pt x="16" y="2"/>
                  </a:lnTo>
                  <a:lnTo>
                    <a:pt x="8" y="6"/>
                  </a:lnTo>
                  <a:lnTo>
                    <a:pt x="4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30"/>
                  </a:lnTo>
                  <a:lnTo>
                    <a:pt x="4" y="36"/>
                  </a:lnTo>
                  <a:lnTo>
                    <a:pt x="10" y="42"/>
                  </a:lnTo>
                  <a:lnTo>
                    <a:pt x="18" y="44"/>
                  </a:lnTo>
                  <a:lnTo>
                    <a:pt x="18" y="44"/>
                  </a:lnTo>
                  <a:lnTo>
                    <a:pt x="26" y="42"/>
                  </a:lnTo>
                  <a:lnTo>
                    <a:pt x="34" y="36"/>
                  </a:lnTo>
                  <a:lnTo>
                    <a:pt x="40" y="30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2" y="14"/>
                  </a:lnTo>
                  <a:lnTo>
                    <a:pt x="38" y="6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" name="Freeform 7"/>
            <p:cNvSpPr>
              <a:spLocks/>
            </p:cNvSpPr>
            <p:nvPr/>
          </p:nvSpPr>
          <p:spPr bwMode="auto">
            <a:xfrm>
              <a:off x="2365375" y="2716213"/>
              <a:ext cx="66675" cy="69850"/>
            </a:xfrm>
            <a:custGeom>
              <a:avLst/>
              <a:gdLst>
                <a:gd name="T0" fmla="*/ 24 w 42"/>
                <a:gd name="T1" fmla="*/ 0 h 44"/>
                <a:gd name="T2" fmla="*/ 24 w 42"/>
                <a:gd name="T3" fmla="*/ 0 h 44"/>
                <a:gd name="T4" fmla="*/ 16 w 42"/>
                <a:gd name="T5" fmla="*/ 2 h 44"/>
                <a:gd name="T6" fmla="*/ 8 w 42"/>
                <a:gd name="T7" fmla="*/ 6 h 44"/>
                <a:gd name="T8" fmla="*/ 2 w 42"/>
                <a:gd name="T9" fmla="*/ 14 h 44"/>
                <a:gd name="T10" fmla="*/ 0 w 42"/>
                <a:gd name="T11" fmla="*/ 22 h 44"/>
                <a:gd name="T12" fmla="*/ 0 w 42"/>
                <a:gd name="T13" fmla="*/ 22 h 44"/>
                <a:gd name="T14" fmla="*/ 0 w 42"/>
                <a:gd name="T15" fmla="*/ 30 h 44"/>
                <a:gd name="T16" fmla="*/ 2 w 42"/>
                <a:gd name="T17" fmla="*/ 36 h 44"/>
                <a:gd name="T18" fmla="*/ 8 w 42"/>
                <a:gd name="T19" fmla="*/ 42 h 44"/>
                <a:gd name="T20" fmla="*/ 16 w 42"/>
                <a:gd name="T21" fmla="*/ 44 h 44"/>
                <a:gd name="T22" fmla="*/ 16 w 42"/>
                <a:gd name="T23" fmla="*/ 44 h 44"/>
                <a:gd name="T24" fmla="*/ 26 w 42"/>
                <a:gd name="T25" fmla="*/ 42 h 44"/>
                <a:gd name="T26" fmla="*/ 32 w 42"/>
                <a:gd name="T27" fmla="*/ 36 h 44"/>
                <a:gd name="T28" fmla="*/ 38 w 42"/>
                <a:gd name="T29" fmla="*/ 30 h 44"/>
                <a:gd name="T30" fmla="*/ 42 w 42"/>
                <a:gd name="T31" fmla="*/ 22 h 44"/>
                <a:gd name="T32" fmla="*/ 42 w 42"/>
                <a:gd name="T33" fmla="*/ 22 h 44"/>
                <a:gd name="T34" fmla="*/ 42 w 42"/>
                <a:gd name="T35" fmla="*/ 14 h 44"/>
                <a:gd name="T36" fmla="*/ 38 w 42"/>
                <a:gd name="T37" fmla="*/ 6 h 44"/>
                <a:gd name="T38" fmla="*/ 32 w 42"/>
                <a:gd name="T39" fmla="*/ 2 h 44"/>
                <a:gd name="T40" fmla="*/ 24 w 42"/>
                <a:gd name="T41" fmla="*/ 0 h 44"/>
                <a:gd name="T42" fmla="*/ 24 w 42"/>
                <a:gd name="T4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44">
                  <a:moveTo>
                    <a:pt x="24" y="0"/>
                  </a:moveTo>
                  <a:lnTo>
                    <a:pt x="24" y="0"/>
                  </a:lnTo>
                  <a:lnTo>
                    <a:pt x="16" y="2"/>
                  </a:lnTo>
                  <a:lnTo>
                    <a:pt x="8" y="6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30"/>
                  </a:lnTo>
                  <a:lnTo>
                    <a:pt x="2" y="36"/>
                  </a:lnTo>
                  <a:lnTo>
                    <a:pt x="8" y="42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26" y="42"/>
                  </a:lnTo>
                  <a:lnTo>
                    <a:pt x="32" y="36"/>
                  </a:lnTo>
                  <a:lnTo>
                    <a:pt x="38" y="30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2" y="14"/>
                  </a:lnTo>
                  <a:lnTo>
                    <a:pt x="38" y="6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" name="Freeform 8"/>
            <p:cNvSpPr>
              <a:spLocks noEditPoints="1"/>
            </p:cNvSpPr>
            <p:nvPr/>
          </p:nvSpPr>
          <p:spPr bwMode="auto">
            <a:xfrm>
              <a:off x="2101850" y="2401888"/>
              <a:ext cx="400050" cy="249238"/>
            </a:xfrm>
            <a:custGeom>
              <a:avLst/>
              <a:gdLst>
                <a:gd name="T0" fmla="*/ 252 w 252"/>
                <a:gd name="T1" fmla="*/ 0 h 157"/>
                <a:gd name="T2" fmla="*/ 0 w 252"/>
                <a:gd name="T3" fmla="*/ 0 h 157"/>
                <a:gd name="T4" fmla="*/ 0 w 252"/>
                <a:gd name="T5" fmla="*/ 157 h 157"/>
                <a:gd name="T6" fmla="*/ 194 w 252"/>
                <a:gd name="T7" fmla="*/ 157 h 157"/>
                <a:gd name="T8" fmla="*/ 252 w 252"/>
                <a:gd name="T9" fmla="*/ 0 h 157"/>
                <a:gd name="T10" fmla="*/ 24 w 252"/>
                <a:gd name="T11" fmla="*/ 135 h 157"/>
                <a:gd name="T12" fmla="*/ 24 w 252"/>
                <a:gd name="T13" fmla="*/ 24 h 157"/>
                <a:gd name="T14" fmla="*/ 216 w 252"/>
                <a:gd name="T15" fmla="*/ 24 h 157"/>
                <a:gd name="T16" fmla="*/ 178 w 252"/>
                <a:gd name="T17" fmla="*/ 135 h 157"/>
                <a:gd name="T18" fmla="*/ 24 w 252"/>
                <a:gd name="T19" fmla="*/ 13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157">
                  <a:moveTo>
                    <a:pt x="252" y="0"/>
                  </a:moveTo>
                  <a:lnTo>
                    <a:pt x="0" y="0"/>
                  </a:lnTo>
                  <a:lnTo>
                    <a:pt x="0" y="157"/>
                  </a:lnTo>
                  <a:lnTo>
                    <a:pt x="194" y="157"/>
                  </a:lnTo>
                  <a:lnTo>
                    <a:pt x="252" y="0"/>
                  </a:lnTo>
                  <a:close/>
                  <a:moveTo>
                    <a:pt x="24" y="135"/>
                  </a:moveTo>
                  <a:lnTo>
                    <a:pt x="24" y="24"/>
                  </a:lnTo>
                  <a:lnTo>
                    <a:pt x="216" y="24"/>
                  </a:lnTo>
                  <a:lnTo>
                    <a:pt x="178" y="135"/>
                  </a:lnTo>
                  <a:lnTo>
                    <a:pt x="24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943561" y="879676"/>
            <a:ext cx="319501" cy="331163"/>
            <a:chOff x="1235075" y="2357438"/>
            <a:chExt cx="434975" cy="450851"/>
          </a:xfr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5400000" scaled="1"/>
          </a:gradFill>
        </p:grpSpPr>
        <p:sp>
          <p:nvSpPr>
            <p:cNvPr id="84" name="Freeform 9"/>
            <p:cNvSpPr>
              <a:spLocks noEditPoints="1"/>
            </p:cNvSpPr>
            <p:nvPr/>
          </p:nvSpPr>
          <p:spPr bwMode="auto">
            <a:xfrm>
              <a:off x="1235075" y="2454276"/>
              <a:ext cx="339725" cy="354013"/>
            </a:xfrm>
            <a:custGeom>
              <a:avLst/>
              <a:gdLst>
                <a:gd name="T0" fmla="*/ 136 w 214"/>
                <a:gd name="T1" fmla="*/ 0 h 223"/>
                <a:gd name="T2" fmla="*/ 104 w 214"/>
                <a:gd name="T3" fmla="*/ 6 h 223"/>
                <a:gd name="T4" fmla="*/ 78 w 214"/>
                <a:gd name="T5" fmla="*/ 22 h 223"/>
                <a:gd name="T6" fmla="*/ 62 w 214"/>
                <a:gd name="T7" fmla="*/ 48 h 223"/>
                <a:gd name="T8" fmla="*/ 54 w 214"/>
                <a:gd name="T9" fmla="*/ 78 h 223"/>
                <a:gd name="T10" fmla="*/ 56 w 214"/>
                <a:gd name="T11" fmla="*/ 94 h 223"/>
                <a:gd name="T12" fmla="*/ 68 w 214"/>
                <a:gd name="T13" fmla="*/ 122 h 223"/>
                <a:gd name="T14" fmla="*/ 78 w 214"/>
                <a:gd name="T15" fmla="*/ 134 h 223"/>
                <a:gd name="T16" fmla="*/ 66 w 214"/>
                <a:gd name="T17" fmla="*/ 136 h 223"/>
                <a:gd name="T18" fmla="*/ 16 w 214"/>
                <a:gd name="T19" fmla="*/ 223 h 223"/>
                <a:gd name="T20" fmla="*/ 78 w 214"/>
                <a:gd name="T21" fmla="*/ 148 h 223"/>
                <a:gd name="T22" fmla="*/ 84 w 214"/>
                <a:gd name="T23" fmla="*/ 142 h 223"/>
                <a:gd name="T24" fmla="*/ 96 w 214"/>
                <a:gd name="T25" fmla="*/ 148 h 223"/>
                <a:gd name="T26" fmla="*/ 120 w 214"/>
                <a:gd name="T27" fmla="*/ 157 h 223"/>
                <a:gd name="T28" fmla="*/ 134 w 214"/>
                <a:gd name="T29" fmla="*/ 157 h 223"/>
                <a:gd name="T30" fmla="*/ 164 w 214"/>
                <a:gd name="T31" fmla="*/ 151 h 223"/>
                <a:gd name="T32" fmla="*/ 190 w 214"/>
                <a:gd name="T33" fmla="*/ 136 h 223"/>
                <a:gd name="T34" fmla="*/ 208 w 214"/>
                <a:gd name="T35" fmla="*/ 112 h 223"/>
                <a:gd name="T36" fmla="*/ 214 w 214"/>
                <a:gd name="T37" fmla="*/ 80 h 223"/>
                <a:gd name="T38" fmla="*/ 212 w 214"/>
                <a:gd name="T39" fmla="*/ 64 h 223"/>
                <a:gd name="T40" fmla="*/ 200 w 214"/>
                <a:gd name="T41" fmla="*/ 36 h 223"/>
                <a:gd name="T42" fmla="*/ 180 w 214"/>
                <a:gd name="T43" fmla="*/ 14 h 223"/>
                <a:gd name="T44" fmla="*/ 152 w 214"/>
                <a:gd name="T45" fmla="*/ 2 h 223"/>
                <a:gd name="T46" fmla="*/ 136 w 214"/>
                <a:gd name="T47" fmla="*/ 0 h 223"/>
                <a:gd name="T48" fmla="*/ 134 w 214"/>
                <a:gd name="T49" fmla="*/ 138 h 223"/>
                <a:gd name="T50" fmla="*/ 110 w 214"/>
                <a:gd name="T51" fmla="*/ 134 h 223"/>
                <a:gd name="T52" fmla="*/ 92 w 214"/>
                <a:gd name="T53" fmla="*/ 120 h 223"/>
                <a:gd name="T54" fmla="*/ 80 w 214"/>
                <a:gd name="T55" fmla="*/ 102 h 223"/>
                <a:gd name="T56" fmla="*/ 74 w 214"/>
                <a:gd name="T57" fmla="*/ 78 h 223"/>
                <a:gd name="T58" fmla="*/ 76 w 214"/>
                <a:gd name="T59" fmla="*/ 66 h 223"/>
                <a:gd name="T60" fmla="*/ 86 w 214"/>
                <a:gd name="T61" fmla="*/ 46 h 223"/>
                <a:gd name="T62" fmla="*/ 102 w 214"/>
                <a:gd name="T63" fmla="*/ 30 h 223"/>
                <a:gd name="T64" fmla="*/ 122 w 214"/>
                <a:gd name="T65" fmla="*/ 20 h 223"/>
                <a:gd name="T66" fmla="*/ 134 w 214"/>
                <a:gd name="T67" fmla="*/ 20 h 223"/>
                <a:gd name="T68" fmla="*/ 158 w 214"/>
                <a:gd name="T69" fmla="*/ 24 h 223"/>
                <a:gd name="T70" fmla="*/ 176 w 214"/>
                <a:gd name="T71" fmla="*/ 38 h 223"/>
                <a:gd name="T72" fmla="*/ 190 w 214"/>
                <a:gd name="T73" fmla="*/ 56 h 223"/>
                <a:gd name="T74" fmla="*/ 194 w 214"/>
                <a:gd name="T75" fmla="*/ 80 h 223"/>
                <a:gd name="T76" fmla="*/ 192 w 214"/>
                <a:gd name="T77" fmla="*/ 92 h 223"/>
                <a:gd name="T78" fmla="*/ 184 w 214"/>
                <a:gd name="T79" fmla="*/ 114 h 223"/>
                <a:gd name="T80" fmla="*/ 166 w 214"/>
                <a:gd name="T81" fmla="*/ 130 h 223"/>
                <a:gd name="T82" fmla="*/ 146 w 214"/>
                <a:gd name="T83" fmla="*/ 138 h 223"/>
                <a:gd name="T84" fmla="*/ 134 w 214"/>
                <a:gd name="T85" fmla="*/ 13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4" h="223">
                  <a:moveTo>
                    <a:pt x="136" y="0"/>
                  </a:moveTo>
                  <a:lnTo>
                    <a:pt x="136" y="0"/>
                  </a:lnTo>
                  <a:lnTo>
                    <a:pt x="120" y="2"/>
                  </a:lnTo>
                  <a:lnTo>
                    <a:pt x="104" y="6"/>
                  </a:lnTo>
                  <a:lnTo>
                    <a:pt x="90" y="12"/>
                  </a:lnTo>
                  <a:lnTo>
                    <a:pt x="78" y="22"/>
                  </a:lnTo>
                  <a:lnTo>
                    <a:pt x="68" y="34"/>
                  </a:lnTo>
                  <a:lnTo>
                    <a:pt x="62" y="48"/>
                  </a:lnTo>
                  <a:lnTo>
                    <a:pt x="56" y="62"/>
                  </a:lnTo>
                  <a:lnTo>
                    <a:pt x="54" y="78"/>
                  </a:lnTo>
                  <a:lnTo>
                    <a:pt x="54" y="78"/>
                  </a:lnTo>
                  <a:lnTo>
                    <a:pt x="56" y="94"/>
                  </a:lnTo>
                  <a:lnTo>
                    <a:pt x="60" y="108"/>
                  </a:lnTo>
                  <a:lnTo>
                    <a:pt x="68" y="122"/>
                  </a:lnTo>
                  <a:lnTo>
                    <a:pt x="76" y="134"/>
                  </a:lnTo>
                  <a:lnTo>
                    <a:pt x="78" y="134"/>
                  </a:lnTo>
                  <a:lnTo>
                    <a:pt x="72" y="142"/>
                  </a:lnTo>
                  <a:lnTo>
                    <a:pt x="66" y="136"/>
                  </a:lnTo>
                  <a:lnTo>
                    <a:pt x="0" y="209"/>
                  </a:lnTo>
                  <a:lnTo>
                    <a:pt x="16" y="223"/>
                  </a:lnTo>
                  <a:lnTo>
                    <a:pt x="82" y="151"/>
                  </a:lnTo>
                  <a:lnTo>
                    <a:pt x="78" y="148"/>
                  </a:lnTo>
                  <a:lnTo>
                    <a:pt x="84" y="140"/>
                  </a:lnTo>
                  <a:lnTo>
                    <a:pt x="84" y="142"/>
                  </a:lnTo>
                  <a:lnTo>
                    <a:pt x="84" y="142"/>
                  </a:lnTo>
                  <a:lnTo>
                    <a:pt x="96" y="148"/>
                  </a:lnTo>
                  <a:lnTo>
                    <a:pt x="106" y="153"/>
                  </a:lnTo>
                  <a:lnTo>
                    <a:pt x="120" y="157"/>
                  </a:lnTo>
                  <a:lnTo>
                    <a:pt x="134" y="157"/>
                  </a:lnTo>
                  <a:lnTo>
                    <a:pt x="134" y="157"/>
                  </a:lnTo>
                  <a:lnTo>
                    <a:pt x="150" y="157"/>
                  </a:lnTo>
                  <a:lnTo>
                    <a:pt x="164" y="151"/>
                  </a:lnTo>
                  <a:lnTo>
                    <a:pt x="178" y="146"/>
                  </a:lnTo>
                  <a:lnTo>
                    <a:pt x="190" y="136"/>
                  </a:lnTo>
                  <a:lnTo>
                    <a:pt x="200" y="124"/>
                  </a:lnTo>
                  <a:lnTo>
                    <a:pt x="208" y="112"/>
                  </a:lnTo>
                  <a:lnTo>
                    <a:pt x="212" y="96"/>
                  </a:lnTo>
                  <a:lnTo>
                    <a:pt x="214" y="80"/>
                  </a:lnTo>
                  <a:lnTo>
                    <a:pt x="214" y="80"/>
                  </a:lnTo>
                  <a:lnTo>
                    <a:pt x="212" y="64"/>
                  </a:lnTo>
                  <a:lnTo>
                    <a:pt x="208" y="50"/>
                  </a:lnTo>
                  <a:lnTo>
                    <a:pt x="200" y="36"/>
                  </a:lnTo>
                  <a:lnTo>
                    <a:pt x="190" y="24"/>
                  </a:lnTo>
                  <a:lnTo>
                    <a:pt x="180" y="14"/>
                  </a:lnTo>
                  <a:lnTo>
                    <a:pt x="166" y="6"/>
                  </a:lnTo>
                  <a:lnTo>
                    <a:pt x="152" y="2"/>
                  </a:lnTo>
                  <a:lnTo>
                    <a:pt x="136" y="0"/>
                  </a:lnTo>
                  <a:lnTo>
                    <a:pt x="136" y="0"/>
                  </a:lnTo>
                  <a:close/>
                  <a:moveTo>
                    <a:pt x="134" y="138"/>
                  </a:moveTo>
                  <a:lnTo>
                    <a:pt x="134" y="138"/>
                  </a:lnTo>
                  <a:lnTo>
                    <a:pt x="122" y="138"/>
                  </a:lnTo>
                  <a:lnTo>
                    <a:pt x="110" y="134"/>
                  </a:lnTo>
                  <a:lnTo>
                    <a:pt x="100" y="128"/>
                  </a:lnTo>
                  <a:lnTo>
                    <a:pt x="92" y="120"/>
                  </a:lnTo>
                  <a:lnTo>
                    <a:pt x="84" y="112"/>
                  </a:lnTo>
                  <a:lnTo>
                    <a:pt x="80" y="102"/>
                  </a:lnTo>
                  <a:lnTo>
                    <a:pt x="76" y="90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76" y="66"/>
                  </a:lnTo>
                  <a:lnTo>
                    <a:pt x="80" y="56"/>
                  </a:lnTo>
                  <a:lnTo>
                    <a:pt x="86" y="46"/>
                  </a:lnTo>
                  <a:lnTo>
                    <a:pt x="92" y="36"/>
                  </a:lnTo>
                  <a:lnTo>
                    <a:pt x="102" y="30"/>
                  </a:lnTo>
                  <a:lnTo>
                    <a:pt x="112" y="24"/>
                  </a:lnTo>
                  <a:lnTo>
                    <a:pt x="122" y="20"/>
                  </a:lnTo>
                  <a:lnTo>
                    <a:pt x="134" y="20"/>
                  </a:lnTo>
                  <a:lnTo>
                    <a:pt x="134" y="20"/>
                  </a:lnTo>
                  <a:lnTo>
                    <a:pt x="146" y="22"/>
                  </a:lnTo>
                  <a:lnTo>
                    <a:pt x="158" y="24"/>
                  </a:lnTo>
                  <a:lnTo>
                    <a:pt x="168" y="30"/>
                  </a:lnTo>
                  <a:lnTo>
                    <a:pt x="176" y="38"/>
                  </a:lnTo>
                  <a:lnTo>
                    <a:pt x="184" y="46"/>
                  </a:lnTo>
                  <a:lnTo>
                    <a:pt x="190" y="56"/>
                  </a:lnTo>
                  <a:lnTo>
                    <a:pt x="192" y="68"/>
                  </a:lnTo>
                  <a:lnTo>
                    <a:pt x="194" y="80"/>
                  </a:lnTo>
                  <a:lnTo>
                    <a:pt x="194" y="80"/>
                  </a:lnTo>
                  <a:lnTo>
                    <a:pt x="192" y="92"/>
                  </a:lnTo>
                  <a:lnTo>
                    <a:pt x="188" y="104"/>
                  </a:lnTo>
                  <a:lnTo>
                    <a:pt x="184" y="114"/>
                  </a:lnTo>
                  <a:lnTo>
                    <a:pt x="176" y="122"/>
                  </a:lnTo>
                  <a:lnTo>
                    <a:pt x="166" y="130"/>
                  </a:lnTo>
                  <a:lnTo>
                    <a:pt x="156" y="134"/>
                  </a:lnTo>
                  <a:lnTo>
                    <a:pt x="146" y="138"/>
                  </a:lnTo>
                  <a:lnTo>
                    <a:pt x="134" y="138"/>
                  </a:lnTo>
                  <a:lnTo>
                    <a:pt x="134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" name="Freeform 10"/>
            <p:cNvSpPr>
              <a:spLocks noEditPoints="1"/>
            </p:cNvSpPr>
            <p:nvPr/>
          </p:nvSpPr>
          <p:spPr bwMode="auto">
            <a:xfrm>
              <a:off x="1374775" y="2495551"/>
              <a:ext cx="158750" cy="127000"/>
            </a:xfrm>
            <a:custGeom>
              <a:avLst/>
              <a:gdLst>
                <a:gd name="T0" fmla="*/ 74 w 100"/>
                <a:gd name="T1" fmla="*/ 6 h 80"/>
                <a:gd name="T2" fmla="*/ 56 w 100"/>
                <a:gd name="T3" fmla="*/ 6 h 80"/>
                <a:gd name="T4" fmla="*/ 56 w 100"/>
                <a:gd name="T5" fmla="*/ 0 h 80"/>
                <a:gd name="T6" fmla="*/ 56 w 100"/>
                <a:gd name="T7" fmla="*/ 0 h 80"/>
                <a:gd name="T8" fmla="*/ 46 w 100"/>
                <a:gd name="T9" fmla="*/ 0 h 80"/>
                <a:gd name="T10" fmla="*/ 46 w 100"/>
                <a:gd name="T11" fmla="*/ 0 h 80"/>
                <a:gd name="T12" fmla="*/ 32 w 100"/>
                <a:gd name="T13" fmla="*/ 0 h 80"/>
                <a:gd name="T14" fmla="*/ 34 w 100"/>
                <a:gd name="T15" fmla="*/ 6 h 80"/>
                <a:gd name="T16" fmla="*/ 18 w 100"/>
                <a:gd name="T17" fmla="*/ 6 h 80"/>
                <a:gd name="T18" fmla="*/ 18 w 100"/>
                <a:gd name="T19" fmla="*/ 6 h 80"/>
                <a:gd name="T20" fmla="*/ 8 w 100"/>
                <a:gd name="T21" fmla="*/ 14 h 80"/>
                <a:gd name="T22" fmla="*/ 0 w 100"/>
                <a:gd name="T23" fmla="*/ 22 h 80"/>
                <a:gd name="T24" fmla="*/ 2 w 100"/>
                <a:gd name="T25" fmla="*/ 24 h 80"/>
                <a:gd name="T26" fmla="*/ 2 w 100"/>
                <a:gd name="T27" fmla="*/ 24 h 80"/>
                <a:gd name="T28" fmla="*/ 8 w 100"/>
                <a:gd name="T29" fmla="*/ 34 h 80"/>
                <a:gd name="T30" fmla="*/ 18 w 100"/>
                <a:gd name="T31" fmla="*/ 44 h 80"/>
                <a:gd name="T32" fmla="*/ 28 w 100"/>
                <a:gd name="T33" fmla="*/ 54 h 80"/>
                <a:gd name="T34" fmla="*/ 38 w 100"/>
                <a:gd name="T35" fmla="*/ 62 h 80"/>
                <a:gd name="T36" fmla="*/ 52 w 100"/>
                <a:gd name="T37" fmla="*/ 70 h 80"/>
                <a:gd name="T38" fmla="*/ 64 w 100"/>
                <a:gd name="T39" fmla="*/ 74 h 80"/>
                <a:gd name="T40" fmla="*/ 78 w 100"/>
                <a:gd name="T41" fmla="*/ 78 h 80"/>
                <a:gd name="T42" fmla="*/ 92 w 100"/>
                <a:gd name="T43" fmla="*/ 80 h 80"/>
                <a:gd name="T44" fmla="*/ 94 w 100"/>
                <a:gd name="T45" fmla="*/ 80 h 80"/>
                <a:gd name="T46" fmla="*/ 94 w 100"/>
                <a:gd name="T47" fmla="*/ 80 h 80"/>
                <a:gd name="T48" fmla="*/ 98 w 100"/>
                <a:gd name="T49" fmla="*/ 68 h 80"/>
                <a:gd name="T50" fmla="*/ 100 w 100"/>
                <a:gd name="T51" fmla="*/ 54 h 80"/>
                <a:gd name="T52" fmla="*/ 100 w 100"/>
                <a:gd name="T53" fmla="*/ 54 h 80"/>
                <a:gd name="T54" fmla="*/ 98 w 100"/>
                <a:gd name="T55" fmla="*/ 40 h 80"/>
                <a:gd name="T56" fmla="*/ 92 w 100"/>
                <a:gd name="T57" fmla="*/ 26 h 80"/>
                <a:gd name="T58" fmla="*/ 84 w 100"/>
                <a:gd name="T59" fmla="*/ 16 h 80"/>
                <a:gd name="T60" fmla="*/ 74 w 100"/>
                <a:gd name="T61" fmla="*/ 6 h 80"/>
                <a:gd name="T62" fmla="*/ 74 w 100"/>
                <a:gd name="T63" fmla="*/ 6 h 80"/>
                <a:gd name="T64" fmla="*/ 50 w 100"/>
                <a:gd name="T65" fmla="*/ 50 h 80"/>
                <a:gd name="T66" fmla="*/ 50 w 100"/>
                <a:gd name="T67" fmla="*/ 50 h 80"/>
                <a:gd name="T68" fmla="*/ 38 w 100"/>
                <a:gd name="T69" fmla="*/ 40 h 80"/>
                <a:gd name="T70" fmla="*/ 26 w 100"/>
                <a:gd name="T71" fmla="*/ 30 h 80"/>
                <a:gd name="T72" fmla="*/ 26 w 100"/>
                <a:gd name="T73" fmla="*/ 28 h 80"/>
                <a:gd name="T74" fmla="*/ 28 w 100"/>
                <a:gd name="T75" fmla="*/ 28 h 80"/>
                <a:gd name="T76" fmla="*/ 40 w 100"/>
                <a:gd name="T77" fmla="*/ 28 h 80"/>
                <a:gd name="T78" fmla="*/ 40 w 100"/>
                <a:gd name="T79" fmla="*/ 28 h 80"/>
                <a:gd name="T80" fmla="*/ 40 w 100"/>
                <a:gd name="T81" fmla="*/ 30 h 80"/>
                <a:gd name="T82" fmla="*/ 40 w 100"/>
                <a:gd name="T83" fmla="*/ 30 h 80"/>
                <a:gd name="T84" fmla="*/ 50 w 100"/>
                <a:gd name="T85" fmla="*/ 50 h 80"/>
                <a:gd name="T86" fmla="*/ 50 w 100"/>
                <a:gd name="T87" fmla="*/ 50 h 80"/>
                <a:gd name="T88" fmla="*/ 50 w 100"/>
                <a:gd name="T89" fmla="*/ 50 h 80"/>
                <a:gd name="T90" fmla="*/ 50 w 100"/>
                <a:gd name="T91" fmla="*/ 50 h 80"/>
                <a:gd name="T92" fmla="*/ 50 w 100"/>
                <a:gd name="T93" fmla="*/ 50 h 80"/>
                <a:gd name="T94" fmla="*/ 50 w 100"/>
                <a:gd name="T95" fmla="*/ 50 h 80"/>
                <a:gd name="T96" fmla="*/ 90 w 100"/>
                <a:gd name="T97" fmla="*/ 28 h 80"/>
                <a:gd name="T98" fmla="*/ 90 w 100"/>
                <a:gd name="T99" fmla="*/ 30 h 80"/>
                <a:gd name="T100" fmla="*/ 90 w 100"/>
                <a:gd name="T101" fmla="*/ 60 h 80"/>
                <a:gd name="T102" fmla="*/ 90 w 100"/>
                <a:gd name="T103" fmla="*/ 60 h 80"/>
                <a:gd name="T104" fmla="*/ 88 w 100"/>
                <a:gd name="T105" fmla="*/ 60 h 80"/>
                <a:gd name="T106" fmla="*/ 88 w 100"/>
                <a:gd name="T107" fmla="*/ 60 h 80"/>
                <a:gd name="T108" fmla="*/ 82 w 100"/>
                <a:gd name="T109" fmla="*/ 54 h 80"/>
                <a:gd name="T110" fmla="*/ 76 w 100"/>
                <a:gd name="T111" fmla="*/ 48 h 80"/>
                <a:gd name="T112" fmla="*/ 66 w 100"/>
                <a:gd name="T113" fmla="*/ 32 h 80"/>
                <a:gd name="T114" fmla="*/ 64 w 100"/>
                <a:gd name="T115" fmla="*/ 28 h 80"/>
                <a:gd name="T116" fmla="*/ 64 w 100"/>
                <a:gd name="T117" fmla="*/ 28 h 80"/>
                <a:gd name="T118" fmla="*/ 88 w 100"/>
                <a:gd name="T119" fmla="*/ 28 h 80"/>
                <a:gd name="T120" fmla="*/ 90 w 100"/>
                <a:gd name="T121" fmla="*/ 2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" h="80">
                  <a:moveTo>
                    <a:pt x="74" y="6"/>
                  </a:moveTo>
                  <a:lnTo>
                    <a:pt x="56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32" y="0"/>
                  </a:lnTo>
                  <a:lnTo>
                    <a:pt x="3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8" y="14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8" y="34"/>
                  </a:lnTo>
                  <a:lnTo>
                    <a:pt x="18" y="44"/>
                  </a:lnTo>
                  <a:lnTo>
                    <a:pt x="28" y="54"/>
                  </a:lnTo>
                  <a:lnTo>
                    <a:pt x="38" y="62"/>
                  </a:lnTo>
                  <a:lnTo>
                    <a:pt x="52" y="70"/>
                  </a:lnTo>
                  <a:lnTo>
                    <a:pt x="64" y="74"/>
                  </a:lnTo>
                  <a:lnTo>
                    <a:pt x="78" y="78"/>
                  </a:lnTo>
                  <a:lnTo>
                    <a:pt x="92" y="80"/>
                  </a:lnTo>
                  <a:lnTo>
                    <a:pt x="94" y="80"/>
                  </a:lnTo>
                  <a:lnTo>
                    <a:pt x="94" y="80"/>
                  </a:lnTo>
                  <a:lnTo>
                    <a:pt x="98" y="68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98" y="40"/>
                  </a:lnTo>
                  <a:lnTo>
                    <a:pt x="92" y="26"/>
                  </a:lnTo>
                  <a:lnTo>
                    <a:pt x="84" y="16"/>
                  </a:lnTo>
                  <a:lnTo>
                    <a:pt x="74" y="6"/>
                  </a:lnTo>
                  <a:lnTo>
                    <a:pt x="74" y="6"/>
                  </a:lnTo>
                  <a:close/>
                  <a:moveTo>
                    <a:pt x="50" y="50"/>
                  </a:moveTo>
                  <a:lnTo>
                    <a:pt x="50" y="50"/>
                  </a:lnTo>
                  <a:lnTo>
                    <a:pt x="38" y="40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8" y="28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30"/>
                  </a:lnTo>
                  <a:lnTo>
                    <a:pt x="40" y="30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0" y="50"/>
                  </a:lnTo>
                  <a:close/>
                  <a:moveTo>
                    <a:pt x="90" y="28"/>
                  </a:moveTo>
                  <a:lnTo>
                    <a:pt x="90" y="3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82" y="54"/>
                  </a:lnTo>
                  <a:lnTo>
                    <a:pt x="76" y="48"/>
                  </a:lnTo>
                  <a:lnTo>
                    <a:pt x="66" y="32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88" y="28"/>
                  </a:lnTo>
                  <a:lnTo>
                    <a:pt x="9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6" name="Freeform 11"/>
            <p:cNvSpPr>
              <a:spLocks noEditPoints="1"/>
            </p:cNvSpPr>
            <p:nvPr/>
          </p:nvSpPr>
          <p:spPr bwMode="auto">
            <a:xfrm>
              <a:off x="1416050" y="2357438"/>
              <a:ext cx="254000" cy="252413"/>
            </a:xfrm>
            <a:custGeom>
              <a:avLst/>
              <a:gdLst>
                <a:gd name="T0" fmla="*/ 112 w 160"/>
                <a:gd name="T1" fmla="*/ 8 h 159"/>
                <a:gd name="T2" fmla="*/ 88 w 160"/>
                <a:gd name="T3" fmla="*/ 2 h 159"/>
                <a:gd name="T4" fmla="*/ 64 w 160"/>
                <a:gd name="T5" fmla="*/ 2 h 159"/>
                <a:gd name="T6" fmla="*/ 30 w 160"/>
                <a:gd name="T7" fmla="*/ 16 h 159"/>
                <a:gd name="T8" fmla="*/ 6 w 160"/>
                <a:gd name="T9" fmla="*/ 46 h 159"/>
                <a:gd name="T10" fmla="*/ 0 w 160"/>
                <a:gd name="T11" fmla="*/ 58 h 159"/>
                <a:gd name="T12" fmla="*/ 6 w 160"/>
                <a:gd name="T13" fmla="*/ 58 h 159"/>
                <a:gd name="T14" fmla="*/ 38 w 160"/>
                <a:gd name="T15" fmla="*/ 58 h 159"/>
                <a:gd name="T16" fmla="*/ 46 w 160"/>
                <a:gd name="T17" fmla="*/ 58 h 159"/>
                <a:gd name="T18" fmla="*/ 46 w 160"/>
                <a:gd name="T19" fmla="*/ 56 h 159"/>
                <a:gd name="T20" fmla="*/ 70 w 160"/>
                <a:gd name="T21" fmla="*/ 71 h 159"/>
                <a:gd name="T22" fmla="*/ 90 w 160"/>
                <a:gd name="T23" fmla="*/ 91 h 159"/>
                <a:gd name="T24" fmla="*/ 112 w 160"/>
                <a:gd name="T25" fmla="*/ 93 h 159"/>
                <a:gd name="T26" fmla="*/ 112 w 160"/>
                <a:gd name="T27" fmla="*/ 93 h 159"/>
                <a:gd name="T28" fmla="*/ 100 w 160"/>
                <a:gd name="T29" fmla="*/ 111 h 159"/>
                <a:gd name="T30" fmla="*/ 104 w 160"/>
                <a:gd name="T31" fmla="*/ 123 h 159"/>
                <a:gd name="T32" fmla="*/ 104 w 160"/>
                <a:gd name="T33" fmla="*/ 157 h 159"/>
                <a:gd name="T34" fmla="*/ 104 w 160"/>
                <a:gd name="T35" fmla="*/ 159 h 159"/>
                <a:gd name="T36" fmla="*/ 104 w 160"/>
                <a:gd name="T37" fmla="*/ 157 h 159"/>
                <a:gd name="T38" fmla="*/ 136 w 160"/>
                <a:gd name="T39" fmla="*/ 137 h 159"/>
                <a:gd name="T40" fmla="*/ 156 w 160"/>
                <a:gd name="T41" fmla="*/ 107 h 159"/>
                <a:gd name="T42" fmla="*/ 160 w 160"/>
                <a:gd name="T43" fmla="*/ 81 h 159"/>
                <a:gd name="T44" fmla="*/ 150 w 160"/>
                <a:gd name="T45" fmla="*/ 44 h 159"/>
                <a:gd name="T46" fmla="*/ 126 w 160"/>
                <a:gd name="T47" fmla="*/ 16 h 159"/>
                <a:gd name="T48" fmla="*/ 42 w 160"/>
                <a:gd name="T49" fmla="*/ 26 h 159"/>
                <a:gd name="T50" fmla="*/ 36 w 160"/>
                <a:gd name="T51" fmla="*/ 40 h 159"/>
                <a:gd name="T52" fmla="*/ 26 w 160"/>
                <a:gd name="T53" fmla="*/ 40 h 159"/>
                <a:gd name="T54" fmla="*/ 42 w 160"/>
                <a:gd name="T55" fmla="*/ 26 h 159"/>
                <a:gd name="T56" fmla="*/ 42 w 160"/>
                <a:gd name="T57" fmla="*/ 26 h 159"/>
                <a:gd name="T58" fmla="*/ 52 w 160"/>
                <a:gd name="T59" fmla="*/ 40 h 159"/>
                <a:gd name="T60" fmla="*/ 52 w 160"/>
                <a:gd name="T61" fmla="*/ 38 h 159"/>
                <a:gd name="T62" fmla="*/ 70 w 160"/>
                <a:gd name="T63" fmla="*/ 18 h 159"/>
                <a:gd name="T64" fmla="*/ 70 w 160"/>
                <a:gd name="T65" fmla="*/ 40 h 159"/>
                <a:gd name="T66" fmla="*/ 142 w 160"/>
                <a:gd name="T67" fmla="*/ 61 h 159"/>
                <a:gd name="T68" fmla="*/ 128 w 160"/>
                <a:gd name="T69" fmla="*/ 73 h 159"/>
                <a:gd name="T70" fmla="*/ 128 w 160"/>
                <a:gd name="T71" fmla="*/ 73 h 159"/>
                <a:gd name="T72" fmla="*/ 114 w 160"/>
                <a:gd name="T73" fmla="*/ 26 h 159"/>
                <a:gd name="T74" fmla="*/ 130 w 160"/>
                <a:gd name="T75" fmla="*/ 40 h 159"/>
                <a:gd name="T76" fmla="*/ 120 w 160"/>
                <a:gd name="T77" fmla="*/ 40 h 159"/>
                <a:gd name="T78" fmla="*/ 120 w 160"/>
                <a:gd name="T79" fmla="*/ 40 h 159"/>
                <a:gd name="T80" fmla="*/ 114 w 160"/>
                <a:gd name="T81" fmla="*/ 26 h 159"/>
                <a:gd name="T82" fmla="*/ 86 w 160"/>
                <a:gd name="T83" fmla="*/ 40 h 159"/>
                <a:gd name="T84" fmla="*/ 86 w 160"/>
                <a:gd name="T85" fmla="*/ 20 h 159"/>
                <a:gd name="T86" fmla="*/ 102 w 160"/>
                <a:gd name="T87" fmla="*/ 38 h 159"/>
                <a:gd name="T88" fmla="*/ 88 w 160"/>
                <a:gd name="T89" fmla="*/ 40 h 159"/>
                <a:gd name="T90" fmla="*/ 86 w 160"/>
                <a:gd name="T91" fmla="*/ 73 h 159"/>
                <a:gd name="T92" fmla="*/ 110 w 160"/>
                <a:gd name="T93" fmla="*/ 56 h 159"/>
                <a:gd name="T94" fmla="*/ 112 w 160"/>
                <a:gd name="T95" fmla="*/ 73 h 159"/>
                <a:gd name="T96" fmla="*/ 130 w 160"/>
                <a:gd name="T97" fmla="*/ 127 h 159"/>
                <a:gd name="T98" fmla="*/ 114 w 160"/>
                <a:gd name="T99" fmla="*/ 141 h 159"/>
                <a:gd name="T100" fmla="*/ 114 w 160"/>
                <a:gd name="T101" fmla="*/ 141 h 159"/>
                <a:gd name="T102" fmla="*/ 120 w 160"/>
                <a:gd name="T103" fmla="*/ 127 h 159"/>
                <a:gd name="T104" fmla="*/ 130 w 160"/>
                <a:gd name="T105" fmla="*/ 125 h 159"/>
                <a:gd name="T106" fmla="*/ 144 w 160"/>
                <a:gd name="T107" fmla="*/ 93 h 159"/>
                <a:gd name="T108" fmla="*/ 124 w 160"/>
                <a:gd name="T109" fmla="*/ 111 h 159"/>
                <a:gd name="T110" fmla="*/ 128 w 160"/>
                <a:gd name="T111" fmla="*/ 93 h 159"/>
                <a:gd name="T112" fmla="*/ 144 w 160"/>
                <a:gd name="T113" fmla="*/ 9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" h="159">
                  <a:moveTo>
                    <a:pt x="126" y="16"/>
                  </a:moveTo>
                  <a:lnTo>
                    <a:pt x="126" y="16"/>
                  </a:lnTo>
                  <a:lnTo>
                    <a:pt x="112" y="8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88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64" y="2"/>
                  </a:lnTo>
                  <a:lnTo>
                    <a:pt x="52" y="6"/>
                  </a:lnTo>
                  <a:lnTo>
                    <a:pt x="40" y="10"/>
                  </a:lnTo>
                  <a:lnTo>
                    <a:pt x="30" y="16"/>
                  </a:lnTo>
                  <a:lnTo>
                    <a:pt x="20" y="26"/>
                  </a:lnTo>
                  <a:lnTo>
                    <a:pt x="12" y="34"/>
                  </a:lnTo>
                  <a:lnTo>
                    <a:pt x="6" y="4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38" y="58"/>
                  </a:lnTo>
                  <a:lnTo>
                    <a:pt x="38" y="58"/>
                  </a:lnTo>
                  <a:lnTo>
                    <a:pt x="46" y="60"/>
                  </a:lnTo>
                  <a:lnTo>
                    <a:pt x="46" y="58"/>
                  </a:lnTo>
                  <a:lnTo>
                    <a:pt x="46" y="58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70" y="56"/>
                  </a:lnTo>
                  <a:lnTo>
                    <a:pt x="70" y="71"/>
                  </a:lnTo>
                  <a:lnTo>
                    <a:pt x="70" y="71"/>
                  </a:lnTo>
                  <a:lnTo>
                    <a:pt x="80" y="79"/>
                  </a:lnTo>
                  <a:lnTo>
                    <a:pt x="80" y="79"/>
                  </a:lnTo>
                  <a:lnTo>
                    <a:pt x="90" y="91"/>
                  </a:lnTo>
                  <a:lnTo>
                    <a:pt x="90" y="91"/>
                  </a:lnTo>
                  <a:lnTo>
                    <a:pt x="92" y="93"/>
                  </a:lnTo>
                  <a:lnTo>
                    <a:pt x="112" y="93"/>
                  </a:lnTo>
                  <a:lnTo>
                    <a:pt x="112" y="93"/>
                  </a:lnTo>
                  <a:lnTo>
                    <a:pt x="112" y="93"/>
                  </a:lnTo>
                  <a:lnTo>
                    <a:pt x="112" y="93"/>
                  </a:lnTo>
                  <a:lnTo>
                    <a:pt x="110" y="111"/>
                  </a:lnTo>
                  <a:lnTo>
                    <a:pt x="100" y="111"/>
                  </a:lnTo>
                  <a:lnTo>
                    <a:pt x="100" y="111"/>
                  </a:lnTo>
                  <a:lnTo>
                    <a:pt x="100" y="111"/>
                  </a:lnTo>
                  <a:lnTo>
                    <a:pt x="104" y="123"/>
                  </a:lnTo>
                  <a:lnTo>
                    <a:pt x="104" y="123"/>
                  </a:lnTo>
                  <a:lnTo>
                    <a:pt x="106" y="141"/>
                  </a:lnTo>
                  <a:lnTo>
                    <a:pt x="106" y="141"/>
                  </a:lnTo>
                  <a:lnTo>
                    <a:pt x="104" y="157"/>
                  </a:lnTo>
                  <a:lnTo>
                    <a:pt x="104" y="157"/>
                  </a:lnTo>
                  <a:lnTo>
                    <a:pt x="104" y="157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04" y="157"/>
                  </a:lnTo>
                  <a:lnTo>
                    <a:pt x="104" y="157"/>
                  </a:lnTo>
                  <a:lnTo>
                    <a:pt x="116" y="153"/>
                  </a:lnTo>
                  <a:lnTo>
                    <a:pt x="126" y="147"/>
                  </a:lnTo>
                  <a:lnTo>
                    <a:pt x="136" y="137"/>
                  </a:lnTo>
                  <a:lnTo>
                    <a:pt x="144" y="129"/>
                  </a:lnTo>
                  <a:lnTo>
                    <a:pt x="150" y="117"/>
                  </a:lnTo>
                  <a:lnTo>
                    <a:pt x="156" y="107"/>
                  </a:lnTo>
                  <a:lnTo>
                    <a:pt x="158" y="93"/>
                  </a:lnTo>
                  <a:lnTo>
                    <a:pt x="160" y="81"/>
                  </a:lnTo>
                  <a:lnTo>
                    <a:pt x="160" y="81"/>
                  </a:lnTo>
                  <a:lnTo>
                    <a:pt x="158" y="71"/>
                  </a:lnTo>
                  <a:lnTo>
                    <a:pt x="158" y="61"/>
                  </a:lnTo>
                  <a:lnTo>
                    <a:pt x="150" y="44"/>
                  </a:lnTo>
                  <a:lnTo>
                    <a:pt x="140" y="28"/>
                  </a:lnTo>
                  <a:lnTo>
                    <a:pt x="126" y="16"/>
                  </a:lnTo>
                  <a:lnTo>
                    <a:pt x="126" y="16"/>
                  </a:lnTo>
                  <a:close/>
                  <a:moveTo>
                    <a:pt x="42" y="26"/>
                  </a:moveTo>
                  <a:lnTo>
                    <a:pt x="42" y="26"/>
                  </a:lnTo>
                  <a:lnTo>
                    <a:pt x="42" y="26"/>
                  </a:lnTo>
                  <a:lnTo>
                    <a:pt x="36" y="40"/>
                  </a:lnTo>
                  <a:lnTo>
                    <a:pt x="36" y="40"/>
                  </a:lnTo>
                  <a:lnTo>
                    <a:pt x="36" y="4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34" y="32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2" y="26"/>
                  </a:lnTo>
                  <a:close/>
                  <a:moveTo>
                    <a:pt x="70" y="40"/>
                  </a:moveTo>
                  <a:lnTo>
                    <a:pt x="68" y="40"/>
                  </a:lnTo>
                  <a:lnTo>
                    <a:pt x="52" y="40"/>
                  </a:lnTo>
                  <a:lnTo>
                    <a:pt x="52" y="40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60" y="26"/>
                  </a:lnTo>
                  <a:lnTo>
                    <a:pt x="70" y="20"/>
                  </a:lnTo>
                  <a:lnTo>
                    <a:pt x="70" y="18"/>
                  </a:lnTo>
                  <a:lnTo>
                    <a:pt x="70" y="20"/>
                  </a:lnTo>
                  <a:lnTo>
                    <a:pt x="70" y="40"/>
                  </a:lnTo>
                  <a:lnTo>
                    <a:pt x="70" y="40"/>
                  </a:lnTo>
                  <a:close/>
                  <a:moveTo>
                    <a:pt x="140" y="56"/>
                  </a:moveTo>
                  <a:lnTo>
                    <a:pt x="140" y="56"/>
                  </a:lnTo>
                  <a:lnTo>
                    <a:pt x="142" y="61"/>
                  </a:lnTo>
                  <a:lnTo>
                    <a:pt x="144" y="73"/>
                  </a:lnTo>
                  <a:lnTo>
                    <a:pt x="144" y="73"/>
                  </a:lnTo>
                  <a:lnTo>
                    <a:pt x="128" y="73"/>
                  </a:lnTo>
                  <a:lnTo>
                    <a:pt x="128" y="73"/>
                  </a:lnTo>
                  <a:lnTo>
                    <a:pt x="128" y="73"/>
                  </a:lnTo>
                  <a:lnTo>
                    <a:pt x="128" y="73"/>
                  </a:lnTo>
                  <a:lnTo>
                    <a:pt x="124" y="56"/>
                  </a:lnTo>
                  <a:lnTo>
                    <a:pt x="140" y="56"/>
                  </a:lnTo>
                  <a:close/>
                  <a:moveTo>
                    <a:pt x="114" y="26"/>
                  </a:moveTo>
                  <a:lnTo>
                    <a:pt x="114" y="26"/>
                  </a:lnTo>
                  <a:lnTo>
                    <a:pt x="122" y="32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0" y="40"/>
                  </a:lnTo>
                  <a:lnTo>
                    <a:pt x="120" y="40"/>
                  </a:lnTo>
                  <a:lnTo>
                    <a:pt x="120" y="40"/>
                  </a:lnTo>
                  <a:lnTo>
                    <a:pt x="120" y="40"/>
                  </a:lnTo>
                  <a:lnTo>
                    <a:pt x="114" y="26"/>
                  </a:lnTo>
                  <a:lnTo>
                    <a:pt x="114" y="26"/>
                  </a:lnTo>
                  <a:lnTo>
                    <a:pt x="114" y="26"/>
                  </a:lnTo>
                  <a:lnTo>
                    <a:pt x="114" y="26"/>
                  </a:lnTo>
                  <a:lnTo>
                    <a:pt x="114" y="26"/>
                  </a:lnTo>
                  <a:close/>
                  <a:moveTo>
                    <a:pt x="86" y="40"/>
                  </a:moveTo>
                  <a:lnTo>
                    <a:pt x="86" y="20"/>
                  </a:lnTo>
                  <a:lnTo>
                    <a:pt x="86" y="1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96" y="26"/>
                  </a:lnTo>
                  <a:lnTo>
                    <a:pt x="102" y="38"/>
                  </a:lnTo>
                  <a:lnTo>
                    <a:pt x="104" y="40"/>
                  </a:lnTo>
                  <a:lnTo>
                    <a:pt x="104" y="40"/>
                  </a:lnTo>
                  <a:lnTo>
                    <a:pt x="88" y="40"/>
                  </a:lnTo>
                  <a:lnTo>
                    <a:pt x="86" y="40"/>
                  </a:lnTo>
                  <a:lnTo>
                    <a:pt x="86" y="40"/>
                  </a:lnTo>
                  <a:close/>
                  <a:moveTo>
                    <a:pt x="86" y="73"/>
                  </a:moveTo>
                  <a:lnTo>
                    <a:pt x="86" y="56"/>
                  </a:lnTo>
                  <a:lnTo>
                    <a:pt x="86" y="56"/>
                  </a:lnTo>
                  <a:lnTo>
                    <a:pt x="110" y="56"/>
                  </a:lnTo>
                  <a:lnTo>
                    <a:pt x="110" y="56"/>
                  </a:lnTo>
                  <a:lnTo>
                    <a:pt x="112" y="73"/>
                  </a:lnTo>
                  <a:lnTo>
                    <a:pt x="112" y="73"/>
                  </a:lnTo>
                  <a:lnTo>
                    <a:pt x="112" y="73"/>
                  </a:lnTo>
                  <a:lnTo>
                    <a:pt x="86" y="73"/>
                  </a:lnTo>
                  <a:close/>
                  <a:moveTo>
                    <a:pt x="130" y="127"/>
                  </a:moveTo>
                  <a:lnTo>
                    <a:pt x="130" y="127"/>
                  </a:lnTo>
                  <a:lnTo>
                    <a:pt x="122" y="135"/>
                  </a:lnTo>
                  <a:lnTo>
                    <a:pt x="114" y="141"/>
                  </a:lnTo>
                  <a:lnTo>
                    <a:pt x="114" y="141"/>
                  </a:lnTo>
                  <a:lnTo>
                    <a:pt x="114" y="141"/>
                  </a:lnTo>
                  <a:lnTo>
                    <a:pt x="114" y="141"/>
                  </a:lnTo>
                  <a:lnTo>
                    <a:pt x="114" y="141"/>
                  </a:lnTo>
                  <a:lnTo>
                    <a:pt x="120" y="127"/>
                  </a:lnTo>
                  <a:lnTo>
                    <a:pt x="120" y="127"/>
                  </a:lnTo>
                  <a:lnTo>
                    <a:pt x="120" y="125"/>
                  </a:lnTo>
                  <a:lnTo>
                    <a:pt x="130" y="125"/>
                  </a:lnTo>
                  <a:lnTo>
                    <a:pt x="130" y="125"/>
                  </a:lnTo>
                  <a:lnTo>
                    <a:pt x="130" y="127"/>
                  </a:lnTo>
                  <a:close/>
                  <a:moveTo>
                    <a:pt x="144" y="93"/>
                  </a:moveTo>
                  <a:lnTo>
                    <a:pt x="144" y="93"/>
                  </a:lnTo>
                  <a:lnTo>
                    <a:pt x="142" y="105"/>
                  </a:lnTo>
                  <a:lnTo>
                    <a:pt x="140" y="111"/>
                  </a:lnTo>
                  <a:lnTo>
                    <a:pt x="124" y="111"/>
                  </a:lnTo>
                  <a:lnTo>
                    <a:pt x="124" y="111"/>
                  </a:lnTo>
                  <a:lnTo>
                    <a:pt x="128" y="93"/>
                  </a:lnTo>
                  <a:lnTo>
                    <a:pt x="128" y="93"/>
                  </a:lnTo>
                  <a:lnTo>
                    <a:pt x="128" y="93"/>
                  </a:lnTo>
                  <a:lnTo>
                    <a:pt x="144" y="93"/>
                  </a:lnTo>
                  <a:lnTo>
                    <a:pt x="144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930140" y="3200586"/>
            <a:ext cx="356706" cy="287595"/>
            <a:chOff x="3963988" y="2389188"/>
            <a:chExt cx="508000" cy="409576"/>
          </a:xfr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5400000" scaled="1"/>
          </a:gradFill>
        </p:grpSpPr>
        <p:sp>
          <p:nvSpPr>
            <p:cNvPr id="88" name="Freeform 12"/>
            <p:cNvSpPr>
              <a:spLocks/>
            </p:cNvSpPr>
            <p:nvPr/>
          </p:nvSpPr>
          <p:spPr bwMode="auto">
            <a:xfrm>
              <a:off x="4094163" y="2524126"/>
              <a:ext cx="377825" cy="274638"/>
            </a:xfrm>
            <a:custGeom>
              <a:avLst/>
              <a:gdLst>
                <a:gd name="T0" fmla="*/ 176 w 238"/>
                <a:gd name="T1" fmla="*/ 0 h 173"/>
                <a:gd name="T2" fmla="*/ 168 w 238"/>
                <a:gd name="T3" fmla="*/ 2 h 173"/>
                <a:gd name="T4" fmla="*/ 168 w 238"/>
                <a:gd name="T5" fmla="*/ 2 h 173"/>
                <a:gd name="T6" fmla="*/ 148 w 238"/>
                <a:gd name="T7" fmla="*/ 8 h 173"/>
                <a:gd name="T8" fmla="*/ 148 w 238"/>
                <a:gd name="T9" fmla="*/ 8 h 173"/>
                <a:gd name="T10" fmla="*/ 136 w 238"/>
                <a:gd name="T11" fmla="*/ 42 h 173"/>
                <a:gd name="T12" fmla="*/ 136 w 238"/>
                <a:gd name="T13" fmla="*/ 42 h 173"/>
                <a:gd name="T14" fmla="*/ 152 w 238"/>
                <a:gd name="T15" fmla="*/ 32 h 173"/>
                <a:gd name="T16" fmla="*/ 166 w 238"/>
                <a:gd name="T17" fmla="*/ 26 h 173"/>
                <a:gd name="T18" fmla="*/ 200 w 238"/>
                <a:gd name="T19" fmla="*/ 74 h 173"/>
                <a:gd name="T20" fmla="*/ 200 w 238"/>
                <a:gd name="T21" fmla="*/ 74 h 173"/>
                <a:gd name="T22" fmla="*/ 194 w 238"/>
                <a:gd name="T23" fmla="*/ 76 h 173"/>
                <a:gd name="T24" fmla="*/ 194 w 238"/>
                <a:gd name="T25" fmla="*/ 76 h 173"/>
                <a:gd name="T26" fmla="*/ 172 w 238"/>
                <a:gd name="T27" fmla="*/ 88 h 173"/>
                <a:gd name="T28" fmla="*/ 146 w 238"/>
                <a:gd name="T29" fmla="*/ 104 h 173"/>
                <a:gd name="T30" fmla="*/ 128 w 238"/>
                <a:gd name="T31" fmla="*/ 115 h 173"/>
                <a:gd name="T32" fmla="*/ 128 w 238"/>
                <a:gd name="T33" fmla="*/ 115 h 173"/>
                <a:gd name="T34" fmla="*/ 98 w 238"/>
                <a:gd name="T35" fmla="*/ 135 h 173"/>
                <a:gd name="T36" fmla="*/ 84 w 238"/>
                <a:gd name="T37" fmla="*/ 141 h 173"/>
                <a:gd name="T38" fmla="*/ 72 w 238"/>
                <a:gd name="T39" fmla="*/ 145 h 173"/>
                <a:gd name="T40" fmla="*/ 40 w 238"/>
                <a:gd name="T41" fmla="*/ 100 h 173"/>
                <a:gd name="T42" fmla="*/ 40 w 238"/>
                <a:gd name="T43" fmla="*/ 100 h 173"/>
                <a:gd name="T44" fmla="*/ 44 w 238"/>
                <a:gd name="T45" fmla="*/ 98 h 173"/>
                <a:gd name="T46" fmla="*/ 44 w 238"/>
                <a:gd name="T47" fmla="*/ 98 h 173"/>
                <a:gd name="T48" fmla="*/ 54 w 238"/>
                <a:gd name="T49" fmla="*/ 94 h 173"/>
                <a:gd name="T50" fmla="*/ 56 w 238"/>
                <a:gd name="T51" fmla="*/ 92 h 173"/>
                <a:gd name="T52" fmla="*/ 22 w 238"/>
                <a:gd name="T53" fmla="*/ 80 h 173"/>
                <a:gd name="T54" fmla="*/ 22 w 238"/>
                <a:gd name="T55" fmla="*/ 80 h 173"/>
                <a:gd name="T56" fmla="*/ 18 w 238"/>
                <a:gd name="T57" fmla="*/ 82 h 173"/>
                <a:gd name="T58" fmla="*/ 0 w 238"/>
                <a:gd name="T59" fmla="*/ 86 h 173"/>
                <a:gd name="T60" fmla="*/ 62 w 238"/>
                <a:gd name="T61" fmla="*/ 173 h 173"/>
                <a:gd name="T62" fmla="*/ 70 w 238"/>
                <a:gd name="T63" fmla="*/ 171 h 173"/>
                <a:gd name="T64" fmla="*/ 70 w 238"/>
                <a:gd name="T65" fmla="*/ 171 h 173"/>
                <a:gd name="T66" fmla="*/ 86 w 238"/>
                <a:gd name="T67" fmla="*/ 167 h 173"/>
                <a:gd name="T68" fmla="*/ 104 w 238"/>
                <a:gd name="T69" fmla="*/ 159 h 173"/>
                <a:gd name="T70" fmla="*/ 122 w 238"/>
                <a:gd name="T71" fmla="*/ 149 h 173"/>
                <a:gd name="T72" fmla="*/ 142 w 238"/>
                <a:gd name="T73" fmla="*/ 135 h 173"/>
                <a:gd name="T74" fmla="*/ 160 w 238"/>
                <a:gd name="T75" fmla="*/ 123 h 173"/>
                <a:gd name="T76" fmla="*/ 160 w 238"/>
                <a:gd name="T77" fmla="*/ 123 h 173"/>
                <a:gd name="T78" fmla="*/ 184 w 238"/>
                <a:gd name="T79" fmla="*/ 107 h 173"/>
                <a:gd name="T80" fmla="*/ 204 w 238"/>
                <a:gd name="T81" fmla="*/ 98 h 173"/>
                <a:gd name="T82" fmla="*/ 204 w 238"/>
                <a:gd name="T83" fmla="*/ 98 h 173"/>
                <a:gd name="T84" fmla="*/ 216 w 238"/>
                <a:gd name="T85" fmla="*/ 94 h 173"/>
                <a:gd name="T86" fmla="*/ 216 w 238"/>
                <a:gd name="T87" fmla="*/ 94 h 173"/>
                <a:gd name="T88" fmla="*/ 222 w 238"/>
                <a:gd name="T89" fmla="*/ 92 h 173"/>
                <a:gd name="T90" fmla="*/ 238 w 238"/>
                <a:gd name="T91" fmla="*/ 88 h 173"/>
                <a:gd name="T92" fmla="*/ 176 w 238"/>
                <a:gd name="T93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8" h="173">
                  <a:moveTo>
                    <a:pt x="176" y="0"/>
                  </a:moveTo>
                  <a:lnTo>
                    <a:pt x="168" y="2"/>
                  </a:lnTo>
                  <a:lnTo>
                    <a:pt x="168" y="2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36" y="42"/>
                  </a:lnTo>
                  <a:lnTo>
                    <a:pt x="136" y="42"/>
                  </a:lnTo>
                  <a:lnTo>
                    <a:pt x="152" y="32"/>
                  </a:lnTo>
                  <a:lnTo>
                    <a:pt x="166" y="26"/>
                  </a:lnTo>
                  <a:lnTo>
                    <a:pt x="200" y="74"/>
                  </a:lnTo>
                  <a:lnTo>
                    <a:pt x="200" y="74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172" y="88"/>
                  </a:lnTo>
                  <a:lnTo>
                    <a:pt x="146" y="104"/>
                  </a:lnTo>
                  <a:lnTo>
                    <a:pt x="128" y="115"/>
                  </a:lnTo>
                  <a:lnTo>
                    <a:pt x="128" y="115"/>
                  </a:lnTo>
                  <a:lnTo>
                    <a:pt x="98" y="135"/>
                  </a:lnTo>
                  <a:lnTo>
                    <a:pt x="84" y="141"/>
                  </a:lnTo>
                  <a:lnTo>
                    <a:pt x="72" y="145"/>
                  </a:lnTo>
                  <a:lnTo>
                    <a:pt x="40" y="100"/>
                  </a:lnTo>
                  <a:lnTo>
                    <a:pt x="4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54" y="94"/>
                  </a:lnTo>
                  <a:lnTo>
                    <a:pt x="56" y="92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18" y="82"/>
                  </a:lnTo>
                  <a:lnTo>
                    <a:pt x="0" y="86"/>
                  </a:lnTo>
                  <a:lnTo>
                    <a:pt x="62" y="173"/>
                  </a:lnTo>
                  <a:lnTo>
                    <a:pt x="70" y="171"/>
                  </a:lnTo>
                  <a:lnTo>
                    <a:pt x="70" y="171"/>
                  </a:lnTo>
                  <a:lnTo>
                    <a:pt x="86" y="167"/>
                  </a:lnTo>
                  <a:lnTo>
                    <a:pt x="104" y="159"/>
                  </a:lnTo>
                  <a:lnTo>
                    <a:pt x="122" y="149"/>
                  </a:lnTo>
                  <a:lnTo>
                    <a:pt x="142" y="135"/>
                  </a:lnTo>
                  <a:lnTo>
                    <a:pt x="160" y="123"/>
                  </a:lnTo>
                  <a:lnTo>
                    <a:pt x="160" y="123"/>
                  </a:lnTo>
                  <a:lnTo>
                    <a:pt x="184" y="107"/>
                  </a:lnTo>
                  <a:lnTo>
                    <a:pt x="204" y="98"/>
                  </a:lnTo>
                  <a:lnTo>
                    <a:pt x="204" y="98"/>
                  </a:lnTo>
                  <a:lnTo>
                    <a:pt x="216" y="94"/>
                  </a:lnTo>
                  <a:lnTo>
                    <a:pt x="216" y="94"/>
                  </a:lnTo>
                  <a:lnTo>
                    <a:pt x="222" y="92"/>
                  </a:lnTo>
                  <a:lnTo>
                    <a:pt x="238" y="88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9" name="Freeform 13"/>
            <p:cNvSpPr>
              <a:spLocks noEditPoints="1"/>
            </p:cNvSpPr>
            <p:nvPr/>
          </p:nvSpPr>
          <p:spPr bwMode="auto">
            <a:xfrm>
              <a:off x="3963988" y="2389188"/>
              <a:ext cx="355600" cy="284163"/>
            </a:xfrm>
            <a:custGeom>
              <a:avLst/>
              <a:gdLst>
                <a:gd name="T0" fmla="*/ 194 w 224"/>
                <a:gd name="T1" fmla="*/ 163 h 179"/>
                <a:gd name="T2" fmla="*/ 222 w 224"/>
                <a:gd name="T3" fmla="*/ 91 h 179"/>
                <a:gd name="T4" fmla="*/ 222 w 224"/>
                <a:gd name="T5" fmla="*/ 91 h 179"/>
                <a:gd name="T6" fmla="*/ 224 w 224"/>
                <a:gd name="T7" fmla="*/ 81 h 179"/>
                <a:gd name="T8" fmla="*/ 222 w 224"/>
                <a:gd name="T9" fmla="*/ 71 h 179"/>
                <a:gd name="T10" fmla="*/ 216 w 224"/>
                <a:gd name="T11" fmla="*/ 61 h 179"/>
                <a:gd name="T12" fmla="*/ 208 w 224"/>
                <a:gd name="T13" fmla="*/ 57 h 179"/>
                <a:gd name="T14" fmla="*/ 64 w 224"/>
                <a:gd name="T15" fmla="*/ 2 h 179"/>
                <a:gd name="T16" fmla="*/ 64 w 224"/>
                <a:gd name="T17" fmla="*/ 2 h 179"/>
                <a:gd name="T18" fmla="*/ 54 w 224"/>
                <a:gd name="T19" fmla="*/ 0 h 179"/>
                <a:gd name="T20" fmla="*/ 44 w 224"/>
                <a:gd name="T21" fmla="*/ 2 h 179"/>
                <a:gd name="T22" fmla="*/ 36 w 224"/>
                <a:gd name="T23" fmla="*/ 8 h 179"/>
                <a:gd name="T24" fmla="*/ 30 w 224"/>
                <a:gd name="T25" fmla="*/ 16 h 179"/>
                <a:gd name="T26" fmla="*/ 2 w 224"/>
                <a:gd name="T27" fmla="*/ 87 h 179"/>
                <a:gd name="T28" fmla="*/ 2 w 224"/>
                <a:gd name="T29" fmla="*/ 87 h 179"/>
                <a:gd name="T30" fmla="*/ 0 w 224"/>
                <a:gd name="T31" fmla="*/ 99 h 179"/>
                <a:gd name="T32" fmla="*/ 2 w 224"/>
                <a:gd name="T33" fmla="*/ 109 h 179"/>
                <a:gd name="T34" fmla="*/ 8 w 224"/>
                <a:gd name="T35" fmla="*/ 117 h 179"/>
                <a:gd name="T36" fmla="*/ 18 w 224"/>
                <a:gd name="T37" fmla="*/ 123 h 179"/>
                <a:gd name="T38" fmla="*/ 160 w 224"/>
                <a:gd name="T39" fmla="*/ 179 h 179"/>
                <a:gd name="T40" fmla="*/ 160 w 224"/>
                <a:gd name="T41" fmla="*/ 179 h 179"/>
                <a:gd name="T42" fmla="*/ 170 w 224"/>
                <a:gd name="T43" fmla="*/ 179 h 179"/>
                <a:gd name="T44" fmla="*/ 180 w 224"/>
                <a:gd name="T45" fmla="*/ 177 h 179"/>
                <a:gd name="T46" fmla="*/ 188 w 224"/>
                <a:gd name="T47" fmla="*/ 171 h 179"/>
                <a:gd name="T48" fmla="*/ 194 w 224"/>
                <a:gd name="T49" fmla="*/ 163 h 179"/>
                <a:gd name="T50" fmla="*/ 194 w 224"/>
                <a:gd name="T51" fmla="*/ 163 h 179"/>
                <a:gd name="T52" fmla="*/ 48 w 224"/>
                <a:gd name="T53" fmla="*/ 24 h 179"/>
                <a:gd name="T54" fmla="*/ 48 w 224"/>
                <a:gd name="T55" fmla="*/ 24 h 179"/>
                <a:gd name="T56" fmla="*/ 52 w 224"/>
                <a:gd name="T57" fmla="*/ 20 h 179"/>
                <a:gd name="T58" fmla="*/ 58 w 224"/>
                <a:gd name="T59" fmla="*/ 20 h 179"/>
                <a:gd name="T60" fmla="*/ 200 w 224"/>
                <a:gd name="T61" fmla="*/ 75 h 179"/>
                <a:gd name="T62" fmla="*/ 200 w 224"/>
                <a:gd name="T63" fmla="*/ 75 h 179"/>
                <a:gd name="T64" fmla="*/ 204 w 224"/>
                <a:gd name="T65" fmla="*/ 79 h 179"/>
                <a:gd name="T66" fmla="*/ 204 w 224"/>
                <a:gd name="T67" fmla="*/ 83 h 179"/>
                <a:gd name="T68" fmla="*/ 202 w 224"/>
                <a:gd name="T69" fmla="*/ 91 h 179"/>
                <a:gd name="T70" fmla="*/ 46 w 224"/>
                <a:gd name="T71" fmla="*/ 32 h 179"/>
                <a:gd name="T72" fmla="*/ 48 w 224"/>
                <a:gd name="T73" fmla="*/ 24 h 179"/>
                <a:gd name="T74" fmla="*/ 20 w 224"/>
                <a:gd name="T75" fmla="*/ 95 h 179"/>
                <a:gd name="T76" fmla="*/ 36 w 224"/>
                <a:gd name="T77" fmla="*/ 57 h 179"/>
                <a:gd name="T78" fmla="*/ 192 w 224"/>
                <a:gd name="T79" fmla="*/ 117 h 179"/>
                <a:gd name="T80" fmla="*/ 176 w 224"/>
                <a:gd name="T81" fmla="*/ 155 h 179"/>
                <a:gd name="T82" fmla="*/ 176 w 224"/>
                <a:gd name="T83" fmla="*/ 155 h 179"/>
                <a:gd name="T84" fmla="*/ 172 w 224"/>
                <a:gd name="T85" fmla="*/ 159 h 179"/>
                <a:gd name="T86" fmla="*/ 166 w 224"/>
                <a:gd name="T87" fmla="*/ 161 h 179"/>
                <a:gd name="T88" fmla="*/ 24 w 224"/>
                <a:gd name="T89" fmla="*/ 105 h 179"/>
                <a:gd name="T90" fmla="*/ 24 w 224"/>
                <a:gd name="T91" fmla="*/ 105 h 179"/>
                <a:gd name="T92" fmla="*/ 20 w 224"/>
                <a:gd name="T93" fmla="*/ 101 h 179"/>
                <a:gd name="T94" fmla="*/ 20 w 224"/>
                <a:gd name="T95" fmla="*/ 95 h 179"/>
                <a:gd name="T96" fmla="*/ 20 w 224"/>
                <a:gd name="T97" fmla="*/ 9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4" h="179">
                  <a:moveTo>
                    <a:pt x="194" y="163"/>
                  </a:moveTo>
                  <a:lnTo>
                    <a:pt x="222" y="91"/>
                  </a:lnTo>
                  <a:lnTo>
                    <a:pt x="222" y="91"/>
                  </a:lnTo>
                  <a:lnTo>
                    <a:pt x="224" y="81"/>
                  </a:lnTo>
                  <a:lnTo>
                    <a:pt x="222" y="71"/>
                  </a:lnTo>
                  <a:lnTo>
                    <a:pt x="216" y="61"/>
                  </a:lnTo>
                  <a:lnTo>
                    <a:pt x="208" y="57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54" y="0"/>
                  </a:lnTo>
                  <a:lnTo>
                    <a:pt x="44" y="2"/>
                  </a:lnTo>
                  <a:lnTo>
                    <a:pt x="36" y="8"/>
                  </a:lnTo>
                  <a:lnTo>
                    <a:pt x="30" y="16"/>
                  </a:lnTo>
                  <a:lnTo>
                    <a:pt x="2" y="87"/>
                  </a:lnTo>
                  <a:lnTo>
                    <a:pt x="2" y="87"/>
                  </a:lnTo>
                  <a:lnTo>
                    <a:pt x="0" y="99"/>
                  </a:lnTo>
                  <a:lnTo>
                    <a:pt x="2" y="109"/>
                  </a:lnTo>
                  <a:lnTo>
                    <a:pt x="8" y="117"/>
                  </a:lnTo>
                  <a:lnTo>
                    <a:pt x="18" y="123"/>
                  </a:lnTo>
                  <a:lnTo>
                    <a:pt x="160" y="179"/>
                  </a:lnTo>
                  <a:lnTo>
                    <a:pt x="160" y="179"/>
                  </a:lnTo>
                  <a:lnTo>
                    <a:pt x="170" y="179"/>
                  </a:lnTo>
                  <a:lnTo>
                    <a:pt x="180" y="177"/>
                  </a:lnTo>
                  <a:lnTo>
                    <a:pt x="188" y="171"/>
                  </a:lnTo>
                  <a:lnTo>
                    <a:pt x="194" y="163"/>
                  </a:lnTo>
                  <a:lnTo>
                    <a:pt x="194" y="163"/>
                  </a:lnTo>
                  <a:close/>
                  <a:moveTo>
                    <a:pt x="48" y="24"/>
                  </a:moveTo>
                  <a:lnTo>
                    <a:pt x="48" y="24"/>
                  </a:lnTo>
                  <a:lnTo>
                    <a:pt x="52" y="20"/>
                  </a:lnTo>
                  <a:lnTo>
                    <a:pt x="58" y="20"/>
                  </a:lnTo>
                  <a:lnTo>
                    <a:pt x="200" y="75"/>
                  </a:lnTo>
                  <a:lnTo>
                    <a:pt x="200" y="75"/>
                  </a:lnTo>
                  <a:lnTo>
                    <a:pt x="204" y="79"/>
                  </a:lnTo>
                  <a:lnTo>
                    <a:pt x="204" y="83"/>
                  </a:lnTo>
                  <a:lnTo>
                    <a:pt x="202" y="91"/>
                  </a:lnTo>
                  <a:lnTo>
                    <a:pt x="46" y="32"/>
                  </a:lnTo>
                  <a:lnTo>
                    <a:pt x="48" y="24"/>
                  </a:lnTo>
                  <a:close/>
                  <a:moveTo>
                    <a:pt x="20" y="95"/>
                  </a:moveTo>
                  <a:lnTo>
                    <a:pt x="36" y="57"/>
                  </a:lnTo>
                  <a:lnTo>
                    <a:pt x="192" y="117"/>
                  </a:lnTo>
                  <a:lnTo>
                    <a:pt x="176" y="155"/>
                  </a:lnTo>
                  <a:lnTo>
                    <a:pt x="176" y="155"/>
                  </a:lnTo>
                  <a:lnTo>
                    <a:pt x="172" y="159"/>
                  </a:lnTo>
                  <a:lnTo>
                    <a:pt x="166" y="161"/>
                  </a:lnTo>
                  <a:lnTo>
                    <a:pt x="24" y="105"/>
                  </a:lnTo>
                  <a:lnTo>
                    <a:pt x="24" y="105"/>
                  </a:lnTo>
                  <a:lnTo>
                    <a:pt x="20" y="101"/>
                  </a:lnTo>
                  <a:lnTo>
                    <a:pt x="20" y="95"/>
                  </a:lnTo>
                  <a:lnTo>
                    <a:pt x="20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0" name="Freeform 14"/>
            <p:cNvSpPr>
              <a:spLocks/>
            </p:cNvSpPr>
            <p:nvPr/>
          </p:nvSpPr>
          <p:spPr bwMode="auto">
            <a:xfrm>
              <a:off x="4030663" y="2505076"/>
              <a:ext cx="111125" cy="66675"/>
            </a:xfrm>
            <a:custGeom>
              <a:avLst/>
              <a:gdLst>
                <a:gd name="T0" fmla="*/ 0 w 70"/>
                <a:gd name="T1" fmla="*/ 18 h 42"/>
                <a:gd name="T2" fmla="*/ 64 w 70"/>
                <a:gd name="T3" fmla="*/ 42 h 42"/>
                <a:gd name="T4" fmla="*/ 70 w 70"/>
                <a:gd name="T5" fmla="*/ 24 h 42"/>
                <a:gd name="T6" fmla="*/ 8 w 70"/>
                <a:gd name="T7" fmla="*/ 0 h 42"/>
                <a:gd name="T8" fmla="*/ 0 w 70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0" y="18"/>
                  </a:moveTo>
                  <a:lnTo>
                    <a:pt x="64" y="42"/>
                  </a:lnTo>
                  <a:lnTo>
                    <a:pt x="70" y="24"/>
                  </a:lnTo>
                  <a:lnTo>
                    <a:pt x="8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1" name="Freeform 15"/>
            <p:cNvSpPr>
              <a:spLocks/>
            </p:cNvSpPr>
            <p:nvPr/>
          </p:nvSpPr>
          <p:spPr bwMode="auto">
            <a:xfrm>
              <a:off x="4144963" y="2549526"/>
              <a:ext cx="88900" cy="57150"/>
            </a:xfrm>
            <a:custGeom>
              <a:avLst/>
              <a:gdLst>
                <a:gd name="T0" fmla="*/ 8 w 56"/>
                <a:gd name="T1" fmla="*/ 0 h 36"/>
                <a:gd name="T2" fmla="*/ 0 w 56"/>
                <a:gd name="T3" fmla="*/ 18 h 36"/>
                <a:gd name="T4" fmla="*/ 50 w 56"/>
                <a:gd name="T5" fmla="*/ 36 h 36"/>
                <a:gd name="T6" fmla="*/ 56 w 56"/>
                <a:gd name="T7" fmla="*/ 18 h 36"/>
                <a:gd name="T8" fmla="*/ 8 w 56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6">
                  <a:moveTo>
                    <a:pt x="8" y="0"/>
                  </a:moveTo>
                  <a:lnTo>
                    <a:pt x="0" y="18"/>
                  </a:lnTo>
                  <a:lnTo>
                    <a:pt x="50" y="36"/>
                  </a:lnTo>
                  <a:lnTo>
                    <a:pt x="56" y="18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943561" y="4010221"/>
            <a:ext cx="330202" cy="241068"/>
            <a:chOff x="4827588" y="2405063"/>
            <a:chExt cx="517525" cy="377825"/>
          </a:xfr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4705211" scaled="0"/>
          </a:gradFill>
        </p:grpSpPr>
        <p:sp>
          <p:nvSpPr>
            <p:cNvPr id="93" name="Freeform 21"/>
            <p:cNvSpPr>
              <a:spLocks noEditPoints="1"/>
            </p:cNvSpPr>
            <p:nvPr/>
          </p:nvSpPr>
          <p:spPr bwMode="auto">
            <a:xfrm>
              <a:off x="4827588" y="2405063"/>
              <a:ext cx="384175" cy="377825"/>
            </a:xfrm>
            <a:custGeom>
              <a:avLst/>
              <a:gdLst>
                <a:gd name="T0" fmla="*/ 122 w 242"/>
                <a:gd name="T1" fmla="*/ 0 h 238"/>
                <a:gd name="T2" fmla="*/ 98 w 242"/>
                <a:gd name="T3" fmla="*/ 2 h 238"/>
                <a:gd name="T4" fmla="*/ 54 w 242"/>
                <a:gd name="T5" fmla="*/ 20 h 238"/>
                <a:gd name="T6" fmla="*/ 22 w 242"/>
                <a:gd name="T7" fmla="*/ 51 h 238"/>
                <a:gd name="T8" fmla="*/ 4 w 242"/>
                <a:gd name="T9" fmla="*/ 95 h 238"/>
                <a:gd name="T10" fmla="*/ 0 w 242"/>
                <a:gd name="T11" fmla="*/ 119 h 238"/>
                <a:gd name="T12" fmla="*/ 2 w 242"/>
                <a:gd name="T13" fmla="*/ 131 h 238"/>
                <a:gd name="T14" fmla="*/ 10 w 242"/>
                <a:gd name="T15" fmla="*/ 165 h 238"/>
                <a:gd name="T16" fmla="*/ 36 w 242"/>
                <a:gd name="T17" fmla="*/ 204 h 238"/>
                <a:gd name="T18" fmla="*/ 74 w 242"/>
                <a:gd name="T19" fmla="*/ 230 h 238"/>
                <a:gd name="T20" fmla="*/ 110 w 242"/>
                <a:gd name="T21" fmla="*/ 238 h 238"/>
                <a:gd name="T22" fmla="*/ 122 w 242"/>
                <a:gd name="T23" fmla="*/ 238 h 238"/>
                <a:gd name="T24" fmla="*/ 146 w 242"/>
                <a:gd name="T25" fmla="*/ 236 h 238"/>
                <a:gd name="T26" fmla="*/ 190 w 242"/>
                <a:gd name="T27" fmla="*/ 218 h 238"/>
                <a:gd name="T28" fmla="*/ 222 w 242"/>
                <a:gd name="T29" fmla="*/ 186 h 238"/>
                <a:gd name="T30" fmla="*/ 240 w 242"/>
                <a:gd name="T31" fmla="*/ 143 h 238"/>
                <a:gd name="T32" fmla="*/ 242 w 242"/>
                <a:gd name="T33" fmla="*/ 119 h 238"/>
                <a:gd name="T34" fmla="*/ 242 w 242"/>
                <a:gd name="T35" fmla="*/ 107 h 238"/>
                <a:gd name="T36" fmla="*/ 232 w 242"/>
                <a:gd name="T37" fmla="*/ 73 h 238"/>
                <a:gd name="T38" fmla="*/ 208 w 242"/>
                <a:gd name="T39" fmla="*/ 33 h 238"/>
                <a:gd name="T40" fmla="*/ 168 w 242"/>
                <a:gd name="T41" fmla="*/ 8 h 238"/>
                <a:gd name="T42" fmla="*/ 134 w 242"/>
                <a:gd name="T43" fmla="*/ 0 h 238"/>
                <a:gd name="T44" fmla="*/ 122 w 242"/>
                <a:gd name="T45" fmla="*/ 0 h 238"/>
                <a:gd name="T46" fmla="*/ 122 w 242"/>
                <a:gd name="T47" fmla="*/ 216 h 238"/>
                <a:gd name="T48" fmla="*/ 84 w 242"/>
                <a:gd name="T49" fmla="*/ 208 h 238"/>
                <a:gd name="T50" fmla="*/ 52 w 242"/>
                <a:gd name="T51" fmla="*/ 188 h 238"/>
                <a:gd name="T52" fmla="*/ 32 w 242"/>
                <a:gd name="T53" fmla="*/ 157 h 238"/>
                <a:gd name="T54" fmla="*/ 24 w 242"/>
                <a:gd name="T55" fmla="*/ 119 h 238"/>
                <a:gd name="T56" fmla="*/ 26 w 242"/>
                <a:gd name="T57" fmla="*/ 99 h 238"/>
                <a:gd name="T58" fmla="*/ 40 w 242"/>
                <a:gd name="T59" fmla="*/ 63 h 238"/>
                <a:gd name="T60" fmla="*/ 66 w 242"/>
                <a:gd name="T61" fmla="*/ 37 h 238"/>
                <a:gd name="T62" fmla="*/ 102 w 242"/>
                <a:gd name="T63" fmla="*/ 24 h 238"/>
                <a:gd name="T64" fmla="*/ 122 w 242"/>
                <a:gd name="T65" fmla="*/ 22 h 238"/>
                <a:gd name="T66" fmla="*/ 160 w 242"/>
                <a:gd name="T67" fmla="*/ 30 h 238"/>
                <a:gd name="T68" fmla="*/ 192 w 242"/>
                <a:gd name="T69" fmla="*/ 49 h 238"/>
                <a:gd name="T70" fmla="*/ 212 w 242"/>
                <a:gd name="T71" fmla="*/ 81 h 238"/>
                <a:gd name="T72" fmla="*/ 220 w 242"/>
                <a:gd name="T73" fmla="*/ 119 h 238"/>
                <a:gd name="T74" fmla="*/ 218 w 242"/>
                <a:gd name="T75" fmla="*/ 139 h 238"/>
                <a:gd name="T76" fmla="*/ 204 w 242"/>
                <a:gd name="T77" fmla="*/ 173 h 238"/>
                <a:gd name="T78" fmla="*/ 176 w 242"/>
                <a:gd name="T79" fmla="*/ 200 h 238"/>
                <a:gd name="T80" fmla="*/ 142 w 242"/>
                <a:gd name="T81" fmla="*/ 214 h 238"/>
                <a:gd name="T82" fmla="*/ 122 w 242"/>
                <a:gd name="T83" fmla="*/ 21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2" h="238">
                  <a:moveTo>
                    <a:pt x="122" y="0"/>
                  </a:moveTo>
                  <a:lnTo>
                    <a:pt x="122" y="0"/>
                  </a:lnTo>
                  <a:lnTo>
                    <a:pt x="110" y="0"/>
                  </a:lnTo>
                  <a:lnTo>
                    <a:pt x="98" y="2"/>
                  </a:lnTo>
                  <a:lnTo>
                    <a:pt x="74" y="8"/>
                  </a:lnTo>
                  <a:lnTo>
                    <a:pt x="54" y="20"/>
                  </a:lnTo>
                  <a:lnTo>
                    <a:pt x="36" y="33"/>
                  </a:lnTo>
                  <a:lnTo>
                    <a:pt x="22" y="51"/>
                  </a:lnTo>
                  <a:lnTo>
                    <a:pt x="10" y="73"/>
                  </a:lnTo>
                  <a:lnTo>
                    <a:pt x="4" y="95"/>
                  </a:lnTo>
                  <a:lnTo>
                    <a:pt x="2" y="107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2" y="131"/>
                  </a:lnTo>
                  <a:lnTo>
                    <a:pt x="4" y="143"/>
                  </a:lnTo>
                  <a:lnTo>
                    <a:pt x="10" y="165"/>
                  </a:lnTo>
                  <a:lnTo>
                    <a:pt x="22" y="186"/>
                  </a:lnTo>
                  <a:lnTo>
                    <a:pt x="36" y="204"/>
                  </a:lnTo>
                  <a:lnTo>
                    <a:pt x="54" y="218"/>
                  </a:lnTo>
                  <a:lnTo>
                    <a:pt x="74" y="230"/>
                  </a:lnTo>
                  <a:lnTo>
                    <a:pt x="98" y="236"/>
                  </a:lnTo>
                  <a:lnTo>
                    <a:pt x="110" y="238"/>
                  </a:lnTo>
                  <a:lnTo>
                    <a:pt x="122" y="238"/>
                  </a:lnTo>
                  <a:lnTo>
                    <a:pt x="122" y="238"/>
                  </a:lnTo>
                  <a:lnTo>
                    <a:pt x="134" y="238"/>
                  </a:lnTo>
                  <a:lnTo>
                    <a:pt x="146" y="236"/>
                  </a:lnTo>
                  <a:lnTo>
                    <a:pt x="168" y="230"/>
                  </a:lnTo>
                  <a:lnTo>
                    <a:pt x="190" y="218"/>
                  </a:lnTo>
                  <a:lnTo>
                    <a:pt x="208" y="204"/>
                  </a:lnTo>
                  <a:lnTo>
                    <a:pt x="222" y="186"/>
                  </a:lnTo>
                  <a:lnTo>
                    <a:pt x="232" y="165"/>
                  </a:lnTo>
                  <a:lnTo>
                    <a:pt x="240" y="143"/>
                  </a:lnTo>
                  <a:lnTo>
                    <a:pt x="242" y="131"/>
                  </a:lnTo>
                  <a:lnTo>
                    <a:pt x="242" y="119"/>
                  </a:lnTo>
                  <a:lnTo>
                    <a:pt x="242" y="119"/>
                  </a:lnTo>
                  <a:lnTo>
                    <a:pt x="242" y="107"/>
                  </a:lnTo>
                  <a:lnTo>
                    <a:pt x="240" y="95"/>
                  </a:lnTo>
                  <a:lnTo>
                    <a:pt x="232" y="73"/>
                  </a:lnTo>
                  <a:lnTo>
                    <a:pt x="222" y="51"/>
                  </a:lnTo>
                  <a:lnTo>
                    <a:pt x="208" y="33"/>
                  </a:lnTo>
                  <a:lnTo>
                    <a:pt x="190" y="20"/>
                  </a:lnTo>
                  <a:lnTo>
                    <a:pt x="168" y="8"/>
                  </a:lnTo>
                  <a:lnTo>
                    <a:pt x="146" y="2"/>
                  </a:lnTo>
                  <a:lnTo>
                    <a:pt x="134" y="0"/>
                  </a:lnTo>
                  <a:lnTo>
                    <a:pt x="122" y="0"/>
                  </a:lnTo>
                  <a:lnTo>
                    <a:pt x="122" y="0"/>
                  </a:lnTo>
                  <a:close/>
                  <a:moveTo>
                    <a:pt x="122" y="216"/>
                  </a:moveTo>
                  <a:lnTo>
                    <a:pt x="122" y="216"/>
                  </a:lnTo>
                  <a:lnTo>
                    <a:pt x="102" y="214"/>
                  </a:lnTo>
                  <a:lnTo>
                    <a:pt x="84" y="208"/>
                  </a:lnTo>
                  <a:lnTo>
                    <a:pt x="66" y="200"/>
                  </a:lnTo>
                  <a:lnTo>
                    <a:pt x="52" y="188"/>
                  </a:lnTo>
                  <a:lnTo>
                    <a:pt x="40" y="173"/>
                  </a:lnTo>
                  <a:lnTo>
                    <a:pt x="32" y="157"/>
                  </a:lnTo>
                  <a:lnTo>
                    <a:pt x="26" y="139"/>
                  </a:lnTo>
                  <a:lnTo>
                    <a:pt x="24" y="119"/>
                  </a:lnTo>
                  <a:lnTo>
                    <a:pt x="24" y="119"/>
                  </a:lnTo>
                  <a:lnTo>
                    <a:pt x="26" y="99"/>
                  </a:lnTo>
                  <a:lnTo>
                    <a:pt x="32" y="81"/>
                  </a:lnTo>
                  <a:lnTo>
                    <a:pt x="40" y="63"/>
                  </a:lnTo>
                  <a:lnTo>
                    <a:pt x="52" y="49"/>
                  </a:lnTo>
                  <a:lnTo>
                    <a:pt x="66" y="37"/>
                  </a:lnTo>
                  <a:lnTo>
                    <a:pt x="84" y="30"/>
                  </a:lnTo>
                  <a:lnTo>
                    <a:pt x="102" y="24"/>
                  </a:lnTo>
                  <a:lnTo>
                    <a:pt x="122" y="22"/>
                  </a:lnTo>
                  <a:lnTo>
                    <a:pt x="122" y="22"/>
                  </a:lnTo>
                  <a:lnTo>
                    <a:pt x="142" y="24"/>
                  </a:lnTo>
                  <a:lnTo>
                    <a:pt x="160" y="30"/>
                  </a:lnTo>
                  <a:lnTo>
                    <a:pt x="176" y="37"/>
                  </a:lnTo>
                  <a:lnTo>
                    <a:pt x="192" y="49"/>
                  </a:lnTo>
                  <a:lnTo>
                    <a:pt x="204" y="63"/>
                  </a:lnTo>
                  <a:lnTo>
                    <a:pt x="212" y="81"/>
                  </a:lnTo>
                  <a:lnTo>
                    <a:pt x="218" y="99"/>
                  </a:lnTo>
                  <a:lnTo>
                    <a:pt x="220" y="119"/>
                  </a:lnTo>
                  <a:lnTo>
                    <a:pt x="220" y="119"/>
                  </a:lnTo>
                  <a:lnTo>
                    <a:pt x="218" y="139"/>
                  </a:lnTo>
                  <a:lnTo>
                    <a:pt x="212" y="157"/>
                  </a:lnTo>
                  <a:lnTo>
                    <a:pt x="204" y="173"/>
                  </a:lnTo>
                  <a:lnTo>
                    <a:pt x="192" y="188"/>
                  </a:lnTo>
                  <a:lnTo>
                    <a:pt x="176" y="200"/>
                  </a:lnTo>
                  <a:lnTo>
                    <a:pt x="160" y="208"/>
                  </a:lnTo>
                  <a:lnTo>
                    <a:pt x="142" y="214"/>
                  </a:lnTo>
                  <a:lnTo>
                    <a:pt x="122" y="216"/>
                  </a:lnTo>
                  <a:lnTo>
                    <a:pt x="122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4" name="Freeform 22"/>
            <p:cNvSpPr>
              <a:spLocks/>
            </p:cNvSpPr>
            <p:nvPr/>
          </p:nvSpPr>
          <p:spPr bwMode="auto">
            <a:xfrm>
              <a:off x="5268913" y="2408238"/>
              <a:ext cx="76200" cy="371475"/>
            </a:xfrm>
            <a:custGeom>
              <a:avLst/>
              <a:gdLst>
                <a:gd name="T0" fmla="*/ 26 w 48"/>
                <a:gd name="T1" fmla="*/ 0 h 234"/>
                <a:gd name="T2" fmla="*/ 26 w 48"/>
                <a:gd name="T3" fmla="*/ 69 h 234"/>
                <a:gd name="T4" fmla="*/ 0 w 48"/>
                <a:gd name="T5" fmla="*/ 93 h 234"/>
                <a:gd name="T6" fmla="*/ 0 w 48"/>
                <a:gd name="T7" fmla="*/ 234 h 234"/>
                <a:gd name="T8" fmla="*/ 22 w 48"/>
                <a:gd name="T9" fmla="*/ 234 h 234"/>
                <a:gd name="T10" fmla="*/ 22 w 48"/>
                <a:gd name="T11" fmla="*/ 101 h 234"/>
                <a:gd name="T12" fmla="*/ 48 w 48"/>
                <a:gd name="T13" fmla="*/ 77 h 234"/>
                <a:gd name="T14" fmla="*/ 48 w 48"/>
                <a:gd name="T15" fmla="*/ 0 h 234"/>
                <a:gd name="T16" fmla="*/ 26 w 48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234">
                  <a:moveTo>
                    <a:pt x="26" y="0"/>
                  </a:moveTo>
                  <a:lnTo>
                    <a:pt x="26" y="69"/>
                  </a:lnTo>
                  <a:lnTo>
                    <a:pt x="0" y="93"/>
                  </a:lnTo>
                  <a:lnTo>
                    <a:pt x="0" y="234"/>
                  </a:lnTo>
                  <a:lnTo>
                    <a:pt x="22" y="234"/>
                  </a:lnTo>
                  <a:lnTo>
                    <a:pt x="22" y="101"/>
                  </a:lnTo>
                  <a:lnTo>
                    <a:pt x="48" y="77"/>
                  </a:lnTo>
                  <a:lnTo>
                    <a:pt x="48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5" name="Rectangle 23"/>
            <p:cNvSpPr>
              <a:spLocks noChangeArrowheads="1"/>
            </p:cNvSpPr>
            <p:nvPr/>
          </p:nvSpPr>
          <p:spPr bwMode="auto">
            <a:xfrm>
              <a:off x="5265738" y="2408238"/>
              <a:ext cx="34925" cy="1063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6" name="Rectangle 24"/>
            <p:cNvSpPr>
              <a:spLocks noChangeArrowheads="1"/>
            </p:cNvSpPr>
            <p:nvPr/>
          </p:nvSpPr>
          <p:spPr bwMode="auto">
            <a:xfrm>
              <a:off x="5221288" y="2408238"/>
              <a:ext cx="34925" cy="1063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7" name="Freeform 25"/>
            <p:cNvSpPr>
              <a:spLocks/>
            </p:cNvSpPr>
            <p:nvPr/>
          </p:nvSpPr>
          <p:spPr bwMode="auto">
            <a:xfrm>
              <a:off x="4932363" y="2463801"/>
              <a:ext cx="215900" cy="230188"/>
            </a:xfrm>
            <a:custGeom>
              <a:avLst/>
              <a:gdLst>
                <a:gd name="T0" fmla="*/ 88 w 136"/>
                <a:gd name="T1" fmla="*/ 6 h 145"/>
                <a:gd name="T2" fmla="*/ 88 w 136"/>
                <a:gd name="T3" fmla="*/ 6 h 145"/>
                <a:gd name="T4" fmla="*/ 72 w 136"/>
                <a:gd name="T5" fmla="*/ 2 h 145"/>
                <a:gd name="T6" fmla="*/ 56 w 136"/>
                <a:gd name="T7" fmla="*/ 0 h 145"/>
                <a:gd name="T8" fmla="*/ 56 w 136"/>
                <a:gd name="T9" fmla="*/ 0 h 145"/>
                <a:gd name="T10" fmla="*/ 40 w 136"/>
                <a:gd name="T11" fmla="*/ 2 h 145"/>
                <a:gd name="T12" fmla="*/ 24 w 136"/>
                <a:gd name="T13" fmla="*/ 6 h 145"/>
                <a:gd name="T14" fmla="*/ 24 w 136"/>
                <a:gd name="T15" fmla="*/ 6 h 145"/>
                <a:gd name="T16" fmla="*/ 12 w 136"/>
                <a:gd name="T17" fmla="*/ 14 h 145"/>
                <a:gd name="T18" fmla="*/ 0 w 136"/>
                <a:gd name="T19" fmla="*/ 24 h 145"/>
                <a:gd name="T20" fmla="*/ 0 w 136"/>
                <a:gd name="T21" fmla="*/ 24 h 145"/>
                <a:gd name="T22" fmla="*/ 2 w 136"/>
                <a:gd name="T23" fmla="*/ 22 h 145"/>
                <a:gd name="T24" fmla="*/ 12 w 136"/>
                <a:gd name="T25" fmla="*/ 16 h 145"/>
                <a:gd name="T26" fmla="*/ 24 w 136"/>
                <a:gd name="T27" fmla="*/ 12 h 145"/>
                <a:gd name="T28" fmla="*/ 34 w 136"/>
                <a:gd name="T29" fmla="*/ 10 h 145"/>
                <a:gd name="T30" fmla="*/ 42 w 136"/>
                <a:gd name="T31" fmla="*/ 10 h 145"/>
                <a:gd name="T32" fmla="*/ 42 w 136"/>
                <a:gd name="T33" fmla="*/ 10 h 145"/>
                <a:gd name="T34" fmla="*/ 58 w 136"/>
                <a:gd name="T35" fmla="*/ 10 h 145"/>
                <a:gd name="T36" fmla="*/ 74 w 136"/>
                <a:gd name="T37" fmla="*/ 16 h 145"/>
                <a:gd name="T38" fmla="*/ 74 w 136"/>
                <a:gd name="T39" fmla="*/ 16 h 145"/>
                <a:gd name="T40" fmla="*/ 88 w 136"/>
                <a:gd name="T41" fmla="*/ 22 h 145"/>
                <a:gd name="T42" fmla="*/ 100 w 136"/>
                <a:gd name="T43" fmla="*/ 32 h 145"/>
                <a:gd name="T44" fmla="*/ 100 w 136"/>
                <a:gd name="T45" fmla="*/ 32 h 145"/>
                <a:gd name="T46" fmla="*/ 108 w 136"/>
                <a:gd name="T47" fmla="*/ 44 h 145"/>
                <a:gd name="T48" fmla="*/ 116 w 136"/>
                <a:gd name="T49" fmla="*/ 58 h 145"/>
                <a:gd name="T50" fmla="*/ 116 w 136"/>
                <a:gd name="T51" fmla="*/ 58 h 145"/>
                <a:gd name="T52" fmla="*/ 120 w 136"/>
                <a:gd name="T53" fmla="*/ 72 h 145"/>
                <a:gd name="T54" fmla="*/ 122 w 136"/>
                <a:gd name="T55" fmla="*/ 88 h 145"/>
                <a:gd name="T56" fmla="*/ 122 w 136"/>
                <a:gd name="T57" fmla="*/ 88 h 145"/>
                <a:gd name="T58" fmla="*/ 120 w 136"/>
                <a:gd name="T59" fmla="*/ 104 h 145"/>
                <a:gd name="T60" fmla="*/ 116 w 136"/>
                <a:gd name="T61" fmla="*/ 120 h 145"/>
                <a:gd name="T62" fmla="*/ 116 w 136"/>
                <a:gd name="T63" fmla="*/ 120 h 145"/>
                <a:gd name="T64" fmla="*/ 108 w 136"/>
                <a:gd name="T65" fmla="*/ 134 h 145"/>
                <a:gd name="T66" fmla="*/ 100 w 136"/>
                <a:gd name="T67" fmla="*/ 145 h 145"/>
                <a:gd name="T68" fmla="*/ 100 w 136"/>
                <a:gd name="T69" fmla="*/ 145 h 145"/>
                <a:gd name="T70" fmla="*/ 106 w 136"/>
                <a:gd name="T71" fmla="*/ 142 h 145"/>
                <a:gd name="T72" fmla="*/ 116 w 136"/>
                <a:gd name="T73" fmla="*/ 132 h 145"/>
                <a:gd name="T74" fmla="*/ 116 w 136"/>
                <a:gd name="T75" fmla="*/ 132 h 145"/>
                <a:gd name="T76" fmla="*/ 124 w 136"/>
                <a:gd name="T77" fmla="*/ 122 h 145"/>
                <a:gd name="T78" fmla="*/ 130 w 136"/>
                <a:gd name="T79" fmla="*/ 110 h 145"/>
                <a:gd name="T80" fmla="*/ 130 w 136"/>
                <a:gd name="T81" fmla="*/ 110 h 145"/>
                <a:gd name="T82" fmla="*/ 134 w 136"/>
                <a:gd name="T83" fmla="*/ 96 h 145"/>
                <a:gd name="T84" fmla="*/ 136 w 136"/>
                <a:gd name="T85" fmla="*/ 80 h 145"/>
                <a:gd name="T86" fmla="*/ 136 w 136"/>
                <a:gd name="T87" fmla="*/ 80 h 145"/>
                <a:gd name="T88" fmla="*/ 134 w 136"/>
                <a:gd name="T89" fmla="*/ 64 h 145"/>
                <a:gd name="T90" fmla="*/ 130 w 136"/>
                <a:gd name="T91" fmla="*/ 48 h 145"/>
                <a:gd name="T92" fmla="*/ 130 w 136"/>
                <a:gd name="T93" fmla="*/ 48 h 145"/>
                <a:gd name="T94" fmla="*/ 122 w 136"/>
                <a:gd name="T95" fmla="*/ 36 h 145"/>
                <a:gd name="T96" fmla="*/ 112 w 136"/>
                <a:gd name="T97" fmla="*/ 24 h 145"/>
                <a:gd name="T98" fmla="*/ 112 w 136"/>
                <a:gd name="T99" fmla="*/ 24 h 145"/>
                <a:gd name="T100" fmla="*/ 100 w 136"/>
                <a:gd name="T101" fmla="*/ 14 h 145"/>
                <a:gd name="T102" fmla="*/ 88 w 136"/>
                <a:gd name="T103" fmla="*/ 6 h 145"/>
                <a:gd name="T104" fmla="*/ 88 w 136"/>
                <a:gd name="T105" fmla="*/ 6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6" h="145">
                  <a:moveTo>
                    <a:pt x="88" y="6"/>
                  </a:moveTo>
                  <a:lnTo>
                    <a:pt x="88" y="6"/>
                  </a:lnTo>
                  <a:lnTo>
                    <a:pt x="72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0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12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12" y="16"/>
                  </a:lnTo>
                  <a:lnTo>
                    <a:pt x="24" y="12"/>
                  </a:lnTo>
                  <a:lnTo>
                    <a:pt x="3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8" y="10"/>
                  </a:lnTo>
                  <a:lnTo>
                    <a:pt x="74" y="16"/>
                  </a:lnTo>
                  <a:lnTo>
                    <a:pt x="74" y="16"/>
                  </a:lnTo>
                  <a:lnTo>
                    <a:pt x="88" y="22"/>
                  </a:lnTo>
                  <a:lnTo>
                    <a:pt x="100" y="32"/>
                  </a:lnTo>
                  <a:lnTo>
                    <a:pt x="100" y="32"/>
                  </a:lnTo>
                  <a:lnTo>
                    <a:pt x="108" y="44"/>
                  </a:lnTo>
                  <a:lnTo>
                    <a:pt x="116" y="58"/>
                  </a:lnTo>
                  <a:lnTo>
                    <a:pt x="116" y="58"/>
                  </a:lnTo>
                  <a:lnTo>
                    <a:pt x="120" y="72"/>
                  </a:lnTo>
                  <a:lnTo>
                    <a:pt x="122" y="88"/>
                  </a:lnTo>
                  <a:lnTo>
                    <a:pt x="122" y="88"/>
                  </a:lnTo>
                  <a:lnTo>
                    <a:pt x="120" y="104"/>
                  </a:lnTo>
                  <a:lnTo>
                    <a:pt x="116" y="120"/>
                  </a:lnTo>
                  <a:lnTo>
                    <a:pt x="116" y="120"/>
                  </a:lnTo>
                  <a:lnTo>
                    <a:pt x="108" y="134"/>
                  </a:lnTo>
                  <a:lnTo>
                    <a:pt x="100" y="145"/>
                  </a:lnTo>
                  <a:lnTo>
                    <a:pt x="100" y="145"/>
                  </a:lnTo>
                  <a:lnTo>
                    <a:pt x="106" y="142"/>
                  </a:lnTo>
                  <a:lnTo>
                    <a:pt x="116" y="132"/>
                  </a:lnTo>
                  <a:lnTo>
                    <a:pt x="116" y="132"/>
                  </a:lnTo>
                  <a:lnTo>
                    <a:pt x="124" y="122"/>
                  </a:lnTo>
                  <a:lnTo>
                    <a:pt x="130" y="110"/>
                  </a:lnTo>
                  <a:lnTo>
                    <a:pt x="130" y="110"/>
                  </a:lnTo>
                  <a:lnTo>
                    <a:pt x="134" y="96"/>
                  </a:lnTo>
                  <a:lnTo>
                    <a:pt x="136" y="80"/>
                  </a:lnTo>
                  <a:lnTo>
                    <a:pt x="136" y="80"/>
                  </a:lnTo>
                  <a:lnTo>
                    <a:pt x="134" y="64"/>
                  </a:lnTo>
                  <a:lnTo>
                    <a:pt x="130" y="48"/>
                  </a:lnTo>
                  <a:lnTo>
                    <a:pt x="130" y="48"/>
                  </a:lnTo>
                  <a:lnTo>
                    <a:pt x="122" y="36"/>
                  </a:lnTo>
                  <a:lnTo>
                    <a:pt x="112" y="24"/>
                  </a:lnTo>
                  <a:lnTo>
                    <a:pt x="112" y="24"/>
                  </a:lnTo>
                  <a:lnTo>
                    <a:pt x="100" y="14"/>
                  </a:lnTo>
                  <a:lnTo>
                    <a:pt x="88" y="6"/>
                  </a:lnTo>
                  <a:lnTo>
                    <a:pt x="8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98" name="Freeform 26"/>
          <p:cNvSpPr>
            <a:spLocks noEditPoints="1"/>
          </p:cNvSpPr>
          <p:nvPr/>
        </p:nvSpPr>
        <p:spPr bwMode="auto">
          <a:xfrm>
            <a:off x="6976958" y="2450587"/>
            <a:ext cx="264780" cy="212897"/>
          </a:xfrm>
          <a:custGeom>
            <a:avLst/>
            <a:gdLst>
              <a:gd name="T0" fmla="*/ 190 w 296"/>
              <a:gd name="T1" fmla="*/ 31 h 238"/>
              <a:gd name="T2" fmla="*/ 184 w 296"/>
              <a:gd name="T3" fmla="*/ 28 h 238"/>
              <a:gd name="T4" fmla="*/ 184 w 296"/>
              <a:gd name="T5" fmla="*/ 24 h 238"/>
              <a:gd name="T6" fmla="*/ 176 w 296"/>
              <a:gd name="T7" fmla="*/ 8 h 238"/>
              <a:gd name="T8" fmla="*/ 160 w 296"/>
              <a:gd name="T9" fmla="*/ 0 h 238"/>
              <a:gd name="T10" fmla="*/ 136 w 296"/>
              <a:gd name="T11" fmla="*/ 0 h 238"/>
              <a:gd name="T12" fmla="*/ 120 w 296"/>
              <a:gd name="T13" fmla="*/ 8 h 238"/>
              <a:gd name="T14" fmla="*/ 112 w 296"/>
              <a:gd name="T15" fmla="*/ 24 h 238"/>
              <a:gd name="T16" fmla="*/ 112 w 296"/>
              <a:gd name="T17" fmla="*/ 31 h 238"/>
              <a:gd name="T18" fmla="*/ 40 w 296"/>
              <a:gd name="T19" fmla="*/ 31 h 238"/>
              <a:gd name="T20" fmla="*/ 32 w 296"/>
              <a:gd name="T21" fmla="*/ 31 h 238"/>
              <a:gd name="T22" fmla="*/ 18 w 296"/>
              <a:gd name="T23" fmla="*/ 37 h 238"/>
              <a:gd name="T24" fmla="*/ 6 w 296"/>
              <a:gd name="T25" fmla="*/ 49 h 238"/>
              <a:gd name="T26" fmla="*/ 2 w 296"/>
              <a:gd name="T27" fmla="*/ 63 h 238"/>
              <a:gd name="T28" fmla="*/ 0 w 296"/>
              <a:gd name="T29" fmla="*/ 198 h 238"/>
              <a:gd name="T30" fmla="*/ 2 w 296"/>
              <a:gd name="T31" fmla="*/ 206 h 238"/>
              <a:gd name="T32" fmla="*/ 6 w 296"/>
              <a:gd name="T33" fmla="*/ 220 h 238"/>
              <a:gd name="T34" fmla="*/ 18 w 296"/>
              <a:gd name="T35" fmla="*/ 230 h 238"/>
              <a:gd name="T36" fmla="*/ 32 w 296"/>
              <a:gd name="T37" fmla="*/ 236 h 238"/>
              <a:gd name="T38" fmla="*/ 256 w 296"/>
              <a:gd name="T39" fmla="*/ 238 h 238"/>
              <a:gd name="T40" fmla="*/ 264 w 296"/>
              <a:gd name="T41" fmla="*/ 236 h 238"/>
              <a:gd name="T42" fmla="*/ 278 w 296"/>
              <a:gd name="T43" fmla="*/ 230 h 238"/>
              <a:gd name="T44" fmla="*/ 290 w 296"/>
              <a:gd name="T45" fmla="*/ 220 h 238"/>
              <a:gd name="T46" fmla="*/ 296 w 296"/>
              <a:gd name="T47" fmla="*/ 206 h 238"/>
              <a:gd name="T48" fmla="*/ 296 w 296"/>
              <a:gd name="T49" fmla="*/ 71 h 238"/>
              <a:gd name="T50" fmla="*/ 296 w 296"/>
              <a:gd name="T51" fmla="*/ 63 h 238"/>
              <a:gd name="T52" fmla="*/ 290 w 296"/>
              <a:gd name="T53" fmla="*/ 49 h 238"/>
              <a:gd name="T54" fmla="*/ 278 w 296"/>
              <a:gd name="T55" fmla="*/ 37 h 238"/>
              <a:gd name="T56" fmla="*/ 264 w 296"/>
              <a:gd name="T57" fmla="*/ 31 h 238"/>
              <a:gd name="T58" fmla="*/ 256 w 296"/>
              <a:gd name="T59" fmla="*/ 31 h 238"/>
              <a:gd name="T60" fmla="*/ 160 w 296"/>
              <a:gd name="T61" fmla="*/ 24 h 238"/>
              <a:gd name="T62" fmla="*/ 160 w 296"/>
              <a:gd name="T63" fmla="*/ 24 h 238"/>
              <a:gd name="T64" fmla="*/ 162 w 296"/>
              <a:gd name="T65" fmla="*/ 31 h 238"/>
              <a:gd name="T66" fmla="*/ 136 w 296"/>
              <a:gd name="T67" fmla="*/ 26 h 238"/>
              <a:gd name="T68" fmla="*/ 136 w 296"/>
              <a:gd name="T69" fmla="*/ 24 h 238"/>
              <a:gd name="T70" fmla="*/ 136 w 296"/>
              <a:gd name="T71" fmla="*/ 24 h 238"/>
              <a:gd name="T72" fmla="*/ 274 w 296"/>
              <a:gd name="T73" fmla="*/ 198 h 238"/>
              <a:gd name="T74" fmla="*/ 268 w 296"/>
              <a:gd name="T75" fmla="*/ 210 h 238"/>
              <a:gd name="T76" fmla="*/ 256 w 296"/>
              <a:gd name="T77" fmla="*/ 214 h 238"/>
              <a:gd name="T78" fmla="*/ 40 w 296"/>
              <a:gd name="T79" fmla="*/ 214 h 238"/>
              <a:gd name="T80" fmla="*/ 28 w 296"/>
              <a:gd name="T81" fmla="*/ 210 h 238"/>
              <a:gd name="T82" fmla="*/ 24 w 296"/>
              <a:gd name="T83" fmla="*/ 198 h 238"/>
              <a:gd name="T84" fmla="*/ 24 w 296"/>
              <a:gd name="T85" fmla="*/ 71 h 238"/>
              <a:gd name="T86" fmla="*/ 28 w 296"/>
              <a:gd name="T87" fmla="*/ 59 h 238"/>
              <a:gd name="T88" fmla="*/ 40 w 296"/>
              <a:gd name="T89" fmla="*/ 55 h 238"/>
              <a:gd name="T90" fmla="*/ 52 w 296"/>
              <a:gd name="T91" fmla="*/ 214 h 238"/>
              <a:gd name="T92" fmla="*/ 74 w 296"/>
              <a:gd name="T93" fmla="*/ 55 h 238"/>
              <a:gd name="T94" fmla="*/ 222 w 296"/>
              <a:gd name="T95" fmla="*/ 214 h 238"/>
              <a:gd name="T96" fmla="*/ 246 w 296"/>
              <a:gd name="T97" fmla="*/ 55 h 238"/>
              <a:gd name="T98" fmla="*/ 256 w 296"/>
              <a:gd name="T99" fmla="*/ 55 h 238"/>
              <a:gd name="T100" fmla="*/ 268 w 296"/>
              <a:gd name="T101" fmla="*/ 59 h 238"/>
              <a:gd name="T102" fmla="*/ 274 w 296"/>
              <a:gd name="T103" fmla="*/ 7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96" h="238">
                <a:moveTo>
                  <a:pt x="256" y="31"/>
                </a:moveTo>
                <a:lnTo>
                  <a:pt x="190" y="31"/>
                </a:lnTo>
                <a:lnTo>
                  <a:pt x="184" y="31"/>
                </a:lnTo>
                <a:lnTo>
                  <a:pt x="184" y="28"/>
                </a:lnTo>
                <a:lnTo>
                  <a:pt x="184" y="24"/>
                </a:lnTo>
                <a:lnTo>
                  <a:pt x="184" y="24"/>
                </a:lnTo>
                <a:lnTo>
                  <a:pt x="182" y="14"/>
                </a:lnTo>
                <a:lnTo>
                  <a:pt x="176" y="8"/>
                </a:lnTo>
                <a:lnTo>
                  <a:pt x="168" y="2"/>
                </a:lnTo>
                <a:lnTo>
                  <a:pt x="160" y="0"/>
                </a:lnTo>
                <a:lnTo>
                  <a:pt x="136" y="0"/>
                </a:lnTo>
                <a:lnTo>
                  <a:pt x="136" y="0"/>
                </a:lnTo>
                <a:lnTo>
                  <a:pt x="128" y="2"/>
                </a:lnTo>
                <a:lnTo>
                  <a:pt x="120" y="8"/>
                </a:lnTo>
                <a:lnTo>
                  <a:pt x="114" y="14"/>
                </a:lnTo>
                <a:lnTo>
                  <a:pt x="112" y="24"/>
                </a:lnTo>
                <a:lnTo>
                  <a:pt x="112" y="31"/>
                </a:lnTo>
                <a:lnTo>
                  <a:pt x="112" y="31"/>
                </a:lnTo>
                <a:lnTo>
                  <a:pt x="108" y="31"/>
                </a:lnTo>
                <a:lnTo>
                  <a:pt x="40" y="31"/>
                </a:lnTo>
                <a:lnTo>
                  <a:pt x="40" y="31"/>
                </a:lnTo>
                <a:lnTo>
                  <a:pt x="32" y="31"/>
                </a:lnTo>
                <a:lnTo>
                  <a:pt x="24" y="35"/>
                </a:lnTo>
                <a:lnTo>
                  <a:pt x="18" y="37"/>
                </a:lnTo>
                <a:lnTo>
                  <a:pt x="12" y="43"/>
                </a:lnTo>
                <a:lnTo>
                  <a:pt x="6" y="49"/>
                </a:lnTo>
                <a:lnTo>
                  <a:pt x="4" y="55"/>
                </a:lnTo>
                <a:lnTo>
                  <a:pt x="2" y="63"/>
                </a:lnTo>
                <a:lnTo>
                  <a:pt x="0" y="71"/>
                </a:lnTo>
                <a:lnTo>
                  <a:pt x="0" y="198"/>
                </a:lnTo>
                <a:lnTo>
                  <a:pt x="0" y="198"/>
                </a:lnTo>
                <a:lnTo>
                  <a:pt x="2" y="206"/>
                </a:lnTo>
                <a:lnTo>
                  <a:pt x="4" y="214"/>
                </a:lnTo>
                <a:lnTo>
                  <a:pt x="6" y="220"/>
                </a:lnTo>
                <a:lnTo>
                  <a:pt x="12" y="226"/>
                </a:lnTo>
                <a:lnTo>
                  <a:pt x="18" y="230"/>
                </a:lnTo>
                <a:lnTo>
                  <a:pt x="24" y="234"/>
                </a:lnTo>
                <a:lnTo>
                  <a:pt x="32" y="236"/>
                </a:lnTo>
                <a:lnTo>
                  <a:pt x="40" y="238"/>
                </a:lnTo>
                <a:lnTo>
                  <a:pt x="256" y="238"/>
                </a:lnTo>
                <a:lnTo>
                  <a:pt x="256" y="238"/>
                </a:lnTo>
                <a:lnTo>
                  <a:pt x="264" y="236"/>
                </a:lnTo>
                <a:lnTo>
                  <a:pt x="272" y="234"/>
                </a:lnTo>
                <a:lnTo>
                  <a:pt x="278" y="230"/>
                </a:lnTo>
                <a:lnTo>
                  <a:pt x="284" y="226"/>
                </a:lnTo>
                <a:lnTo>
                  <a:pt x="290" y="220"/>
                </a:lnTo>
                <a:lnTo>
                  <a:pt x="294" y="214"/>
                </a:lnTo>
                <a:lnTo>
                  <a:pt x="296" y="206"/>
                </a:lnTo>
                <a:lnTo>
                  <a:pt x="296" y="198"/>
                </a:lnTo>
                <a:lnTo>
                  <a:pt x="296" y="71"/>
                </a:lnTo>
                <a:lnTo>
                  <a:pt x="296" y="71"/>
                </a:lnTo>
                <a:lnTo>
                  <a:pt x="296" y="63"/>
                </a:lnTo>
                <a:lnTo>
                  <a:pt x="294" y="55"/>
                </a:lnTo>
                <a:lnTo>
                  <a:pt x="290" y="49"/>
                </a:lnTo>
                <a:lnTo>
                  <a:pt x="284" y="43"/>
                </a:lnTo>
                <a:lnTo>
                  <a:pt x="278" y="37"/>
                </a:lnTo>
                <a:lnTo>
                  <a:pt x="272" y="35"/>
                </a:lnTo>
                <a:lnTo>
                  <a:pt x="264" y="31"/>
                </a:lnTo>
                <a:lnTo>
                  <a:pt x="256" y="31"/>
                </a:lnTo>
                <a:lnTo>
                  <a:pt x="256" y="31"/>
                </a:lnTo>
                <a:close/>
                <a:moveTo>
                  <a:pt x="136" y="24"/>
                </a:moveTo>
                <a:lnTo>
                  <a:pt x="160" y="24"/>
                </a:lnTo>
                <a:lnTo>
                  <a:pt x="160" y="24"/>
                </a:lnTo>
                <a:lnTo>
                  <a:pt x="160" y="24"/>
                </a:lnTo>
                <a:lnTo>
                  <a:pt x="162" y="26"/>
                </a:lnTo>
                <a:lnTo>
                  <a:pt x="162" y="31"/>
                </a:lnTo>
                <a:lnTo>
                  <a:pt x="136" y="31"/>
                </a:lnTo>
                <a:lnTo>
                  <a:pt x="136" y="26"/>
                </a:lnTo>
                <a:lnTo>
                  <a:pt x="136" y="26"/>
                </a:lnTo>
                <a:lnTo>
                  <a:pt x="136" y="24"/>
                </a:lnTo>
                <a:lnTo>
                  <a:pt x="136" y="24"/>
                </a:lnTo>
                <a:lnTo>
                  <a:pt x="136" y="24"/>
                </a:lnTo>
                <a:close/>
                <a:moveTo>
                  <a:pt x="274" y="198"/>
                </a:moveTo>
                <a:lnTo>
                  <a:pt x="274" y="198"/>
                </a:lnTo>
                <a:lnTo>
                  <a:pt x="272" y="204"/>
                </a:lnTo>
                <a:lnTo>
                  <a:pt x="268" y="210"/>
                </a:lnTo>
                <a:lnTo>
                  <a:pt x="264" y="214"/>
                </a:lnTo>
                <a:lnTo>
                  <a:pt x="256" y="214"/>
                </a:lnTo>
                <a:lnTo>
                  <a:pt x="40" y="214"/>
                </a:lnTo>
                <a:lnTo>
                  <a:pt x="40" y="214"/>
                </a:lnTo>
                <a:lnTo>
                  <a:pt x="34" y="214"/>
                </a:lnTo>
                <a:lnTo>
                  <a:pt x="28" y="210"/>
                </a:lnTo>
                <a:lnTo>
                  <a:pt x="24" y="204"/>
                </a:lnTo>
                <a:lnTo>
                  <a:pt x="24" y="198"/>
                </a:lnTo>
                <a:lnTo>
                  <a:pt x="24" y="71"/>
                </a:lnTo>
                <a:lnTo>
                  <a:pt x="24" y="71"/>
                </a:lnTo>
                <a:lnTo>
                  <a:pt x="24" y="65"/>
                </a:lnTo>
                <a:lnTo>
                  <a:pt x="28" y="59"/>
                </a:lnTo>
                <a:lnTo>
                  <a:pt x="34" y="55"/>
                </a:lnTo>
                <a:lnTo>
                  <a:pt x="40" y="55"/>
                </a:lnTo>
                <a:lnTo>
                  <a:pt x="52" y="55"/>
                </a:lnTo>
                <a:lnTo>
                  <a:pt x="52" y="214"/>
                </a:lnTo>
                <a:lnTo>
                  <a:pt x="74" y="214"/>
                </a:lnTo>
                <a:lnTo>
                  <a:pt x="74" y="55"/>
                </a:lnTo>
                <a:lnTo>
                  <a:pt x="222" y="55"/>
                </a:lnTo>
                <a:lnTo>
                  <a:pt x="222" y="214"/>
                </a:lnTo>
                <a:lnTo>
                  <a:pt x="246" y="214"/>
                </a:lnTo>
                <a:lnTo>
                  <a:pt x="246" y="55"/>
                </a:lnTo>
                <a:lnTo>
                  <a:pt x="256" y="55"/>
                </a:lnTo>
                <a:lnTo>
                  <a:pt x="256" y="55"/>
                </a:lnTo>
                <a:lnTo>
                  <a:pt x="264" y="55"/>
                </a:lnTo>
                <a:lnTo>
                  <a:pt x="268" y="59"/>
                </a:lnTo>
                <a:lnTo>
                  <a:pt x="272" y="65"/>
                </a:lnTo>
                <a:lnTo>
                  <a:pt x="274" y="71"/>
                </a:lnTo>
                <a:lnTo>
                  <a:pt x="274" y="198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60" name="Shape 1362"/>
          <p:cNvSpPr/>
          <p:nvPr/>
        </p:nvSpPr>
        <p:spPr>
          <a:xfrm rot="10800000">
            <a:off x="4629830" y="0"/>
            <a:ext cx="1941057" cy="5143500"/>
          </a:xfrm>
          <a:prstGeom prst="rect">
            <a:avLst/>
          </a:prstGeom>
          <a:gradFill>
            <a:gsLst>
              <a:gs pos="26000">
                <a:schemeClr val="accent3">
                  <a:alpha val="82000"/>
                </a:schemeClr>
              </a:gs>
              <a:gs pos="0">
                <a:srgbClr val="31A9EA">
                  <a:alpha val="72000"/>
                </a:srgbClr>
              </a:gs>
              <a:gs pos="99145">
                <a:schemeClr val="accent5"/>
              </a:gs>
              <a:gs pos="65000">
                <a:schemeClr val="accent1">
                  <a:alpha val="88000"/>
                </a:schemeClr>
              </a:gs>
            </a:gsLst>
            <a:lin ang="3600000" scaled="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52" name="Shape 1286"/>
          <p:cNvSpPr/>
          <p:nvPr/>
        </p:nvSpPr>
        <p:spPr>
          <a:xfrm>
            <a:off x="7354513" y="862313"/>
            <a:ext cx="1771481" cy="333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defTabSz="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rgbClr val="53585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sz="800" b="1" kern="0" dirty="0">
                <a:solidFill>
                  <a:schemeClr val="bg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  <a:sym typeface="Open Sans Bold"/>
              </a:rPr>
              <a:t>Subtitle Text Here</a:t>
            </a:r>
          </a:p>
          <a:p>
            <a:pPr defTabSz="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rgbClr val="53585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rPr lang="en-US" sz="800" kern="0" dirty="0">
                <a:solidFill>
                  <a:schemeClr val="bg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  <a:sym typeface="Open Sans Light"/>
              </a:rPr>
              <a:t>Text description goes here</a:t>
            </a:r>
            <a:endParaRPr sz="800" kern="0" dirty="0">
              <a:solidFill>
                <a:schemeClr val="bg1"/>
              </a:solidFill>
              <a:latin typeface="+mn-lt"/>
              <a:ea typeface="Open Sans Extrabold" panose="020B0906030804020204" pitchFamily="34" charset="0"/>
              <a:cs typeface="Open Sans Extrabold" panose="020B0906030804020204" pitchFamily="34" charset="0"/>
              <a:sym typeface="Open Sans Light"/>
            </a:endParaRPr>
          </a:p>
        </p:txBody>
      </p:sp>
      <p:sp>
        <p:nvSpPr>
          <p:cNvPr id="53" name="Shape 1286"/>
          <p:cNvSpPr/>
          <p:nvPr/>
        </p:nvSpPr>
        <p:spPr>
          <a:xfrm>
            <a:off x="7354513" y="1629229"/>
            <a:ext cx="1771481" cy="333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defTabSz="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rgbClr val="53585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sz="800" b="1" kern="0" dirty="0">
                <a:solidFill>
                  <a:schemeClr val="bg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  <a:sym typeface="Open Sans Bold"/>
              </a:rPr>
              <a:t>Subtitle Text Here</a:t>
            </a:r>
          </a:p>
          <a:p>
            <a:pPr defTabSz="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rgbClr val="53585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rPr lang="en-US" sz="800" kern="0" dirty="0">
                <a:solidFill>
                  <a:schemeClr val="bg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  <a:sym typeface="Open Sans Light"/>
              </a:rPr>
              <a:t>Text description goes here</a:t>
            </a:r>
            <a:endParaRPr sz="800" kern="0" dirty="0">
              <a:solidFill>
                <a:schemeClr val="bg1"/>
              </a:solidFill>
              <a:latin typeface="+mn-lt"/>
              <a:ea typeface="Open Sans Extrabold" panose="020B0906030804020204" pitchFamily="34" charset="0"/>
              <a:cs typeface="Open Sans Extrabold" panose="020B0906030804020204" pitchFamily="34" charset="0"/>
              <a:sym typeface="Open Sans Light"/>
            </a:endParaRPr>
          </a:p>
        </p:txBody>
      </p:sp>
      <p:sp>
        <p:nvSpPr>
          <p:cNvPr id="54" name="Shape 1286"/>
          <p:cNvSpPr/>
          <p:nvPr/>
        </p:nvSpPr>
        <p:spPr>
          <a:xfrm>
            <a:off x="7354513" y="2396145"/>
            <a:ext cx="1771481" cy="333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defTabSz="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rgbClr val="53585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sz="800" b="1" kern="0" dirty="0">
                <a:solidFill>
                  <a:schemeClr val="bg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  <a:sym typeface="Open Sans Bold"/>
              </a:rPr>
              <a:t>Subtitle Text Here</a:t>
            </a:r>
          </a:p>
          <a:p>
            <a:pPr defTabSz="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rgbClr val="53585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rPr lang="en-US" sz="800" kern="0" dirty="0">
                <a:solidFill>
                  <a:schemeClr val="bg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  <a:sym typeface="Open Sans Light"/>
              </a:rPr>
              <a:t>Text description goes here</a:t>
            </a:r>
            <a:endParaRPr sz="800" kern="0" dirty="0">
              <a:solidFill>
                <a:schemeClr val="bg1"/>
              </a:solidFill>
              <a:latin typeface="+mn-lt"/>
              <a:ea typeface="Open Sans Extrabold" panose="020B0906030804020204" pitchFamily="34" charset="0"/>
              <a:cs typeface="Open Sans Extrabold" panose="020B0906030804020204" pitchFamily="34" charset="0"/>
              <a:sym typeface="Open Sans Light"/>
            </a:endParaRPr>
          </a:p>
        </p:txBody>
      </p:sp>
      <p:sp>
        <p:nvSpPr>
          <p:cNvPr id="55" name="Shape 1286"/>
          <p:cNvSpPr/>
          <p:nvPr/>
        </p:nvSpPr>
        <p:spPr>
          <a:xfrm>
            <a:off x="7354513" y="3170436"/>
            <a:ext cx="1771481" cy="333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defTabSz="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rgbClr val="53585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sz="800" b="1" kern="0" dirty="0">
                <a:solidFill>
                  <a:schemeClr val="bg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  <a:sym typeface="Open Sans Bold"/>
              </a:rPr>
              <a:t>Subtitle Text Here</a:t>
            </a:r>
          </a:p>
          <a:p>
            <a:pPr defTabSz="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rgbClr val="53585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rPr lang="en-US" sz="800" kern="0" dirty="0">
                <a:solidFill>
                  <a:schemeClr val="bg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  <a:sym typeface="Open Sans Light"/>
              </a:rPr>
              <a:t>Text description goes here</a:t>
            </a:r>
            <a:endParaRPr sz="800" kern="0" dirty="0">
              <a:solidFill>
                <a:schemeClr val="bg1"/>
              </a:solidFill>
              <a:latin typeface="+mn-lt"/>
              <a:ea typeface="Open Sans Extrabold" panose="020B0906030804020204" pitchFamily="34" charset="0"/>
              <a:cs typeface="Open Sans Extrabold" panose="020B0906030804020204" pitchFamily="34" charset="0"/>
              <a:sym typeface="Open Sans Light"/>
            </a:endParaRPr>
          </a:p>
        </p:txBody>
      </p:sp>
      <p:sp>
        <p:nvSpPr>
          <p:cNvPr id="56" name="Shape 1286"/>
          <p:cNvSpPr/>
          <p:nvPr/>
        </p:nvSpPr>
        <p:spPr>
          <a:xfrm>
            <a:off x="7354513" y="3952100"/>
            <a:ext cx="1771481" cy="333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defTabSz="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rgbClr val="53585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sz="800" b="1" kern="0" dirty="0">
                <a:solidFill>
                  <a:schemeClr val="bg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  <a:sym typeface="Open Sans Bold"/>
              </a:rPr>
              <a:t>Subtitle Text Here</a:t>
            </a:r>
          </a:p>
          <a:p>
            <a:pPr defTabSz="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rgbClr val="53585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rPr lang="en-US" sz="800" kern="0" dirty="0">
                <a:solidFill>
                  <a:schemeClr val="bg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  <a:sym typeface="Open Sans Light"/>
              </a:rPr>
              <a:t>Text description goes here</a:t>
            </a:r>
            <a:endParaRPr sz="800" kern="0" dirty="0">
              <a:solidFill>
                <a:schemeClr val="bg1"/>
              </a:solidFill>
              <a:latin typeface="+mn-lt"/>
              <a:ea typeface="Open Sans Extrabold" panose="020B0906030804020204" pitchFamily="34" charset="0"/>
              <a:cs typeface="Open Sans Extrabold" panose="020B0906030804020204" pitchFamily="34" charset="0"/>
              <a:sym typeface="Open Sans Light"/>
            </a:endParaRPr>
          </a:p>
        </p:txBody>
      </p:sp>
      <p:sp>
        <p:nvSpPr>
          <p:cNvPr id="48" name="Shape 1037"/>
          <p:cNvSpPr/>
          <p:nvPr/>
        </p:nvSpPr>
        <p:spPr>
          <a:xfrm>
            <a:off x="628649" y="1564550"/>
            <a:ext cx="375602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 sz="3200"/>
            </a:pPr>
            <a:endParaRPr sz="1200" kern="0" dirty="0">
              <a:solidFill>
                <a:sysClr val="windowText" lastClr="000000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72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of slide goes here</a:t>
            </a:r>
          </a:p>
        </p:txBody>
      </p:sp>
      <p:sp>
        <p:nvSpPr>
          <p:cNvPr id="1498" name="Shape 149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>
                <a:sym typeface="Open Sans Light"/>
              </a:rPr>
              <a:t>Body copy text goes here.</a:t>
            </a:r>
          </a:p>
        </p:txBody>
      </p:sp>
      <p:sp>
        <p:nvSpPr>
          <p:cNvPr id="43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Subtitle text goes here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graphicFrame>
        <p:nvGraphicFramePr>
          <p:cNvPr id="29" name="Chart 1568"/>
          <p:cNvGraphicFramePr/>
          <p:nvPr>
            <p:extLst/>
          </p:nvPr>
        </p:nvGraphicFramePr>
        <p:xfrm>
          <a:off x="490585" y="2177819"/>
          <a:ext cx="3894089" cy="2645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Shape 1709"/>
          <p:cNvSpPr/>
          <p:nvPr/>
        </p:nvSpPr>
        <p:spPr>
          <a:xfrm rot="5400000">
            <a:off x="6062224" y="1386990"/>
            <a:ext cx="1654359" cy="4523933"/>
          </a:xfrm>
          <a:prstGeom prst="rect">
            <a:avLst/>
          </a:prstGeom>
          <a:gradFill>
            <a:gsLst>
              <a:gs pos="0">
                <a:schemeClr val="accent3">
                  <a:alpha val="96000"/>
                </a:schemeClr>
              </a:gs>
              <a:gs pos="98291">
                <a:schemeClr val="accent5">
                  <a:alpha val="84000"/>
                </a:schemeClr>
              </a:gs>
              <a:gs pos="76000">
                <a:schemeClr val="accent1">
                  <a:alpha val="97000"/>
                </a:schemeClr>
              </a:gs>
            </a:gsLst>
            <a:lin ang="6600000" scaled="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 sz="3200">
                <a:solidFill>
                  <a:srgbClr val="FFFFFF"/>
                </a:solidFill>
              </a:defRPr>
            </a:pPr>
            <a:endParaRPr sz="1200" kern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7" name="Shape 1033"/>
          <p:cNvSpPr/>
          <p:nvPr/>
        </p:nvSpPr>
        <p:spPr>
          <a:xfrm>
            <a:off x="4785852" y="3062416"/>
            <a:ext cx="4203290" cy="99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algn="ctr" defTabSz="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6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sz="4000" kern="0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 Bold"/>
              </a:rPr>
              <a:t>95%</a:t>
            </a:r>
          </a:p>
          <a:p>
            <a:pPr algn="ctr" defTabSz="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rPr lang="en-US" sz="1200" b="1" kern="0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 Light"/>
              </a:rPr>
              <a:t>Subtitle text goes here</a:t>
            </a:r>
          </a:p>
        </p:txBody>
      </p:sp>
      <p:sp>
        <p:nvSpPr>
          <p:cNvPr id="49" name="Content Placeholder 18"/>
          <p:cNvSpPr txBox="1">
            <a:spLocks/>
          </p:cNvSpPr>
          <p:nvPr/>
        </p:nvSpPr>
        <p:spPr>
          <a:xfrm>
            <a:off x="633414" y="1747762"/>
            <a:ext cx="3851194" cy="275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50800" bIns="50800" anchor="t" anchorCtr="0">
            <a:noAutofit/>
          </a:bodyPr>
          <a:lstStyle>
            <a:lvl1pPr marL="0" marR="0" indent="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14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Open Sans"/>
              </a:defRPr>
            </a:lvl1pPr>
            <a:lvl2pPr marL="171450" marR="0" indent="-17145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14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Open Sans"/>
              </a:defRPr>
            </a:lvl2pPr>
            <a:lvl3pPr marL="342900" marR="0" indent="-17145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‾"/>
              <a:tabLst/>
              <a:defRPr sz="14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Open Sans"/>
              </a:defRPr>
            </a:lvl3pPr>
            <a:lvl4pPr marL="514350" marR="0" indent="-17145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tabLst/>
              <a:defRPr sz="12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Open Sans"/>
              </a:defRPr>
            </a:lvl4pPr>
            <a:lvl5pPr marL="628650" marR="0" indent="-114300" algn="l" defTabSz="309563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‾"/>
              <a:tabLst/>
              <a:defRPr sz="12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Open Sans"/>
              </a:defRPr>
            </a:lvl5pPr>
            <a:lvl6pPr marL="1428750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6pPr>
            <a:lvl7pPr marL="1666875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7pPr>
            <a:lvl8pPr marL="1905000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8pPr>
            <a:lvl9pPr marL="2143125" marR="0" indent="-238125" algn="l" defTabSz="309563" rtl="0" latinLnBrk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en Sans"/>
              </a:defRPr>
            </a:lvl9pPr>
          </a:lstStyle>
          <a:p>
            <a:pPr fontAlgn="auto"/>
            <a:endParaRPr lang="en-US" kern="0" dirty="0">
              <a:latin typeface="+mn-lt"/>
            </a:endParaRPr>
          </a:p>
        </p:txBody>
      </p:sp>
      <p:sp>
        <p:nvSpPr>
          <p:cNvPr id="12" name="Shape 1037"/>
          <p:cNvSpPr/>
          <p:nvPr/>
        </p:nvSpPr>
        <p:spPr>
          <a:xfrm>
            <a:off x="628649" y="1544377"/>
            <a:ext cx="375602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 sz="3200"/>
            </a:pPr>
            <a:endParaRPr sz="1200" kern="0" dirty="0">
              <a:solidFill>
                <a:sysClr val="windowText" lastClr="000000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of slide goes here</a:t>
            </a:r>
            <a:endParaRPr lang="en-US" dirty="0"/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91" name="Content Placeholder 90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en-US">
                <a:sym typeface="Open Sans Light"/>
              </a:rPr>
              <a:t>Body copy text goes here.</a:t>
            </a:r>
            <a:endParaRPr lang="en-US" dirty="0">
              <a:sym typeface="Open Sans Light"/>
            </a:endParaRPr>
          </a:p>
        </p:txBody>
      </p:sp>
      <p:sp>
        <p:nvSpPr>
          <p:cNvPr id="92" name="Text Placeholder 9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/>
              <a:t>Subtitle text goes here</a:t>
            </a:r>
          </a:p>
          <a:p>
            <a:endParaRPr lang="en-US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3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Picture Placeholder 13"/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35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149" name="Picture Placeholder 1148"/>
          <p:cNvPicPr>
            <a:picLocks noGrp="1" noChangeAspect="1"/>
          </p:cNvPicPr>
          <p:nvPr>
            <p:ph type="pic" sz="quarter" idx="36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150" name="Picture Placeholder 1149"/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151" name="Picture Placeholder 1150"/>
          <p:cNvPicPr>
            <a:picLocks noGrp="1" noChangeAspect="1"/>
          </p:cNvPicPr>
          <p:nvPr>
            <p:ph type="pic" sz="quarter" idx="3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154" name="Picture Placeholder 1153"/>
          <p:cNvPicPr>
            <a:picLocks noGrp="1" noChangeAspect="1"/>
          </p:cNvPicPr>
          <p:nvPr>
            <p:ph type="pic" sz="quarter" idx="39"/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153" name="Picture Placeholder 1152"/>
          <p:cNvPicPr>
            <a:picLocks noGrp="1" noChangeAspect="1"/>
          </p:cNvPicPr>
          <p:nvPr>
            <p:ph type="pic" sz="quarter" idx="40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152" name="Picture Placeholder 1151"/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3" name="Shape 1037"/>
          <p:cNvSpPr/>
          <p:nvPr/>
        </p:nvSpPr>
        <p:spPr>
          <a:xfrm>
            <a:off x="4697750" y="1927430"/>
            <a:ext cx="40937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 sz="3200"/>
            </a:pPr>
            <a:endParaRPr sz="1200" kern="0" dirty="0">
              <a:solidFill>
                <a:sysClr val="windowText" lastClr="000000"/>
              </a:solidFill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17" name="Chart 2677"/>
          <p:cNvGraphicFramePr/>
          <p:nvPr>
            <p:extLst/>
          </p:nvPr>
        </p:nvGraphicFramePr>
        <p:xfrm>
          <a:off x="4627146" y="2459762"/>
          <a:ext cx="4164310" cy="2558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298957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362"/>
          <p:cNvSpPr/>
          <p:nvPr/>
        </p:nvSpPr>
        <p:spPr>
          <a:xfrm rot="10800000">
            <a:off x="2697162" y="-3"/>
            <a:ext cx="1952627" cy="5160869"/>
          </a:xfrm>
          <a:prstGeom prst="rect">
            <a:avLst/>
          </a:prstGeom>
          <a:gradFill>
            <a:gsLst>
              <a:gs pos="65065">
                <a:srgbClr val="40AE5C"/>
              </a:gs>
              <a:gs pos="31000">
                <a:schemeClr val="accent3"/>
              </a:gs>
              <a:gs pos="0">
                <a:srgbClr val="31A9EA"/>
              </a:gs>
              <a:gs pos="76000">
                <a:schemeClr val="accent1"/>
              </a:gs>
            </a:gsLst>
            <a:lin ang="3292614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 sz="3200">
                <a:solidFill>
                  <a:srgbClr val="FFFFFF"/>
                </a:solidFill>
              </a:defRPr>
            </a:pPr>
            <a:endParaRPr sz="1200" kern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6" name="Shape 1031"/>
          <p:cNvSpPr/>
          <p:nvPr/>
        </p:nvSpPr>
        <p:spPr>
          <a:xfrm>
            <a:off x="2286" y="0"/>
            <a:ext cx="2694877" cy="5143500"/>
          </a:xfrm>
          <a:prstGeom prst="rect">
            <a:avLst/>
          </a:prstGeom>
          <a:solidFill>
            <a:srgbClr val="222328">
              <a:alpha val="26000"/>
            </a:srgb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of slide goes here</a:t>
            </a:r>
          </a:p>
        </p:txBody>
      </p:sp>
      <p:sp>
        <p:nvSpPr>
          <p:cNvPr id="1429" name="Shape 142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>
                <a:latin typeface="+mn-lt"/>
              </a:rPr>
              <a:pPr/>
              <a:t>17</a:t>
            </a:fld>
            <a:endParaRPr lang="en-US" dirty="0">
              <a:latin typeface="+mn-lt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NCR Confidential</a:t>
            </a:r>
            <a:endParaRPr lang="en-US" dirty="0">
              <a:latin typeface="+mn-lt"/>
            </a:endParaRPr>
          </a:p>
        </p:txBody>
      </p:sp>
      <p:sp>
        <p:nvSpPr>
          <p:cNvPr id="52" name="Content Placeholder 1123"/>
          <p:cNvSpPr>
            <a:spLocks noGrp="1"/>
          </p:cNvSpPr>
          <p:nvPr>
            <p:ph sz="quarter" idx="26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sym typeface="Open Sans Bold"/>
              </a:rPr>
              <a:t>Image Title Here</a:t>
            </a:r>
          </a:p>
          <a:p>
            <a:pPr lvl="1"/>
            <a:r>
              <a:rPr lang="en-US" sz="1100" dirty="0">
                <a:sym typeface="Open Sans Light"/>
              </a:rPr>
              <a:t>Body copy text goes here.</a:t>
            </a:r>
          </a:p>
          <a:p>
            <a:endParaRPr lang="en-US" sz="1200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sz="1600" dirty="0"/>
              <a:t>Subtitle text goes here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graphicFrame>
        <p:nvGraphicFramePr>
          <p:cNvPr id="45" name="Chart Placeholder 9"/>
          <p:cNvGraphicFramePr>
            <a:graphicFrameLocks/>
          </p:cNvGraphicFramePr>
          <p:nvPr>
            <p:extLst/>
          </p:nvPr>
        </p:nvGraphicFramePr>
        <p:xfrm>
          <a:off x="4987837" y="2251639"/>
          <a:ext cx="3920646" cy="2696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6" name="Shape 1038"/>
          <p:cNvSpPr/>
          <p:nvPr/>
        </p:nvSpPr>
        <p:spPr>
          <a:xfrm>
            <a:off x="2868561" y="760467"/>
            <a:ext cx="1627312" cy="887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algn="ctr" defTabSz="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6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3600" kern="0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 Bold"/>
              </a:rPr>
              <a:t>2</a:t>
            </a:r>
            <a:r>
              <a:rPr sz="3600" kern="0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 Bold"/>
              </a:rPr>
              <a:t>5%</a:t>
            </a:r>
          </a:p>
          <a:p>
            <a:pPr algn="ctr" defTabSz="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rPr lang="en-US" sz="1000" b="1" kern="0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 Light"/>
              </a:rPr>
              <a:t>Subtitle text goes here</a:t>
            </a:r>
          </a:p>
        </p:txBody>
      </p:sp>
      <p:sp>
        <p:nvSpPr>
          <p:cNvPr id="47" name="Shape 1038"/>
          <p:cNvSpPr/>
          <p:nvPr/>
        </p:nvSpPr>
        <p:spPr>
          <a:xfrm>
            <a:off x="2868561" y="2263939"/>
            <a:ext cx="1627312" cy="887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algn="ctr" defTabSz="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6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3600" kern="0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 Bold"/>
              </a:rPr>
              <a:t>50</a:t>
            </a:r>
            <a:r>
              <a:rPr sz="3600" kern="0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 Bold"/>
              </a:rPr>
              <a:t>%</a:t>
            </a:r>
          </a:p>
          <a:p>
            <a:pPr algn="ctr" defTabSz="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rPr lang="en-US" sz="1000" b="1" kern="0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 Light"/>
              </a:rPr>
              <a:t>Subtitle text goes here</a:t>
            </a:r>
          </a:p>
        </p:txBody>
      </p:sp>
      <p:sp>
        <p:nvSpPr>
          <p:cNvPr id="48" name="Shape 1038"/>
          <p:cNvSpPr/>
          <p:nvPr/>
        </p:nvSpPr>
        <p:spPr>
          <a:xfrm>
            <a:off x="2868561" y="3743599"/>
            <a:ext cx="1627312" cy="887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algn="ctr" defTabSz="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6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lang="en-US" sz="3600" b="1" kern="0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 Bold"/>
              </a:rPr>
              <a:t>2</a:t>
            </a:r>
            <a:r>
              <a:rPr sz="3600" b="1" kern="0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 Bold"/>
              </a:rPr>
              <a:t>5%</a:t>
            </a:r>
          </a:p>
          <a:p>
            <a:pPr algn="ctr" defTabSz="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rPr lang="en-US" sz="1000" b="1" kern="0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Open Sans Light"/>
              </a:rPr>
              <a:t>Subtitle text goes here</a:t>
            </a:r>
          </a:p>
        </p:txBody>
      </p:sp>
      <p:sp>
        <p:nvSpPr>
          <p:cNvPr id="49" name="Shape 1717"/>
          <p:cNvSpPr/>
          <p:nvPr/>
        </p:nvSpPr>
        <p:spPr>
          <a:xfrm>
            <a:off x="2975688" y="1970673"/>
            <a:ext cx="1368986" cy="0"/>
          </a:xfrm>
          <a:prstGeom prst="line">
            <a:avLst/>
          </a:prstGeom>
          <a:ln w="15875">
            <a:solidFill>
              <a:srgbClr val="FFFFFF"/>
            </a:solidFill>
            <a:miter lim="400000"/>
          </a:ln>
        </p:spPr>
        <p:txBody>
          <a:bodyPr lIns="19050" tIns="19050" rIns="19050" bIns="19050" anchor="ctr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 sz="3200"/>
            </a:pPr>
            <a:endParaRPr sz="1200" kern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50" name="Shape 1717"/>
          <p:cNvSpPr/>
          <p:nvPr/>
        </p:nvSpPr>
        <p:spPr>
          <a:xfrm>
            <a:off x="2975688" y="3524342"/>
            <a:ext cx="1368986" cy="0"/>
          </a:xfrm>
          <a:prstGeom prst="line">
            <a:avLst/>
          </a:prstGeom>
          <a:ln w="15875">
            <a:solidFill>
              <a:srgbClr val="FFFFFF"/>
            </a:solidFill>
            <a:miter lim="400000"/>
          </a:ln>
        </p:spPr>
        <p:txBody>
          <a:bodyPr lIns="19050" tIns="19050" rIns="19050" bIns="19050" anchor="ctr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 sz="3200"/>
            </a:pPr>
            <a:endParaRPr sz="1200" kern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15" name="Shape 1037"/>
          <p:cNvSpPr/>
          <p:nvPr/>
        </p:nvSpPr>
        <p:spPr>
          <a:xfrm>
            <a:off x="4941599" y="1468204"/>
            <a:ext cx="375602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 sz="3200"/>
            </a:pPr>
            <a:endParaRPr sz="1200" kern="0" dirty="0">
              <a:solidFill>
                <a:sysClr val="windowText" lastClr="000000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39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of slide goes here</a:t>
            </a:r>
          </a:p>
        </p:txBody>
      </p:sp>
      <p:sp>
        <p:nvSpPr>
          <p:cNvPr id="1261" name="Shape 126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NCR Confidential</a:t>
            </a:r>
          </a:p>
        </p:txBody>
      </p:sp>
      <p:sp>
        <p:nvSpPr>
          <p:cNvPr id="39" name="Content Placeholder 18"/>
          <p:cNvSpPr>
            <a:spLocks noGrp="1"/>
          </p:cNvSpPr>
          <p:nvPr>
            <p:ph sz="quarter" idx="26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ym typeface="Open Sans Light"/>
              </a:rPr>
              <a:t>Body copy text goes here.</a:t>
            </a:r>
          </a:p>
        </p:txBody>
      </p:sp>
      <p:sp>
        <p:nvSpPr>
          <p:cNvPr id="4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Subtitle text goes here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7" name="Shape 1362"/>
          <p:cNvSpPr/>
          <p:nvPr/>
        </p:nvSpPr>
        <p:spPr>
          <a:xfrm rot="10800000">
            <a:off x="6212082" y="-1"/>
            <a:ext cx="2931918" cy="5160869"/>
          </a:xfrm>
          <a:prstGeom prst="rect">
            <a:avLst/>
          </a:prstGeom>
          <a:gradFill>
            <a:gsLst>
              <a:gs pos="65065">
                <a:srgbClr val="40AE5C"/>
              </a:gs>
              <a:gs pos="31000">
                <a:schemeClr val="accent3">
                  <a:alpha val="88000"/>
                </a:schemeClr>
              </a:gs>
              <a:gs pos="0">
                <a:srgbClr val="31A9EA">
                  <a:alpha val="98000"/>
                </a:srgbClr>
              </a:gs>
              <a:gs pos="76000">
                <a:schemeClr val="accent1">
                  <a:alpha val="94000"/>
                </a:schemeClr>
              </a:gs>
            </a:gsLst>
            <a:lin ang="3292614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 sz="3200">
                <a:solidFill>
                  <a:srgbClr val="FFFFFF"/>
                </a:solidFill>
              </a:defRPr>
            </a:pPr>
            <a:endParaRPr sz="1200" kern="0" dirty="0">
              <a:solidFill>
                <a:srgbClr val="FFFFFF"/>
              </a:solidFill>
              <a:latin typeface="+mn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605507" y="1945073"/>
            <a:ext cx="2440169" cy="469359"/>
            <a:chOff x="6605508" y="1338240"/>
            <a:chExt cx="1887003" cy="469359"/>
          </a:xfrm>
        </p:grpSpPr>
        <p:sp>
          <p:nvSpPr>
            <p:cNvPr id="1279" name="Shape 1279"/>
            <p:cNvSpPr/>
            <p:nvPr/>
          </p:nvSpPr>
          <p:spPr>
            <a:xfrm>
              <a:off x="6605508" y="1338240"/>
              <a:ext cx="382769" cy="46935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9050" tIns="19050" rIns="19050" bIns="19050" anchor="ctr">
              <a:spAutoFit/>
            </a:bodyPr>
            <a:lstStyle>
              <a:lvl1pPr>
                <a:defRPr sz="8000">
                  <a:solidFill>
                    <a:srgbClr val="DCDEE0"/>
                  </a:solidFill>
                  <a:latin typeface="Open Sans Bold"/>
                  <a:ea typeface="Open Sans Bold"/>
                  <a:cs typeface="Open Sans Bold"/>
                  <a:sym typeface="Open Sans Bold"/>
                </a:defRPr>
              </a:lvl1pPr>
            </a:lstStyle>
            <a:p>
              <a:pPr defTabSz="342900" fontAlgn="auto">
                <a:spcBef>
                  <a:spcPts val="0"/>
                </a:spcBef>
                <a:spcAft>
                  <a:spcPts val="0"/>
                </a:spcAft>
              </a:pPr>
              <a:r>
                <a:rPr sz="2800" kern="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02</a:t>
              </a: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7122609" y="1411176"/>
              <a:ext cx="1369902" cy="3234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9050" tIns="19050" rIns="19050" bIns="19050" anchor="ctr">
              <a:spAutoFit/>
            </a:bodyPr>
            <a:lstStyle/>
            <a:p>
              <a:pPr lvl="0" defTabSz="3429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2000">
                  <a:solidFill>
                    <a:srgbClr val="53585F"/>
                  </a:solidFill>
                  <a:latin typeface="Open Sans Bold"/>
                  <a:ea typeface="Open Sans Bold"/>
                  <a:cs typeface="Open Sans Bold"/>
                  <a:sym typeface="Open Sans Bold"/>
                </a:defRPr>
              </a:pPr>
              <a:r>
                <a:rPr lang="en-US" sz="800" b="1" kern="0" dirty="0">
                  <a:solidFill>
                    <a:srgbClr val="FFFFFF"/>
                  </a:solidFill>
                  <a:latin typeface="Open Sans"/>
                  <a:ea typeface="Open Sans Extrabold" panose="020B0906030804020204" pitchFamily="34" charset="0"/>
                  <a:cs typeface="Open Sans Extrabold" panose="020B0906030804020204" pitchFamily="34" charset="0"/>
                  <a:sym typeface="Open Sans Bold"/>
                </a:rPr>
                <a:t>Subtitle Text Here</a:t>
              </a:r>
            </a:p>
            <a:p>
              <a:pPr lvl="0" defTabSz="3429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1800">
                  <a:solidFill>
                    <a:srgbClr val="53585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r>
                <a:rPr lang="en-US" sz="800" kern="0" dirty="0">
                  <a:solidFill>
                    <a:srgbClr val="FFFFFF"/>
                  </a:solidFill>
                  <a:latin typeface="Open Sans"/>
                  <a:ea typeface="Open Sans Extrabold" panose="020B0906030804020204" pitchFamily="34" charset="0"/>
                  <a:cs typeface="Open Sans Extrabold" panose="020B0906030804020204" pitchFamily="34" charset="0"/>
                  <a:sym typeface="Open Sans Light"/>
                </a:rPr>
                <a:t>Text description goes here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03739" y="2968538"/>
            <a:ext cx="2442078" cy="469359"/>
            <a:chOff x="6603740" y="1957315"/>
            <a:chExt cx="1888479" cy="469359"/>
          </a:xfrm>
        </p:grpSpPr>
        <p:sp>
          <p:nvSpPr>
            <p:cNvPr id="1281" name="Shape 1281"/>
            <p:cNvSpPr/>
            <p:nvPr/>
          </p:nvSpPr>
          <p:spPr>
            <a:xfrm>
              <a:off x="6603740" y="1957315"/>
              <a:ext cx="390799" cy="46935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9050" tIns="19050" rIns="19050" bIns="19050" anchor="ctr">
              <a:spAutoFit/>
            </a:bodyPr>
            <a:lstStyle>
              <a:lvl1pPr>
                <a:defRPr sz="8000">
                  <a:solidFill>
                    <a:srgbClr val="DCDEE0"/>
                  </a:solidFill>
                  <a:latin typeface="Open Sans Bold"/>
                  <a:ea typeface="Open Sans Bold"/>
                  <a:cs typeface="Open Sans Bold"/>
                  <a:sym typeface="Open Sans Bold"/>
                </a:defRPr>
              </a:lvl1pPr>
            </a:lstStyle>
            <a:p>
              <a:pPr defTabSz="342900" fontAlgn="auto">
                <a:spcBef>
                  <a:spcPts val="0"/>
                </a:spcBef>
                <a:spcAft>
                  <a:spcPts val="0"/>
                </a:spcAft>
              </a:pPr>
              <a:r>
                <a:rPr sz="2800" kern="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03</a:t>
              </a: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7122317" y="2030252"/>
              <a:ext cx="1369902" cy="3234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9050" tIns="19050" rIns="19050" bIns="19050" anchor="ctr">
              <a:spAutoFit/>
            </a:bodyPr>
            <a:lstStyle/>
            <a:p>
              <a:pPr lvl="0" defTabSz="3429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2000">
                  <a:solidFill>
                    <a:srgbClr val="53585F"/>
                  </a:solidFill>
                  <a:latin typeface="Open Sans Bold"/>
                  <a:ea typeface="Open Sans Bold"/>
                  <a:cs typeface="Open Sans Bold"/>
                  <a:sym typeface="Open Sans Bold"/>
                </a:defRPr>
              </a:pPr>
              <a:r>
                <a:rPr lang="en-US" sz="800" b="1" kern="0" dirty="0">
                  <a:solidFill>
                    <a:srgbClr val="FFFFFF"/>
                  </a:solidFill>
                  <a:latin typeface="Open Sans"/>
                  <a:ea typeface="Open Sans Extrabold" panose="020B0906030804020204" pitchFamily="34" charset="0"/>
                  <a:cs typeface="Open Sans Extrabold" panose="020B0906030804020204" pitchFamily="34" charset="0"/>
                  <a:sym typeface="Open Sans Bold"/>
                </a:rPr>
                <a:t>Subtitle Text Here</a:t>
              </a:r>
            </a:p>
            <a:p>
              <a:pPr lvl="0" defTabSz="3429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1800">
                  <a:solidFill>
                    <a:srgbClr val="53585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r>
                <a:rPr lang="en-US" sz="800" kern="0" dirty="0">
                  <a:solidFill>
                    <a:srgbClr val="FFFFFF"/>
                  </a:solidFill>
                  <a:latin typeface="Open Sans"/>
                  <a:ea typeface="Open Sans Extrabold" panose="020B0906030804020204" pitchFamily="34" charset="0"/>
                  <a:cs typeface="Open Sans Extrabold" panose="020B0906030804020204" pitchFamily="34" charset="0"/>
                  <a:sym typeface="Open Sans Light"/>
                </a:rPr>
                <a:t>Text description goes here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599463" y="3992002"/>
            <a:ext cx="2446698" cy="469359"/>
            <a:chOff x="6599461" y="3992002"/>
            <a:chExt cx="1892051" cy="469359"/>
          </a:xfrm>
        </p:grpSpPr>
        <p:sp>
          <p:nvSpPr>
            <p:cNvPr id="1283" name="Shape 1283"/>
            <p:cNvSpPr/>
            <p:nvPr/>
          </p:nvSpPr>
          <p:spPr>
            <a:xfrm>
              <a:off x="6599461" y="3992002"/>
              <a:ext cx="392137" cy="46935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19050" tIns="19050" rIns="19050" bIns="19050" anchor="ctr">
              <a:spAutoFit/>
            </a:bodyPr>
            <a:lstStyle>
              <a:lvl1pPr>
                <a:defRPr sz="8000">
                  <a:solidFill>
                    <a:srgbClr val="DCDEE0"/>
                  </a:solidFill>
                  <a:latin typeface="Open Sans Bold"/>
                  <a:ea typeface="Open Sans Bold"/>
                  <a:cs typeface="Open Sans Bold"/>
                  <a:sym typeface="Open Sans Bold"/>
                </a:defRPr>
              </a:lvl1pPr>
            </a:lstStyle>
            <a:p>
              <a:pPr defTabSz="342900" fontAlgn="auto">
                <a:spcBef>
                  <a:spcPts val="0"/>
                </a:spcBef>
                <a:spcAft>
                  <a:spcPts val="0"/>
                </a:spcAft>
              </a:pPr>
              <a:r>
                <a:rPr sz="2800" kern="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04</a:t>
              </a: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7121610" y="4064938"/>
              <a:ext cx="1369902" cy="3234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9050" tIns="19050" rIns="19050" bIns="19050" anchor="ctr">
              <a:spAutoFit/>
            </a:bodyPr>
            <a:lstStyle/>
            <a:p>
              <a:pPr lvl="0" defTabSz="3429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2000">
                  <a:solidFill>
                    <a:srgbClr val="53585F"/>
                  </a:solidFill>
                  <a:latin typeface="Open Sans Bold"/>
                  <a:ea typeface="Open Sans Bold"/>
                  <a:cs typeface="Open Sans Bold"/>
                  <a:sym typeface="Open Sans Bold"/>
                </a:defRPr>
              </a:pPr>
              <a:r>
                <a:rPr lang="en-US" sz="800" b="1" kern="0" dirty="0">
                  <a:solidFill>
                    <a:srgbClr val="FFFFFF"/>
                  </a:solidFill>
                  <a:latin typeface="Open Sans"/>
                  <a:ea typeface="Open Sans Extrabold" panose="020B0906030804020204" pitchFamily="34" charset="0"/>
                  <a:cs typeface="Open Sans Extrabold" panose="020B0906030804020204" pitchFamily="34" charset="0"/>
                  <a:sym typeface="Open Sans Bold"/>
                </a:rPr>
                <a:t>Subtitle Text Here</a:t>
              </a:r>
            </a:p>
            <a:p>
              <a:pPr lvl="0" defTabSz="3429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1800">
                  <a:solidFill>
                    <a:srgbClr val="53585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r>
                <a:rPr lang="en-US" sz="800" kern="0" dirty="0">
                  <a:solidFill>
                    <a:srgbClr val="FFFFFF"/>
                  </a:solidFill>
                  <a:latin typeface="Open Sans"/>
                  <a:ea typeface="Open Sans Extrabold" panose="020B0906030804020204" pitchFamily="34" charset="0"/>
                  <a:cs typeface="Open Sans Extrabold" panose="020B0906030804020204" pitchFamily="34" charset="0"/>
                  <a:sym typeface="Open Sans Light"/>
                </a:rPr>
                <a:t>Text description goes here</a:t>
              </a:r>
            </a:p>
          </p:txBody>
        </p:sp>
      </p:grpSp>
      <p:sp>
        <p:nvSpPr>
          <p:cNvPr id="1285" name="Shape 1285"/>
          <p:cNvSpPr/>
          <p:nvPr/>
        </p:nvSpPr>
        <p:spPr>
          <a:xfrm>
            <a:off x="6633505" y="921608"/>
            <a:ext cx="494975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8000">
                <a:solidFill>
                  <a:srgbClr val="DCDEE0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r>
              <a:rPr sz="2800" kern="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01</a:t>
            </a:r>
          </a:p>
        </p:txBody>
      </p:sp>
      <p:sp>
        <p:nvSpPr>
          <p:cNvPr id="1286" name="Shape 1286"/>
          <p:cNvSpPr/>
          <p:nvPr/>
        </p:nvSpPr>
        <p:spPr>
          <a:xfrm>
            <a:off x="7271965" y="989319"/>
            <a:ext cx="1771481" cy="333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defTabSz="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rgbClr val="53585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rPr sz="800" b="1" kern="0" dirty="0">
                <a:solidFill>
                  <a:schemeClr val="bg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  <a:sym typeface="Open Sans Bold"/>
              </a:rPr>
              <a:t>Subtitle Text Here</a:t>
            </a:r>
          </a:p>
          <a:p>
            <a:pPr defTabSz="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rgbClr val="53585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rPr lang="en-US" sz="800" kern="0" dirty="0">
                <a:solidFill>
                  <a:schemeClr val="bg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  <a:sym typeface="Open Sans Light"/>
              </a:rPr>
              <a:t>Text description goes here</a:t>
            </a:r>
            <a:endParaRPr sz="800" kern="0" dirty="0">
              <a:solidFill>
                <a:schemeClr val="bg1"/>
              </a:solidFill>
              <a:latin typeface="+mn-lt"/>
              <a:ea typeface="Open Sans Extrabold" panose="020B0906030804020204" pitchFamily="34" charset="0"/>
              <a:cs typeface="Open Sans Extrabold" panose="020B0906030804020204" pitchFamily="34" charset="0"/>
              <a:sym typeface="Open Sans Light"/>
            </a:endParaRPr>
          </a:p>
        </p:txBody>
      </p:sp>
      <p:graphicFrame>
        <p:nvGraphicFramePr>
          <p:cNvPr id="42" name="Chart Placeholder 9"/>
          <p:cNvGraphicFramePr>
            <a:graphicFrameLocks/>
          </p:cNvGraphicFramePr>
          <p:nvPr>
            <p:extLst/>
          </p:nvPr>
        </p:nvGraphicFramePr>
        <p:xfrm>
          <a:off x="633414" y="2571750"/>
          <a:ext cx="3835134" cy="2241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3" name="Shape 1577"/>
          <p:cNvSpPr/>
          <p:nvPr/>
        </p:nvSpPr>
        <p:spPr>
          <a:xfrm>
            <a:off x="7237834" y="2589119"/>
            <a:ext cx="413942" cy="33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400"/>
                </a:moveTo>
                <a:lnTo>
                  <a:pt x="16349" y="14400"/>
                </a:lnTo>
                <a:cubicBezTo>
                  <a:pt x="16227" y="14820"/>
                  <a:pt x="16076" y="15221"/>
                  <a:pt x="15897" y="15600"/>
                </a:cubicBezTo>
                <a:lnTo>
                  <a:pt x="20618" y="15600"/>
                </a:lnTo>
                <a:lnTo>
                  <a:pt x="20618" y="19200"/>
                </a:ln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lnTo>
                  <a:pt x="982" y="15600"/>
                </a:lnTo>
                <a:lnTo>
                  <a:pt x="5704" y="15600"/>
                </a:lnTo>
                <a:cubicBezTo>
                  <a:pt x="5524" y="15221"/>
                  <a:pt x="5373" y="14820"/>
                  <a:pt x="5251" y="14400"/>
                </a:cubicBezTo>
                <a:lnTo>
                  <a:pt x="982" y="14400"/>
                </a:lnTo>
                <a:lnTo>
                  <a:pt x="982" y="4800"/>
                </a:lnTo>
                <a:cubicBezTo>
                  <a:pt x="982" y="4138"/>
                  <a:pt x="1422" y="3600"/>
                  <a:pt x="1964" y="3600"/>
                </a:cubicBezTo>
                <a:lnTo>
                  <a:pt x="3927" y="3600"/>
                </a:lnTo>
                <a:cubicBezTo>
                  <a:pt x="5891" y="3600"/>
                  <a:pt x="5891" y="1200"/>
                  <a:pt x="7364" y="1200"/>
                </a:cubicBezTo>
                <a:lnTo>
                  <a:pt x="14236" y="1200"/>
                </a:lnTo>
                <a:cubicBezTo>
                  <a:pt x="15709" y="1200"/>
                  <a:pt x="15709" y="3600"/>
                  <a:pt x="17673" y="3600"/>
                </a:cubicBezTo>
                <a:lnTo>
                  <a:pt x="19636" y="3600"/>
                </a:lnTo>
                <a:cubicBezTo>
                  <a:pt x="20178" y="3600"/>
                  <a:pt x="20618" y="4138"/>
                  <a:pt x="20618" y="4800"/>
                </a:cubicBezTo>
                <a:cubicBezTo>
                  <a:pt x="20618" y="4800"/>
                  <a:pt x="20618" y="14400"/>
                  <a:pt x="20618" y="14400"/>
                </a:cubicBezTo>
                <a:close/>
                <a:moveTo>
                  <a:pt x="19636" y="2400"/>
                </a:moveTo>
                <a:lnTo>
                  <a:pt x="17673" y="2400"/>
                </a:lnTo>
                <a:cubicBezTo>
                  <a:pt x="16200" y="2400"/>
                  <a:pt x="16200" y="0"/>
                  <a:pt x="14236" y="0"/>
                </a:cubicBezTo>
                <a:lnTo>
                  <a:pt x="7364" y="0"/>
                </a:lnTo>
                <a:cubicBezTo>
                  <a:pt x="5400" y="0"/>
                  <a:pt x="5400" y="2400"/>
                  <a:pt x="3927" y="2400"/>
                </a:cubicBezTo>
                <a:lnTo>
                  <a:pt x="1964" y="2400"/>
                </a:lnTo>
                <a:cubicBezTo>
                  <a:pt x="879" y="2400"/>
                  <a:pt x="0" y="3475"/>
                  <a:pt x="0" y="4800"/>
                </a:cubicBezTo>
                <a:lnTo>
                  <a:pt x="0" y="19200"/>
                </a:ln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lnTo>
                  <a:pt x="21600" y="4800"/>
                </a:lnTo>
                <a:cubicBezTo>
                  <a:pt x="21600" y="3475"/>
                  <a:pt x="20721" y="2400"/>
                  <a:pt x="19636" y="2400"/>
                </a:cubicBezTo>
                <a:moveTo>
                  <a:pt x="18164" y="7200"/>
                </a:moveTo>
                <a:cubicBezTo>
                  <a:pt x="17892" y="7200"/>
                  <a:pt x="17673" y="6932"/>
                  <a:pt x="17673" y="6600"/>
                </a:cubicBezTo>
                <a:cubicBezTo>
                  <a:pt x="17673" y="6269"/>
                  <a:pt x="17892" y="6000"/>
                  <a:pt x="18164" y="6000"/>
                </a:cubicBezTo>
                <a:cubicBezTo>
                  <a:pt x="18435" y="6000"/>
                  <a:pt x="18655" y="6269"/>
                  <a:pt x="18655" y="6600"/>
                </a:cubicBezTo>
                <a:cubicBezTo>
                  <a:pt x="18655" y="6932"/>
                  <a:pt x="18435" y="7200"/>
                  <a:pt x="18164" y="7200"/>
                </a:cubicBezTo>
                <a:moveTo>
                  <a:pt x="18164" y="4800"/>
                </a:moveTo>
                <a:cubicBezTo>
                  <a:pt x="17351" y="4800"/>
                  <a:pt x="16691" y="5607"/>
                  <a:pt x="16691" y="6600"/>
                </a:cubicBezTo>
                <a:cubicBezTo>
                  <a:pt x="16691" y="7594"/>
                  <a:pt x="17351" y="8400"/>
                  <a:pt x="18164" y="8400"/>
                </a:cubicBezTo>
                <a:cubicBezTo>
                  <a:pt x="18977" y="8400"/>
                  <a:pt x="19636" y="7594"/>
                  <a:pt x="19636" y="6600"/>
                </a:cubicBezTo>
                <a:cubicBezTo>
                  <a:pt x="19636" y="5607"/>
                  <a:pt x="18977" y="4800"/>
                  <a:pt x="18164" y="4800"/>
                </a:cubicBezTo>
                <a:moveTo>
                  <a:pt x="18164" y="9600"/>
                </a:moveTo>
                <a:cubicBezTo>
                  <a:pt x="17892" y="9600"/>
                  <a:pt x="17673" y="9869"/>
                  <a:pt x="17673" y="10200"/>
                </a:cubicBezTo>
                <a:cubicBezTo>
                  <a:pt x="17673" y="10532"/>
                  <a:pt x="17892" y="10800"/>
                  <a:pt x="18164" y="10800"/>
                </a:cubicBezTo>
                <a:cubicBezTo>
                  <a:pt x="18435" y="10800"/>
                  <a:pt x="18655" y="10532"/>
                  <a:pt x="18655" y="10200"/>
                </a:cubicBezTo>
                <a:cubicBezTo>
                  <a:pt x="18655" y="9869"/>
                  <a:pt x="18435" y="9600"/>
                  <a:pt x="18164" y="9600"/>
                </a:cubicBezTo>
                <a:moveTo>
                  <a:pt x="10800" y="16800"/>
                </a:moveTo>
                <a:cubicBezTo>
                  <a:pt x="8631" y="16800"/>
                  <a:pt x="6873" y="14651"/>
                  <a:pt x="6873" y="12000"/>
                </a:cubicBezTo>
                <a:cubicBezTo>
                  <a:pt x="6873" y="9349"/>
                  <a:pt x="8631" y="7200"/>
                  <a:pt x="10800" y="7200"/>
                </a:cubicBezTo>
                <a:cubicBezTo>
                  <a:pt x="12969" y="7200"/>
                  <a:pt x="14727" y="9349"/>
                  <a:pt x="14727" y="12000"/>
                </a:cubicBezTo>
                <a:cubicBezTo>
                  <a:pt x="14727" y="14651"/>
                  <a:pt x="12969" y="16800"/>
                  <a:pt x="10800" y="16800"/>
                </a:cubicBezTo>
                <a:moveTo>
                  <a:pt x="10800" y="6000"/>
                </a:moveTo>
                <a:cubicBezTo>
                  <a:pt x="8088" y="6000"/>
                  <a:pt x="5891" y="8687"/>
                  <a:pt x="5891" y="12000"/>
                </a:cubicBezTo>
                <a:cubicBezTo>
                  <a:pt x="5891" y="15314"/>
                  <a:pt x="8088" y="18000"/>
                  <a:pt x="10800" y="18000"/>
                </a:cubicBezTo>
                <a:cubicBezTo>
                  <a:pt x="13512" y="18000"/>
                  <a:pt x="15709" y="15314"/>
                  <a:pt x="15709" y="12000"/>
                </a:cubicBezTo>
                <a:cubicBezTo>
                  <a:pt x="15709" y="8687"/>
                  <a:pt x="13512" y="6000"/>
                  <a:pt x="10800" y="6000"/>
                </a:cubicBezTo>
                <a:moveTo>
                  <a:pt x="10800" y="14400"/>
                </a:moveTo>
                <a:cubicBezTo>
                  <a:pt x="9716" y="14400"/>
                  <a:pt x="8836" y="13325"/>
                  <a:pt x="8836" y="12000"/>
                </a:cubicBezTo>
                <a:cubicBezTo>
                  <a:pt x="8836" y="10675"/>
                  <a:pt x="9716" y="9600"/>
                  <a:pt x="10800" y="9600"/>
                </a:cubicBezTo>
                <a:cubicBezTo>
                  <a:pt x="11884" y="9600"/>
                  <a:pt x="12764" y="10675"/>
                  <a:pt x="12764" y="12000"/>
                </a:cubicBezTo>
                <a:cubicBezTo>
                  <a:pt x="12764" y="13325"/>
                  <a:pt x="11884" y="14400"/>
                  <a:pt x="10800" y="14400"/>
                </a:cubicBezTo>
                <a:moveTo>
                  <a:pt x="10800" y="8400"/>
                </a:moveTo>
                <a:cubicBezTo>
                  <a:pt x="9173" y="8400"/>
                  <a:pt x="7855" y="10012"/>
                  <a:pt x="7855" y="12000"/>
                </a:cubicBezTo>
                <a:cubicBezTo>
                  <a:pt x="7855" y="13988"/>
                  <a:pt x="9173" y="15600"/>
                  <a:pt x="10800" y="15600"/>
                </a:cubicBezTo>
                <a:cubicBezTo>
                  <a:pt x="12426" y="15600"/>
                  <a:pt x="13745" y="13988"/>
                  <a:pt x="13745" y="12000"/>
                </a:cubicBezTo>
                <a:cubicBezTo>
                  <a:pt x="13745" y="10012"/>
                  <a:pt x="12426" y="8400"/>
                  <a:pt x="10800" y="8400"/>
                </a:cubicBezTo>
                <a:moveTo>
                  <a:pt x="8345" y="3600"/>
                </a:moveTo>
                <a:lnTo>
                  <a:pt x="13255" y="3600"/>
                </a:lnTo>
                <a:cubicBezTo>
                  <a:pt x="13526" y="3600"/>
                  <a:pt x="13745" y="3332"/>
                  <a:pt x="13745" y="3000"/>
                </a:cubicBezTo>
                <a:cubicBezTo>
                  <a:pt x="13745" y="2669"/>
                  <a:pt x="13526" y="2400"/>
                  <a:pt x="13255" y="2400"/>
                </a:cubicBezTo>
                <a:lnTo>
                  <a:pt x="8345" y="2400"/>
                </a:lnTo>
                <a:cubicBezTo>
                  <a:pt x="8074" y="2400"/>
                  <a:pt x="7855" y="2669"/>
                  <a:pt x="7855" y="3000"/>
                </a:cubicBezTo>
                <a:cubicBezTo>
                  <a:pt x="7855" y="3332"/>
                  <a:pt x="8074" y="3600"/>
                  <a:pt x="8345" y="360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7145" rIns="17145" anchor="ctr"/>
          <a:lstStyle/>
          <a:p>
            <a:pPr defTabSz="164588" fontAlgn="auto">
              <a:spcBef>
                <a:spcPts val="0"/>
              </a:spcBef>
              <a:spcAft>
                <a:spcPts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 sz="1125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1593"/>
          <p:cNvSpPr/>
          <p:nvPr/>
        </p:nvSpPr>
        <p:spPr>
          <a:xfrm>
            <a:off x="7237834" y="532907"/>
            <a:ext cx="565213" cy="359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495"/>
                </a:moveTo>
                <a:lnTo>
                  <a:pt x="19636" y="15723"/>
                </a:lnTo>
                <a:lnTo>
                  <a:pt x="19636" y="5877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8655" y="14952"/>
                </a:moveTo>
                <a:lnTo>
                  <a:pt x="16691" y="13409"/>
                </a:lnTo>
                <a:lnTo>
                  <a:pt x="16691" y="8191"/>
                </a:lnTo>
                <a:lnTo>
                  <a:pt x="18655" y="6648"/>
                </a:lnTo>
                <a:cubicBezTo>
                  <a:pt x="18655" y="6648"/>
                  <a:pt x="18655" y="14952"/>
                  <a:pt x="18655" y="14952"/>
                </a:cubicBezTo>
                <a:close/>
                <a:moveTo>
                  <a:pt x="15709" y="6171"/>
                </a:moveTo>
                <a:lnTo>
                  <a:pt x="982" y="61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4727" y="1543"/>
                </a:lnTo>
                <a:cubicBezTo>
                  <a:pt x="15269" y="1543"/>
                  <a:pt x="15709" y="2234"/>
                  <a:pt x="15709" y="3086"/>
                </a:cubicBezTo>
                <a:cubicBezTo>
                  <a:pt x="15709" y="3086"/>
                  <a:pt x="15709" y="6171"/>
                  <a:pt x="15709" y="6171"/>
                </a:cubicBezTo>
                <a:close/>
                <a:moveTo>
                  <a:pt x="15709" y="18514"/>
                </a:moveTo>
                <a:cubicBezTo>
                  <a:pt x="15709" y="19367"/>
                  <a:pt x="15269" y="20057"/>
                  <a:pt x="14727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7714"/>
                </a:lnTo>
                <a:lnTo>
                  <a:pt x="15709" y="7714"/>
                </a:lnTo>
                <a:cubicBezTo>
                  <a:pt x="15709" y="7714"/>
                  <a:pt x="15709" y="18514"/>
                  <a:pt x="15709" y="18514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6691" y="6467"/>
                </a:lnTo>
                <a:lnTo>
                  <a:pt x="16691" y="3086"/>
                </a:lnTo>
                <a:cubicBezTo>
                  <a:pt x="16691" y="1382"/>
                  <a:pt x="15812" y="0"/>
                  <a:pt x="14727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219"/>
                  <a:pt x="16691" y="18514"/>
                </a:cubicBezTo>
                <a:lnTo>
                  <a:pt x="16691" y="15134"/>
                </a:ln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2273" y="3086"/>
                </a:moveTo>
                <a:cubicBezTo>
                  <a:pt x="12002" y="3086"/>
                  <a:pt x="11782" y="3432"/>
                  <a:pt x="11782" y="3857"/>
                </a:cubicBezTo>
                <a:cubicBezTo>
                  <a:pt x="11782" y="4284"/>
                  <a:pt x="12002" y="4629"/>
                  <a:pt x="12273" y="4629"/>
                </a:cubicBezTo>
                <a:cubicBezTo>
                  <a:pt x="12544" y="4629"/>
                  <a:pt x="12764" y="4284"/>
                  <a:pt x="12764" y="3857"/>
                </a:cubicBezTo>
                <a:cubicBezTo>
                  <a:pt x="12764" y="3432"/>
                  <a:pt x="12544" y="3086"/>
                  <a:pt x="12273" y="3086"/>
                </a:cubicBezTo>
                <a:moveTo>
                  <a:pt x="14236" y="3086"/>
                </a:moveTo>
                <a:cubicBezTo>
                  <a:pt x="13966" y="3086"/>
                  <a:pt x="13745" y="3432"/>
                  <a:pt x="13745" y="3857"/>
                </a:cubicBezTo>
                <a:cubicBezTo>
                  <a:pt x="13745" y="4284"/>
                  <a:pt x="13966" y="4629"/>
                  <a:pt x="14236" y="4629"/>
                </a:cubicBezTo>
                <a:cubicBezTo>
                  <a:pt x="14507" y="4629"/>
                  <a:pt x="14727" y="4284"/>
                  <a:pt x="14727" y="3857"/>
                </a:cubicBezTo>
                <a:cubicBezTo>
                  <a:pt x="14727" y="3432"/>
                  <a:pt x="14507" y="3086"/>
                  <a:pt x="14236" y="3086"/>
                </a:cubicBezTo>
                <a:moveTo>
                  <a:pt x="5400" y="10800"/>
                </a:moveTo>
                <a:cubicBezTo>
                  <a:pt x="6214" y="10800"/>
                  <a:pt x="6873" y="11837"/>
                  <a:pt x="6873" y="13114"/>
                </a:cubicBezTo>
                <a:cubicBezTo>
                  <a:pt x="6873" y="14393"/>
                  <a:pt x="6214" y="15429"/>
                  <a:pt x="5400" y="15429"/>
                </a:cubicBezTo>
                <a:cubicBezTo>
                  <a:pt x="4586" y="15429"/>
                  <a:pt x="3927" y="14393"/>
                  <a:pt x="3927" y="13114"/>
                </a:cubicBezTo>
                <a:cubicBezTo>
                  <a:pt x="3927" y="11837"/>
                  <a:pt x="4586" y="10800"/>
                  <a:pt x="5400" y="10800"/>
                </a:cubicBezTo>
                <a:moveTo>
                  <a:pt x="11291" y="10800"/>
                </a:moveTo>
                <a:cubicBezTo>
                  <a:pt x="12104" y="10800"/>
                  <a:pt x="12764" y="11837"/>
                  <a:pt x="12764" y="13114"/>
                </a:cubicBezTo>
                <a:cubicBezTo>
                  <a:pt x="12764" y="14393"/>
                  <a:pt x="12104" y="15429"/>
                  <a:pt x="11291" y="15429"/>
                </a:cubicBezTo>
                <a:cubicBezTo>
                  <a:pt x="10477" y="15429"/>
                  <a:pt x="9818" y="14393"/>
                  <a:pt x="9818" y="13114"/>
                </a:cubicBezTo>
                <a:cubicBezTo>
                  <a:pt x="9818" y="11837"/>
                  <a:pt x="10477" y="10800"/>
                  <a:pt x="11291" y="10800"/>
                </a:cubicBezTo>
                <a:moveTo>
                  <a:pt x="5400" y="16971"/>
                </a:moveTo>
                <a:lnTo>
                  <a:pt x="11291" y="16971"/>
                </a:lnTo>
                <a:cubicBezTo>
                  <a:pt x="12647" y="16971"/>
                  <a:pt x="13745" y="15245"/>
                  <a:pt x="13745" y="13114"/>
                </a:cubicBezTo>
                <a:cubicBezTo>
                  <a:pt x="13745" y="10984"/>
                  <a:pt x="12647" y="9257"/>
                  <a:pt x="11291" y="9257"/>
                </a:cubicBezTo>
                <a:cubicBezTo>
                  <a:pt x="9935" y="9257"/>
                  <a:pt x="8836" y="10984"/>
                  <a:pt x="8836" y="13114"/>
                </a:cubicBezTo>
                <a:cubicBezTo>
                  <a:pt x="8836" y="13987"/>
                  <a:pt x="9028" y="14782"/>
                  <a:pt x="9338" y="15429"/>
                </a:cubicBezTo>
                <a:lnTo>
                  <a:pt x="7352" y="15429"/>
                </a:lnTo>
                <a:cubicBezTo>
                  <a:pt x="7663" y="14782"/>
                  <a:pt x="7855" y="13987"/>
                  <a:pt x="7855" y="13114"/>
                </a:cubicBezTo>
                <a:cubicBezTo>
                  <a:pt x="7855" y="10984"/>
                  <a:pt x="6755" y="9257"/>
                  <a:pt x="5400" y="9257"/>
                </a:cubicBezTo>
                <a:cubicBezTo>
                  <a:pt x="4044" y="9257"/>
                  <a:pt x="2945" y="10984"/>
                  <a:pt x="2945" y="13114"/>
                </a:cubicBezTo>
                <a:cubicBezTo>
                  <a:pt x="2945" y="15245"/>
                  <a:pt x="4044" y="16971"/>
                  <a:pt x="5400" y="16971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7145" rIns="17145" anchor="ctr"/>
          <a:lstStyle/>
          <a:p>
            <a:pPr defTabSz="164588" fontAlgn="auto">
              <a:spcBef>
                <a:spcPts val="0"/>
              </a:spcBef>
              <a:spcAft>
                <a:spcPts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 sz="1125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45" name="Shape 1594"/>
          <p:cNvSpPr/>
          <p:nvPr/>
        </p:nvSpPr>
        <p:spPr>
          <a:xfrm>
            <a:off x="7237834" y="3559235"/>
            <a:ext cx="413942" cy="413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7145" rIns="17145" anchor="ctr"/>
          <a:lstStyle/>
          <a:p>
            <a:pPr defTabSz="164588" fontAlgn="auto">
              <a:spcBef>
                <a:spcPts val="0"/>
              </a:spcBef>
              <a:spcAft>
                <a:spcPts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 sz="1125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1595"/>
          <p:cNvSpPr/>
          <p:nvPr/>
        </p:nvSpPr>
        <p:spPr>
          <a:xfrm>
            <a:off x="7237834" y="1523244"/>
            <a:ext cx="458484" cy="375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400"/>
                </a:moveTo>
                <a:cubicBezTo>
                  <a:pt x="14522" y="20400"/>
                  <a:pt x="12764" y="18251"/>
                  <a:pt x="12764" y="15600"/>
                </a:cubicBezTo>
                <a:cubicBezTo>
                  <a:pt x="12764" y="12949"/>
                  <a:pt x="14522" y="10800"/>
                  <a:pt x="16691" y="10800"/>
                </a:cubicBezTo>
                <a:cubicBezTo>
                  <a:pt x="18860" y="10800"/>
                  <a:pt x="20618" y="12949"/>
                  <a:pt x="20618" y="15600"/>
                </a:cubicBezTo>
                <a:cubicBezTo>
                  <a:pt x="20618" y="18251"/>
                  <a:pt x="18860" y="20400"/>
                  <a:pt x="16691" y="20400"/>
                </a:cubicBezTo>
                <a:moveTo>
                  <a:pt x="12762" y="3393"/>
                </a:moveTo>
                <a:lnTo>
                  <a:pt x="12781" y="3388"/>
                </a:lnTo>
                <a:cubicBezTo>
                  <a:pt x="12870" y="2164"/>
                  <a:pt x="13702" y="1200"/>
                  <a:pt x="14727" y="1200"/>
                </a:cubicBezTo>
                <a:cubicBezTo>
                  <a:pt x="15521" y="1200"/>
                  <a:pt x="16202" y="1779"/>
                  <a:pt x="16511" y="2609"/>
                </a:cubicBezTo>
                <a:lnTo>
                  <a:pt x="16509" y="2609"/>
                </a:lnTo>
                <a:lnTo>
                  <a:pt x="19162" y="10421"/>
                </a:lnTo>
                <a:cubicBezTo>
                  <a:pt x="18436" y="9902"/>
                  <a:pt x="17593" y="9600"/>
                  <a:pt x="16691" y="9600"/>
                </a:cubicBezTo>
                <a:cubicBezTo>
                  <a:pt x="15082" y="9600"/>
                  <a:pt x="13658" y="10550"/>
                  <a:pt x="12763" y="12012"/>
                </a:cubicBezTo>
                <a:cubicBezTo>
                  <a:pt x="12763" y="12012"/>
                  <a:pt x="12762" y="3393"/>
                  <a:pt x="12762" y="3393"/>
                </a:cubicBezTo>
                <a:close/>
                <a:moveTo>
                  <a:pt x="11782" y="13200"/>
                </a:moveTo>
                <a:lnTo>
                  <a:pt x="9818" y="13200"/>
                </a:lnTo>
                <a:lnTo>
                  <a:pt x="9818" y="4800"/>
                </a:lnTo>
                <a:lnTo>
                  <a:pt x="11782" y="4800"/>
                </a:lnTo>
                <a:cubicBezTo>
                  <a:pt x="11782" y="4800"/>
                  <a:pt x="11782" y="13200"/>
                  <a:pt x="11782" y="13200"/>
                </a:cubicBezTo>
                <a:close/>
                <a:moveTo>
                  <a:pt x="11782" y="15600"/>
                </a:moveTo>
                <a:lnTo>
                  <a:pt x="9818" y="156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15600"/>
                  <a:pt x="11782" y="15600"/>
                </a:cubicBezTo>
                <a:close/>
                <a:moveTo>
                  <a:pt x="8837" y="12012"/>
                </a:moveTo>
                <a:cubicBezTo>
                  <a:pt x="7942" y="10550"/>
                  <a:pt x="6518" y="9600"/>
                  <a:pt x="4909" y="9600"/>
                </a:cubicBezTo>
                <a:cubicBezTo>
                  <a:pt x="4007" y="9600"/>
                  <a:pt x="3164" y="9902"/>
                  <a:pt x="2438" y="10421"/>
                </a:cubicBezTo>
                <a:lnTo>
                  <a:pt x="5091" y="2609"/>
                </a:lnTo>
                <a:lnTo>
                  <a:pt x="5089" y="2609"/>
                </a:lnTo>
                <a:cubicBezTo>
                  <a:pt x="5398" y="1779"/>
                  <a:pt x="6079" y="1200"/>
                  <a:pt x="6873" y="1200"/>
                </a:cubicBezTo>
                <a:cubicBezTo>
                  <a:pt x="7898" y="1200"/>
                  <a:pt x="8730" y="2164"/>
                  <a:pt x="8819" y="3388"/>
                </a:cubicBezTo>
                <a:lnTo>
                  <a:pt x="8838" y="3393"/>
                </a:lnTo>
                <a:cubicBezTo>
                  <a:pt x="8838" y="3393"/>
                  <a:pt x="8837" y="12012"/>
                  <a:pt x="8837" y="12012"/>
                </a:cubicBezTo>
                <a:close/>
                <a:moveTo>
                  <a:pt x="4909" y="20400"/>
                </a:moveTo>
                <a:cubicBezTo>
                  <a:pt x="2740" y="20400"/>
                  <a:pt x="982" y="18251"/>
                  <a:pt x="982" y="15600"/>
                </a:cubicBezTo>
                <a:cubicBezTo>
                  <a:pt x="982" y="12949"/>
                  <a:pt x="2740" y="10800"/>
                  <a:pt x="4909" y="10800"/>
                </a:cubicBezTo>
                <a:cubicBezTo>
                  <a:pt x="7078" y="10800"/>
                  <a:pt x="8836" y="12949"/>
                  <a:pt x="8836" y="15600"/>
                </a:cubicBezTo>
                <a:cubicBezTo>
                  <a:pt x="8836" y="18251"/>
                  <a:pt x="7078" y="20400"/>
                  <a:pt x="4909" y="20400"/>
                </a:cubicBezTo>
                <a:moveTo>
                  <a:pt x="21102" y="12980"/>
                </a:moveTo>
                <a:lnTo>
                  <a:pt x="17504" y="2400"/>
                </a:lnTo>
                <a:lnTo>
                  <a:pt x="17493" y="2402"/>
                </a:lnTo>
                <a:cubicBezTo>
                  <a:pt x="17088" y="1006"/>
                  <a:pt x="16009" y="0"/>
                  <a:pt x="14727" y="0"/>
                </a:cubicBezTo>
                <a:cubicBezTo>
                  <a:pt x="13101" y="0"/>
                  <a:pt x="11782" y="1612"/>
                  <a:pt x="11782" y="3600"/>
                </a:cubicBezTo>
                <a:lnTo>
                  <a:pt x="9818" y="3600"/>
                </a:lnTo>
                <a:cubicBezTo>
                  <a:pt x="9818" y="1612"/>
                  <a:pt x="8499" y="0"/>
                  <a:pt x="6873" y="0"/>
                </a:cubicBezTo>
                <a:cubicBezTo>
                  <a:pt x="5592" y="0"/>
                  <a:pt x="4512" y="1006"/>
                  <a:pt x="4107" y="2402"/>
                </a:cubicBezTo>
                <a:lnTo>
                  <a:pt x="4096" y="2400"/>
                </a:lnTo>
                <a:lnTo>
                  <a:pt x="498" y="12980"/>
                </a:lnTo>
                <a:cubicBezTo>
                  <a:pt x="182" y="13772"/>
                  <a:pt x="0" y="14659"/>
                  <a:pt x="0" y="15600"/>
                </a:cubicBezTo>
                <a:cubicBezTo>
                  <a:pt x="0" y="18914"/>
                  <a:pt x="2198" y="21600"/>
                  <a:pt x="4909" y="21600"/>
                </a:cubicBezTo>
                <a:cubicBezTo>
                  <a:pt x="7284" y="21600"/>
                  <a:pt x="9265" y="19539"/>
                  <a:pt x="9719" y="16800"/>
                </a:cubicBezTo>
                <a:lnTo>
                  <a:pt x="11881" y="16800"/>
                </a:lnTo>
                <a:cubicBezTo>
                  <a:pt x="12335" y="19539"/>
                  <a:pt x="14316" y="21600"/>
                  <a:pt x="16691" y="21600"/>
                </a:cubicBezTo>
                <a:cubicBezTo>
                  <a:pt x="19402" y="21600"/>
                  <a:pt x="21600" y="18914"/>
                  <a:pt x="21600" y="15600"/>
                </a:cubicBezTo>
                <a:cubicBezTo>
                  <a:pt x="21600" y="14659"/>
                  <a:pt x="21418" y="13772"/>
                  <a:pt x="21102" y="12980"/>
                </a:cubicBezTo>
                <a:moveTo>
                  <a:pt x="16691" y="12000"/>
                </a:moveTo>
                <a:cubicBezTo>
                  <a:pt x="15064" y="12000"/>
                  <a:pt x="13745" y="13612"/>
                  <a:pt x="13745" y="15600"/>
                </a:cubicBezTo>
                <a:cubicBezTo>
                  <a:pt x="13745" y="15932"/>
                  <a:pt x="13965" y="16200"/>
                  <a:pt x="14236" y="16200"/>
                </a:cubicBezTo>
                <a:cubicBezTo>
                  <a:pt x="14508" y="16200"/>
                  <a:pt x="14727" y="15932"/>
                  <a:pt x="14727" y="15600"/>
                </a:cubicBezTo>
                <a:cubicBezTo>
                  <a:pt x="14727" y="14275"/>
                  <a:pt x="15606" y="13200"/>
                  <a:pt x="16691" y="13200"/>
                </a:cubicBezTo>
                <a:cubicBezTo>
                  <a:pt x="16962" y="13200"/>
                  <a:pt x="17182" y="12932"/>
                  <a:pt x="17182" y="12600"/>
                </a:cubicBezTo>
                <a:cubicBezTo>
                  <a:pt x="17182" y="12268"/>
                  <a:pt x="16962" y="12000"/>
                  <a:pt x="16691" y="12000"/>
                </a:cubicBezTo>
                <a:moveTo>
                  <a:pt x="4909" y="12000"/>
                </a:moveTo>
                <a:cubicBezTo>
                  <a:pt x="3282" y="12000"/>
                  <a:pt x="1964" y="13612"/>
                  <a:pt x="1964" y="15600"/>
                </a:cubicBezTo>
                <a:cubicBezTo>
                  <a:pt x="1964" y="15932"/>
                  <a:pt x="2183" y="16200"/>
                  <a:pt x="2455" y="16200"/>
                </a:cubicBezTo>
                <a:cubicBezTo>
                  <a:pt x="2726" y="16200"/>
                  <a:pt x="2945" y="15932"/>
                  <a:pt x="2945" y="15600"/>
                </a:cubicBezTo>
                <a:cubicBezTo>
                  <a:pt x="2945" y="14275"/>
                  <a:pt x="3825" y="13200"/>
                  <a:pt x="4909" y="13200"/>
                </a:cubicBezTo>
                <a:cubicBezTo>
                  <a:pt x="5180" y="13200"/>
                  <a:pt x="5400" y="12932"/>
                  <a:pt x="5400" y="12600"/>
                </a:cubicBezTo>
                <a:cubicBezTo>
                  <a:pt x="5400" y="12268"/>
                  <a:pt x="5180" y="12000"/>
                  <a:pt x="4909" y="1200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7145" rIns="17145" anchor="ctr"/>
          <a:lstStyle/>
          <a:p>
            <a:pPr defTabSz="164588" fontAlgn="auto">
              <a:spcBef>
                <a:spcPts val="0"/>
              </a:spcBef>
              <a:spcAft>
                <a:spcPts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 sz="1125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6" name="Shape 1037"/>
          <p:cNvSpPr/>
          <p:nvPr/>
        </p:nvSpPr>
        <p:spPr>
          <a:xfrm>
            <a:off x="628649" y="1541099"/>
            <a:ext cx="375602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 sz="3200"/>
            </a:pPr>
            <a:endParaRPr sz="1200" kern="0" dirty="0">
              <a:solidFill>
                <a:sysClr val="windowText" lastClr="000000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2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of slide goes here</a:t>
            </a:r>
          </a:p>
        </p:txBody>
      </p:sp>
      <p:sp>
        <p:nvSpPr>
          <p:cNvPr id="51" name="Text Placeholder 1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Subtitle text goes here</a:t>
            </a:r>
          </a:p>
        </p:txBody>
      </p:sp>
      <p:sp>
        <p:nvSpPr>
          <p:cNvPr id="50" name="Content Placeholder 18"/>
          <p:cNvSpPr>
            <a:spLocks noGrp="1"/>
          </p:cNvSpPr>
          <p:nvPr>
            <p:ph sz="quarter" idx="2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ym typeface="Open Sans Light"/>
              </a:rPr>
              <a:t>Body copy text goes here.</a:t>
            </a:r>
          </a:p>
        </p:txBody>
      </p:sp>
      <p:sp>
        <p:nvSpPr>
          <p:cNvPr id="2537" name="Shape 253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31" name="Shape 1037"/>
          <p:cNvSpPr/>
          <p:nvPr/>
        </p:nvSpPr>
        <p:spPr>
          <a:xfrm>
            <a:off x="628649" y="1187799"/>
            <a:ext cx="813439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 sz="3200"/>
            </a:pPr>
            <a:endParaRPr sz="1200" kern="0" dirty="0">
              <a:solidFill>
                <a:sysClr val="windowText" lastClr="000000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5138" y="1812925"/>
            <a:ext cx="9162014" cy="2509669"/>
            <a:chOff x="213359" y="1775589"/>
            <a:chExt cx="9298316" cy="2547005"/>
          </a:xfrm>
        </p:grpSpPr>
        <p:graphicFrame>
          <p:nvGraphicFramePr>
            <p:cNvPr id="5" name="Chart 4"/>
            <p:cNvGraphicFramePr/>
            <p:nvPr>
              <p:extLst/>
            </p:nvPr>
          </p:nvGraphicFramePr>
          <p:xfrm>
            <a:off x="213359" y="1775589"/>
            <a:ext cx="2735581" cy="21793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543" name="Shape 2543"/>
            <p:cNvSpPr/>
            <p:nvPr/>
          </p:nvSpPr>
          <p:spPr>
            <a:xfrm>
              <a:off x="966281" y="2596903"/>
              <a:ext cx="1199256" cy="707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7145" rIns="17145" anchor="ctr">
              <a:spAutoFit/>
            </a:bodyPr>
            <a:lstStyle/>
            <a:p>
              <a:pPr algn="ctr" defTabSz="662213" fontAlgn="auto">
                <a:spcBef>
                  <a:spcPts val="0"/>
                </a:spcBef>
                <a:spcAft>
                  <a:spcPts val="0"/>
                </a:spcAft>
                <a:defRPr sz="7200">
                  <a:solidFill>
                    <a:srgbClr val="53585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r>
                <a:rPr sz="4000" b="1" kern="0" dirty="0">
                  <a:solidFill>
                    <a:srgbClr val="53585F"/>
                  </a:solidFill>
                  <a:latin typeface="+mn-lt"/>
                  <a:ea typeface="Open Sans Extrabold" panose="020B0906030804020204" pitchFamily="34" charset="0"/>
                  <a:cs typeface="Open Sans Extrabold" panose="020B0906030804020204" pitchFamily="34" charset="0"/>
                  <a:sym typeface="Open Sans Bold"/>
                </a:rPr>
                <a:t>43</a:t>
              </a:r>
              <a:r>
                <a:rPr sz="2800" b="1" kern="0" dirty="0">
                  <a:solidFill>
                    <a:srgbClr val="53585F"/>
                  </a:solidFill>
                  <a:latin typeface="+mn-lt"/>
                  <a:ea typeface="Open Sans Extrabold" panose="020B0906030804020204" pitchFamily="34" charset="0"/>
                  <a:cs typeface="Open Sans Extrabold" panose="020B0906030804020204" pitchFamily="34" charset="0"/>
                  <a:sym typeface="Open Sans Light"/>
                </a:rPr>
                <a:t>%</a:t>
              </a:r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94236" y="3970190"/>
              <a:ext cx="1743346" cy="35240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anchor="ctr">
              <a:noAutofit/>
            </a:bodyPr>
            <a:lstStyle/>
            <a:p>
              <a:pPr algn="ctr" defTabSz="3429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1800">
                  <a:solidFill>
                    <a:srgbClr val="53585F"/>
                  </a:solidFill>
                  <a:latin typeface="Open Sans Bold"/>
                  <a:ea typeface="Open Sans Bold"/>
                  <a:cs typeface="Open Sans Bold"/>
                  <a:sym typeface="Open Sans Bold"/>
                </a:defRPr>
              </a:pPr>
              <a:r>
                <a:rPr lang="en-US" sz="900" b="1" kern="0" dirty="0">
                  <a:solidFill>
                    <a:srgbClr val="53585F"/>
                  </a:solidFill>
                  <a:latin typeface="+mn-lt"/>
                  <a:ea typeface="Open Sans Bold"/>
                  <a:cs typeface="Arial" panose="020B0604020202020204" pitchFamily="34" charset="0"/>
                  <a:sym typeface="Open Sans Bold"/>
                </a:rPr>
                <a:t>HEADER TEXT HERE</a:t>
              </a:r>
            </a:p>
            <a:p>
              <a:pPr algn="ctr" defTabSz="3429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1800">
                  <a:solidFill>
                    <a:srgbClr val="53585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r>
                <a:rPr lang="en-US" sz="800" kern="0" dirty="0">
                  <a:solidFill>
                    <a:srgbClr val="53585F"/>
                  </a:solidFill>
                  <a:latin typeface="+mn-lt"/>
                  <a:ea typeface="Open Sans Light"/>
                  <a:cs typeface="Arial" panose="020B0604020202020204" pitchFamily="34" charset="0"/>
                  <a:sym typeface="Open Sans Light"/>
                </a:rPr>
                <a:t>Supporting text goes here.</a:t>
              </a:r>
              <a:endParaRPr sz="800" kern="0" dirty="0">
                <a:solidFill>
                  <a:srgbClr val="53585F"/>
                </a:solidFill>
                <a:latin typeface="+mn-lt"/>
                <a:ea typeface="Open Sans Light"/>
                <a:cs typeface="Arial" panose="020B0604020202020204" pitchFamily="34" charset="0"/>
                <a:sym typeface="Open Sans Light"/>
              </a:endParaRPr>
            </a:p>
          </p:txBody>
        </p:sp>
        <p:graphicFrame>
          <p:nvGraphicFramePr>
            <p:cNvPr id="37" name="Chart 36"/>
            <p:cNvGraphicFramePr/>
            <p:nvPr>
              <p:extLst/>
            </p:nvPr>
          </p:nvGraphicFramePr>
          <p:xfrm>
            <a:off x="2416497" y="1775589"/>
            <a:ext cx="2735581" cy="21793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8" name="Shape 2543"/>
            <p:cNvSpPr/>
            <p:nvPr/>
          </p:nvSpPr>
          <p:spPr>
            <a:xfrm>
              <a:off x="3169419" y="2596903"/>
              <a:ext cx="1199256" cy="707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7145" rIns="17145" anchor="ctr">
              <a:spAutoFit/>
            </a:bodyPr>
            <a:lstStyle/>
            <a:p>
              <a:pPr algn="ctr" defTabSz="662213" fontAlgn="auto">
                <a:spcBef>
                  <a:spcPts val="0"/>
                </a:spcBef>
                <a:spcAft>
                  <a:spcPts val="0"/>
                </a:spcAft>
                <a:defRPr sz="7200">
                  <a:solidFill>
                    <a:srgbClr val="53585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r>
                <a:rPr sz="4000" b="1" kern="0" dirty="0">
                  <a:solidFill>
                    <a:srgbClr val="53585F"/>
                  </a:solidFill>
                  <a:latin typeface="+mn-lt"/>
                  <a:ea typeface="Open Sans Extrabold" panose="020B0906030804020204" pitchFamily="34" charset="0"/>
                  <a:cs typeface="Open Sans Extrabold" panose="020B0906030804020204" pitchFamily="34" charset="0"/>
                  <a:sym typeface="Open Sans Bold"/>
                </a:rPr>
                <a:t>43</a:t>
              </a:r>
              <a:r>
                <a:rPr sz="2800" b="1" kern="0" dirty="0">
                  <a:solidFill>
                    <a:srgbClr val="53585F"/>
                  </a:solidFill>
                  <a:latin typeface="+mn-lt"/>
                  <a:ea typeface="Open Sans Extrabold" panose="020B0906030804020204" pitchFamily="34" charset="0"/>
                  <a:cs typeface="Open Sans Extrabold" panose="020B0906030804020204" pitchFamily="34" charset="0"/>
                  <a:sym typeface="Open Sans Light"/>
                </a:rPr>
                <a:t>%</a:t>
              </a:r>
            </a:p>
          </p:txBody>
        </p:sp>
        <p:sp>
          <p:nvSpPr>
            <p:cNvPr id="39" name="Shape 2556"/>
            <p:cNvSpPr/>
            <p:nvPr/>
          </p:nvSpPr>
          <p:spPr>
            <a:xfrm>
              <a:off x="2897374" y="3970190"/>
              <a:ext cx="1743346" cy="35240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anchor="ctr">
              <a:noAutofit/>
            </a:bodyPr>
            <a:lstStyle/>
            <a:p>
              <a:pPr algn="ctr" defTabSz="3429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1800">
                  <a:solidFill>
                    <a:srgbClr val="53585F"/>
                  </a:solidFill>
                  <a:latin typeface="Open Sans Bold"/>
                  <a:ea typeface="Open Sans Bold"/>
                  <a:cs typeface="Open Sans Bold"/>
                  <a:sym typeface="Open Sans Bold"/>
                </a:defRPr>
              </a:pPr>
              <a:r>
                <a:rPr lang="en-US" sz="900" b="1" kern="0" dirty="0">
                  <a:solidFill>
                    <a:srgbClr val="53585F"/>
                  </a:solidFill>
                  <a:latin typeface="+mn-lt"/>
                  <a:ea typeface="Open Sans Bold"/>
                  <a:cs typeface="Arial" panose="020B0604020202020204" pitchFamily="34" charset="0"/>
                  <a:sym typeface="Open Sans Bold"/>
                </a:rPr>
                <a:t>HEADER TEXT HERE</a:t>
              </a:r>
            </a:p>
            <a:p>
              <a:pPr algn="ctr" defTabSz="3429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1800">
                  <a:solidFill>
                    <a:srgbClr val="53585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r>
                <a:rPr lang="en-US" sz="800" kern="0" dirty="0">
                  <a:solidFill>
                    <a:srgbClr val="53585F"/>
                  </a:solidFill>
                  <a:latin typeface="+mn-lt"/>
                  <a:ea typeface="Open Sans Light"/>
                  <a:cs typeface="Arial" panose="020B0604020202020204" pitchFamily="34" charset="0"/>
                  <a:sym typeface="Open Sans Light"/>
                </a:rPr>
                <a:t>Supporting text goes here.</a:t>
              </a:r>
              <a:endParaRPr sz="800" kern="0" dirty="0">
                <a:solidFill>
                  <a:srgbClr val="53585F"/>
                </a:solidFill>
                <a:latin typeface="+mn-lt"/>
                <a:ea typeface="Open Sans Light"/>
                <a:cs typeface="Arial" panose="020B0604020202020204" pitchFamily="34" charset="0"/>
                <a:sym typeface="Open Sans Light"/>
              </a:endParaRPr>
            </a:p>
          </p:txBody>
        </p:sp>
        <p:graphicFrame>
          <p:nvGraphicFramePr>
            <p:cNvPr id="40" name="Chart 39"/>
            <p:cNvGraphicFramePr/>
            <p:nvPr>
              <p:extLst/>
            </p:nvPr>
          </p:nvGraphicFramePr>
          <p:xfrm>
            <a:off x="4589154" y="1775589"/>
            <a:ext cx="2735581" cy="21793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1" name="Shape 2543"/>
            <p:cNvSpPr/>
            <p:nvPr/>
          </p:nvSpPr>
          <p:spPr>
            <a:xfrm>
              <a:off x="5342076" y="2596903"/>
              <a:ext cx="1199256" cy="707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7145" rIns="17145" anchor="ctr">
              <a:spAutoFit/>
            </a:bodyPr>
            <a:lstStyle/>
            <a:p>
              <a:pPr algn="ctr" defTabSz="662213" fontAlgn="auto">
                <a:spcBef>
                  <a:spcPts val="0"/>
                </a:spcBef>
                <a:spcAft>
                  <a:spcPts val="0"/>
                </a:spcAft>
                <a:defRPr sz="7200">
                  <a:solidFill>
                    <a:srgbClr val="53585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r>
                <a:rPr sz="4000" b="1" kern="0" dirty="0">
                  <a:solidFill>
                    <a:srgbClr val="53585F"/>
                  </a:solidFill>
                  <a:latin typeface="+mn-lt"/>
                  <a:ea typeface="Open Sans Extrabold" panose="020B0906030804020204" pitchFamily="34" charset="0"/>
                  <a:cs typeface="Open Sans Extrabold" panose="020B0906030804020204" pitchFamily="34" charset="0"/>
                  <a:sym typeface="Open Sans Bold"/>
                </a:rPr>
                <a:t>43</a:t>
              </a:r>
              <a:r>
                <a:rPr sz="2800" b="1" kern="0" dirty="0">
                  <a:solidFill>
                    <a:srgbClr val="53585F"/>
                  </a:solidFill>
                  <a:latin typeface="+mn-lt"/>
                  <a:ea typeface="Open Sans Extrabold" panose="020B0906030804020204" pitchFamily="34" charset="0"/>
                  <a:cs typeface="Open Sans Extrabold" panose="020B0906030804020204" pitchFamily="34" charset="0"/>
                  <a:sym typeface="Open Sans Light"/>
                </a:rPr>
                <a:t>%</a:t>
              </a:r>
            </a:p>
          </p:txBody>
        </p:sp>
        <p:sp>
          <p:nvSpPr>
            <p:cNvPr id="42" name="Shape 2556"/>
            <p:cNvSpPr/>
            <p:nvPr/>
          </p:nvSpPr>
          <p:spPr>
            <a:xfrm>
              <a:off x="5070031" y="3970190"/>
              <a:ext cx="1743346" cy="35240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anchor="ctr">
              <a:noAutofit/>
            </a:bodyPr>
            <a:lstStyle/>
            <a:p>
              <a:pPr algn="ctr" defTabSz="3429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1800">
                  <a:solidFill>
                    <a:srgbClr val="53585F"/>
                  </a:solidFill>
                  <a:latin typeface="Open Sans Bold"/>
                  <a:ea typeface="Open Sans Bold"/>
                  <a:cs typeface="Open Sans Bold"/>
                  <a:sym typeface="Open Sans Bold"/>
                </a:defRPr>
              </a:pPr>
              <a:r>
                <a:rPr lang="en-US" sz="900" b="1" kern="0" dirty="0">
                  <a:solidFill>
                    <a:srgbClr val="53585F"/>
                  </a:solidFill>
                  <a:latin typeface="+mn-lt"/>
                  <a:ea typeface="Open Sans Bold"/>
                  <a:cs typeface="Arial" panose="020B0604020202020204" pitchFamily="34" charset="0"/>
                  <a:sym typeface="Open Sans Bold"/>
                </a:rPr>
                <a:t>HEADER TEXT HERE</a:t>
              </a:r>
            </a:p>
            <a:p>
              <a:pPr algn="ctr" defTabSz="3429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1800">
                  <a:solidFill>
                    <a:srgbClr val="53585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r>
                <a:rPr lang="en-US" sz="800" kern="0" dirty="0">
                  <a:solidFill>
                    <a:srgbClr val="53585F"/>
                  </a:solidFill>
                  <a:latin typeface="+mn-lt"/>
                  <a:ea typeface="Open Sans Light"/>
                  <a:cs typeface="Arial" panose="020B0604020202020204" pitchFamily="34" charset="0"/>
                  <a:sym typeface="Open Sans Light"/>
                </a:rPr>
                <a:t>Supporting text goes here.</a:t>
              </a:r>
              <a:endParaRPr sz="800" kern="0" dirty="0">
                <a:solidFill>
                  <a:srgbClr val="53585F"/>
                </a:solidFill>
                <a:latin typeface="+mn-lt"/>
                <a:ea typeface="Open Sans Light"/>
                <a:cs typeface="Arial" panose="020B0604020202020204" pitchFamily="34" charset="0"/>
                <a:sym typeface="Open Sans Light"/>
              </a:endParaRPr>
            </a:p>
          </p:txBody>
        </p:sp>
        <p:graphicFrame>
          <p:nvGraphicFramePr>
            <p:cNvPr id="43" name="Chart 42"/>
            <p:cNvGraphicFramePr/>
            <p:nvPr>
              <p:extLst/>
            </p:nvPr>
          </p:nvGraphicFramePr>
          <p:xfrm>
            <a:off x="6776094" y="1790850"/>
            <a:ext cx="2735581" cy="21793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4" name="Shape 2543"/>
            <p:cNvSpPr/>
            <p:nvPr/>
          </p:nvSpPr>
          <p:spPr>
            <a:xfrm>
              <a:off x="7529016" y="2596903"/>
              <a:ext cx="1199256" cy="707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7145" rIns="17145" anchor="ctr">
              <a:spAutoFit/>
            </a:bodyPr>
            <a:lstStyle/>
            <a:p>
              <a:pPr algn="ctr" defTabSz="662213" fontAlgn="auto">
                <a:spcBef>
                  <a:spcPts val="0"/>
                </a:spcBef>
                <a:spcAft>
                  <a:spcPts val="0"/>
                </a:spcAft>
                <a:defRPr sz="7200">
                  <a:solidFill>
                    <a:srgbClr val="53585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r>
                <a:rPr sz="4000" b="1" kern="0" dirty="0">
                  <a:solidFill>
                    <a:srgbClr val="53585F"/>
                  </a:solidFill>
                  <a:latin typeface="+mn-lt"/>
                  <a:ea typeface="Open Sans Extrabold" panose="020B0906030804020204" pitchFamily="34" charset="0"/>
                  <a:cs typeface="Open Sans Extrabold" panose="020B0906030804020204" pitchFamily="34" charset="0"/>
                  <a:sym typeface="Open Sans Bold"/>
                </a:rPr>
                <a:t>43</a:t>
              </a:r>
              <a:r>
                <a:rPr sz="2800" b="1" kern="0" dirty="0">
                  <a:solidFill>
                    <a:srgbClr val="53585F"/>
                  </a:solidFill>
                  <a:latin typeface="+mn-lt"/>
                  <a:ea typeface="Open Sans Extrabold" panose="020B0906030804020204" pitchFamily="34" charset="0"/>
                  <a:cs typeface="Open Sans Extrabold" panose="020B0906030804020204" pitchFamily="34" charset="0"/>
                  <a:sym typeface="Open Sans Light"/>
                </a:rPr>
                <a:t>%</a:t>
              </a:r>
            </a:p>
          </p:txBody>
        </p:sp>
        <p:sp>
          <p:nvSpPr>
            <p:cNvPr id="45" name="Shape 2556"/>
            <p:cNvSpPr/>
            <p:nvPr/>
          </p:nvSpPr>
          <p:spPr>
            <a:xfrm>
              <a:off x="7256971" y="3970190"/>
              <a:ext cx="1743346" cy="35240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19050" tIns="19050" rIns="19050" bIns="19050" anchor="ctr">
              <a:noAutofit/>
            </a:bodyPr>
            <a:lstStyle/>
            <a:p>
              <a:pPr algn="ctr" defTabSz="3429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1800">
                  <a:solidFill>
                    <a:srgbClr val="53585F"/>
                  </a:solidFill>
                  <a:latin typeface="Open Sans Bold"/>
                  <a:ea typeface="Open Sans Bold"/>
                  <a:cs typeface="Open Sans Bold"/>
                  <a:sym typeface="Open Sans Bold"/>
                </a:defRPr>
              </a:pPr>
              <a:r>
                <a:rPr lang="en-US" sz="900" b="1" kern="0" dirty="0">
                  <a:solidFill>
                    <a:srgbClr val="53585F"/>
                  </a:solidFill>
                  <a:latin typeface="+mn-lt"/>
                  <a:ea typeface="Open Sans Bold"/>
                  <a:cs typeface="Arial" panose="020B0604020202020204" pitchFamily="34" charset="0"/>
                  <a:sym typeface="Open Sans Bold"/>
                </a:rPr>
                <a:t>HEADER TEXT HERE</a:t>
              </a:r>
            </a:p>
            <a:p>
              <a:pPr algn="ctr" defTabSz="3429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1800">
                  <a:solidFill>
                    <a:srgbClr val="53585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r>
                <a:rPr lang="en-US" sz="800" kern="0" dirty="0">
                  <a:solidFill>
                    <a:srgbClr val="53585F"/>
                  </a:solidFill>
                  <a:latin typeface="+mn-lt"/>
                  <a:ea typeface="Open Sans Light"/>
                  <a:cs typeface="Arial" panose="020B0604020202020204" pitchFamily="34" charset="0"/>
                  <a:sym typeface="Open Sans Light"/>
                </a:rPr>
                <a:t>Supporting text goes here.</a:t>
              </a:r>
              <a:endParaRPr sz="800" kern="0" dirty="0">
                <a:solidFill>
                  <a:srgbClr val="53585F"/>
                </a:solidFill>
                <a:latin typeface="+mn-lt"/>
                <a:ea typeface="Open Sans Light"/>
                <a:cs typeface="Arial" panose="020B0604020202020204" pitchFamily="34" charset="0"/>
                <a:sym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193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5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banks have direct access to a wealth of historical data regarding the customer spending patterns.</a:t>
            </a:r>
          </a:p>
          <a:p>
            <a:r>
              <a:rPr lang="en-US" dirty="0"/>
              <a:t>The Banks know how much money a customer were paid as a salary any given month, how much went to the saving account, how much went to the utility providers, etc.</a:t>
            </a:r>
          </a:p>
          <a:p>
            <a:r>
              <a:rPr lang="en-US" dirty="0"/>
              <a:t>Applying filters like festive seasons and macroeconomic conditions the banking employees can understand if the customer’s salary is growing steadily and if the spending remains adequate. </a:t>
            </a:r>
          </a:p>
          <a:p>
            <a:r>
              <a:rPr lang="en-US" dirty="0"/>
              <a:t>The above data acts as an cornerstone factors for risk assessment, loan screening, mortgage evaluation and cross-selling of multiple financial products like insurance.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9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108" name="Shape 1031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gradFill>
            <a:gsLst>
              <a:gs pos="100000">
                <a:schemeClr val="tx1">
                  <a:alpha val="31000"/>
                </a:schemeClr>
              </a:gs>
              <a:gs pos="63000">
                <a:schemeClr val="tx1">
                  <a:alpha val="43000"/>
                </a:schemeClr>
              </a:gs>
              <a:gs pos="505">
                <a:schemeClr val="tx1">
                  <a:alpha val="90000"/>
                </a:schemeClr>
              </a:gs>
            </a:gsLst>
            <a:lin ang="1800000" scaled="0"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 sz="3200">
                <a:solidFill>
                  <a:srgbClr val="FFFFFF"/>
                </a:solidFill>
              </a:defRPr>
            </a:pPr>
            <a:endParaRPr sz="1200" kern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/>
              <a:t>NCR Confidential</a:t>
            </a:r>
            <a:endParaRPr lang="en-US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noProof="0" smtClean="0">
                <a:sym typeface="Open Sans"/>
              </a:rPr>
              <a:pPr lvl="0"/>
              <a:t>20</a:t>
            </a:fld>
            <a:endParaRPr lang="en-US" noProof="0" dirty="0">
              <a:sym typeface="Open Sans"/>
            </a:endParaRPr>
          </a:p>
        </p:txBody>
      </p:sp>
      <p:sp>
        <p:nvSpPr>
          <p:cNvPr id="109" name="Title 10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of slide goes here</a:t>
            </a:r>
          </a:p>
        </p:txBody>
      </p:sp>
      <p:sp>
        <p:nvSpPr>
          <p:cNvPr id="110" name="Text Placeholder 10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Subtitle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1786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Fraudulent Detection.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Money Management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Transaction Analysis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Analyzing the customer transactions.</a:t>
            </a:r>
          </a:p>
          <a:p>
            <a:r>
              <a:rPr lang="en-US" dirty="0"/>
              <a:t>Analyzing the type of the customer based on there spending and other factors.</a:t>
            </a:r>
          </a:p>
          <a:p>
            <a:r>
              <a:rPr lang="en-US" dirty="0"/>
              <a:t>Categorizing and analyzing the spending of the customer.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Analyzing the goals of the customer.</a:t>
            </a:r>
          </a:p>
          <a:p>
            <a:r>
              <a:rPr lang="en-US" dirty="0"/>
              <a:t>Predicting the right time to achieve it.  </a:t>
            </a:r>
          </a:p>
          <a:p>
            <a:r>
              <a:rPr lang="en-US" dirty="0"/>
              <a:t>Creating a saving plan that will help to achieve the customer goal.</a:t>
            </a:r>
          </a:p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the customer ATM withdrawal transactions.</a:t>
            </a:r>
          </a:p>
          <a:p>
            <a:r>
              <a:rPr lang="en-US" dirty="0"/>
              <a:t>Alerting the  customer with an OTP to complete the transaction if the amount withdrawn is more than the average amount withdrawn.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4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7CB69-4D26-451F-BBAC-9B1A3AC409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Better offers and Deals.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5FC17-3123-44F8-A5A7-5DDE2206CD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Screening for the Loan Approvals.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D4745-406C-4C1A-8C61-97DDD8C500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Analyzing the spending patterns and previous credit history of a customer can help rapidly assess the risks of issuing a loan.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D02EF9-B7DF-4BEC-9EF4-1289E8866B2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Analyzing the Spending transactions of the customer and offering better deals and offers for the customer. </a:t>
            </a:r>
          </a:p>
          <a:p>
            <a:r>
              <a:rPr lang="en-US" dirty="0"/>
              <a:t>Precise analysis of the customers’ financial backgrounds ensures the bank is able to cross-sell auxiliary products more efficiently and better engage the customers with personalized offers.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160834-3942-4C0E-B169-D2328DA4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B661ED-8EE2-49F4-AA69-C88B4BE77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895C60E-A31F-42DB-B9C9-91ECBFE32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NCR Confidential -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0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To achieve the goal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spending of the customer is analyzed over the period of time and it is broadly categorized as shown in the figure. </a:t>
            </a:r>
          </a:p>
          <a:p>
            <a:r>
              <a:rPr lang="en-US" dirty="0"/>
              <a:t>As shown in the figure the amount of money to be saved in the each category in order to achieve the goal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Money Management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75C81B-9B65-41D3-80F4-217F19919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" y="1492660"/>
            <a:ext cx="4397121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8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2272496-DD5A-434F-A0FB-597C548BDBF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t="8070" b="8070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863AF-104F-435E-B2A8-C8E4A9B86D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07270-C718-4A6F-B4F6-D9A6AD6A6A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The Customer has spent most of his money in the investment and in the uncategorized category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018437-2584-46E9-94C0-B841D365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A6B76-D37E-4108-BD0D-6261E3164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F0FE50-8EE0-4C0D-93B5-C34E0EAC0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NCR Confidential -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9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31D36-85C2-4662-9388-8776DBBC2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52AB2F-5542-43A9-BA4D-57E1446EF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NCR Confidential - Internal Use Only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EDA311-458C-437A-8348-C51C6A307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0"/>
            <a:ext cx="64293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noProof="0" smtClean="0">
                <a:sym typeface="Open Sans"/>
              </a:rPr>
              <a:pPr lvl="0"/>
              <a:t>8</a:t>
            </a:fld>
            <a:endParaRPr lang="en-US" noProof="0" dirty="0">
              <a:sym typeface="Ope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noProof="0"/>
              <a:t>NCR Confidential</a:t>
            </a:r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8709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Placeholder 6"/>
          <p:cNvGraphicFramePr>
            <a:graphicFrameLocks noGrp="1"/>
          </p:cNvGraphicFramePr>
          <p:nvPr>
            <p:ph type="tbl" sz="quarter" idx="13"/>
            <p:extLst/>
          </p:nvPr>
        </p:nvGraphicFramePr>
        <p:xfrm>
          <a:off x="633413" y="966788"/>
          <a:ext cx="8212137" cy="3481917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64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7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72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8617">
                <a:tc>
                  <a:txBody>
                    <a:bodyPr/>
                    <a:lstStyle/>
                    <a:p>
                      <a:endParaRPr lang="en-US" sz="1800" dirty="0">
                        <a:cs typeface="Open Sans" panose="02040503050201020203" pitchFamily="18" charset="0"/>
                      </a:endParaRPr>
                    </a:p>
                  </a:txBody>
                  <a:tcPr marL="94717" marR="9471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JANUARY</a:t>
                      </a: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FEBRUARY</a:t>
                      </a: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MARCH</a:t>
                      </a: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BRAND DAY</a:t>
                      </a:r>
                      <a:b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</a:b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 30</a:t>
                      </a:r>
                      <a:r>
                        <a:rPr kumimoji="0" lang="en-US" sz="9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TH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 APRIL</a:t>
                      </a: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MAY</a:t>
                      </a: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AC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54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SALES ENABLEMENT</a:t>
                      </a:r>
                    </a:p>
                  </a:txBody>
                  <a:tcPr marL="94717" marR="9471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  <a:t>HALO</a:t>
                      </a:r>
                      <a:b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</a:br>
                      <a: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  <a:t>BRAND VIDEO</a:t>
                      </a:r>
                    </a:p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  <a:t>PPT TEMPLATE</a:t>
                      </a:r>
                      <a:b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</a:br>
                      <a: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  <a:t>SALES PLAYBOOK</a:t>
                      </a: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  <a:t>SALES TRAINING </a:t>
                      </a:r>
                      <a:b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</a:br>
                      <a: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  <a:t>ON HALO AND PLAYBOOK</a:t>
                      </a: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  <a:t>REVISED HALO</a:t>
                      </a:r>
                      <a:b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</a:br>
                      <a: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  <a:t>ADDITIONAL SALES TOOLS</a:t>
                      </a: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>
                          <a:solidFill>
                            <a:srgbClr val="5C5C5C"/>
                          </a:solidFill>
                          <a:latin typeface="+mn-lt"/>
                          <a:ea typeface="+mn-ea"/>
                          <a:cs typeface="Arial"/>
                        </a:rPr>
                        <a:t>FINAL PPT TEMPLATE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>
                          <a:solidFill>
                            <a:srgbClr val="5C5C5C"/>
                          </a:solidFill>
                          <a:latin typeface="+mn-lt"/>
                          <a:ea typeface="+mn-ea"/>
                          <a:cs typeface="Arial"/>
                        </a:rPr>
                        <a:t>NEW FONT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kern="1200" dirty="0">
                          <a:solidFill>
                            <a:srgbClr val="5C5C5C"/>
                          </a:solidFill>
                          <a:latin typeface="+mn-lt"/>
                          <a:ea typeface="+mn-ea"/>
                          <a:cs typeface="Arial"/>
                        </a:rPr>
                        <a:t>ADDITIONAL SALES TOOLS</a:t>
                      </a: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ADDITIONAL SALES TOOLS</a:t>
                      </a:r>
                    </a:p>
                    <a:p>
                      <a:endParaRPr lang="en-US" sz="700" dirty="0">
                        <a:solidFill>
                          <a:srgbClr val="5C5C5C"/>
                        </a:solidFill>
                        <a:cs typeface="Open Sans" panose="02040503050201020203" pitchFamily="18" charset="0"/>
                      </a:endParaRP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6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BRAND GUIDELINES</a:t>
                      </a:r>
                    </a:p>
                  </a:txBody>
                  <a:tcPr marL="94717" marR="9471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  <a:t>INTERIM GUIDELINES</a:t>
                      </a: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  <a:t>REVIEW BOARD COMMENCES</a:t>
                      </a: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0" dirty="0">
                        <a:solidFill>
                          <a:srgbClr val="5C5C5C"/>
                        </a:solidFill>
                        <a:cs typeface="Open Sans" panose="02040503050201020203" pitchFamily="18" charset="0"/>
                      </a:endParaRP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  <a:t>FINAL GUIDELINES INCLUDING TONE OF VOICE LAUNCHED</a:t>
                      </a: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5C5C5C"/>
                        </a:solidFill>
                        <a:cs typeface="Open Sans" panose="02040503050201020203" pitchFamily="18" charset="0"/>
                      </a:endParaRP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996"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EVENTS</a:t>
                      </a:r>
                      <a:endParaRPr lang="en-US" sz="1800" dirty="0">
                        <a:cs typeface="Open Sans" panose="02040503050201020203" pitchFamily="18" charset="0"/>
                      </a:endParaRPr>
                    </a:p>
                  </a:txBody>
                  <a:tcPr marL="94717" marR="9471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  <a:t>NRF – NEW YORK</a:t>
                      </a: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  <a:t>EURO CIS - GERMANY</a:t>
                      </a: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/>
                        </a:rPr>
                        <a:t>RETAILTECH - JAPAN</a:t>
                      </a: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rgbClr val="5C5C5C"/>
                          </a:solidFill>
                          <a:cs typeface="Open Sans" panose="02040503050201020203" pitchFamily="18" charset="0"/>
                        </a:rPr>
                        <a:t>PT EXPO – GENEVA</a:t>
                      </a: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 dirty="0">
                        <a:solidFill>
                          <a:srgbClr val="5C5C5C"/>
                        </a:solidFill>
                        <a:cs typeface="Open Sans" panose="02040503050201020203" pitchFamily="18" charset="0"/>
                      </a:endParaRP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bg1"/>
                          </a:solidFill>
                          <a:cs typeface="Open Sans" panose="02040503050201020203" pitchFamily="18" charset="0"/>
                        </a:rPr>
                        <a:t>PARTNERCONFERENCE – LAS VEGAS</a:t>
                      </a: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6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TRAINING</a:t>
                      </a:r>
                      <a:endParaRPr lang="en-US" sz="1800" dirty="0">
                        <a:cs typeface="Open Sans" panose="02040503050201020203" pitchFamily="18" charset="0"/>
                      </a:endParaRPr>
                    </a:p>
                  </a:txBody>
                  <a:tcPr marL="94717" marR="9471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0" dirty="0">
                        <a:solidFill>
                          <a:srgbClr val="5C5C5C"/>
                        </a:solidFill>
                        <a:cs typeface="Open Sans" panose="02040503050201020203" pitchFamily="18" charset="0"/>
                      </a:endParaRP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  <a:t>MARKETING TRAINING ON BRAND</a:t>
                      </a: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0" dirty="0">
                        <a:solidFill>
                          <a:srgbClr val="5C5C5C"/>
                        </a:solidFill>
                        <a:cs typeface="Open Sans" panose="02040503050201020203" pitchFamily="18" charset="0"/>
                      </a:endParaRP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C5C5C"/>
                          </a:solidFill>
                          <a:cs typeface="Open Sans" panose="02040503050201020203" pitchFamily="18" charset="0"/>
                        </a:rPr>
                        <a:t>BRAND TRAINING ON VIDEO FOR ALL EMPLOYEES</a:t>
                      </a: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5C5C5C"/>
                        </a:solidFill>
                        <a:cs typeface="Open Sans" panose="02040503050201020203" pitchFamily="18" charset="0"/>
                      </a:endParaRP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8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VIDEO</a:t>
                      </a:r>
                      <a:endParaRPr lang="en-US" sz="1800" dirty="0">
                        <a:cs typeface="Open Sans" panose="02040503050201020203" pitchFamily="18" charset="0"/>
                      </a:endParaRPr>
                    </a:p>
                  </a:txBody>
                  <a:tcPr marL="94717" marR="9471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0" dirty="0">
                        <a:solidFill>
                          <a:srgbClr val="5C5C5C"/>
                        </a:solidFill>
                        <a:cs typeface="Open Sans" panose="02040503050201020203" pitchFamily="18" charset="0"/>
                      </a:endParaRP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  <a:t>BRAND VIDEO 2</a:t>
                      </a:r>
                    </a:p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  <a:t>(INTERNAL)</a:t>
                      </a: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0" dirty="0">
                        <a:solidFill>
                          <a:srgbClr val="5C5C5C"/>
                        </a:solidFill>
                        <a:cs typeface="Open Sans" panose="02040503050201020203" pitchFamily="18" charset="0"/>
                      </a:endParaRP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  <a:t>ROLL OUT</a:t>
                      </a: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86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BRAND AMBASSADORS</a:t>
                      </a:r>
                    </a:p>
                  </a:txBody>
                  <a:tcPr marL="94717" marR="9471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  <a:t>COMPETITION</a:t>
                      </a: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  <a:t>SELECTION</a:t>
                      </a: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  <a:t>TRAINING</a:t>
                      </a: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  <a:t>MULTI-CHANNEL </a:t>
                      </a:r>
                      <a:b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</a:br>
                      <a: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  <a:t>COMMS DELIVERY</a:t>
                      </a: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ROLL OUT</a:t>
                      </a: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86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INTERNAL COMMUNICATION</a:t>
                      </a:r>
                    </a:p>
                  </a:txBody>
                  <a:tcPr marL="94717" marR="9471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0" dirty="0">
                        <a:solidFill>
                          <a:srgbClr val="5C5C5C"/>
                        </a:solidFill>
                        <a:cs typeface="Open Sans" panose="02040503050201020203" pitchFamily="18" charset="0"/>
                      </a:endParaRP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  <a:t>BRAND REVEAL FOR </a:t>
                      </a:r>
                      <a:b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</a:br>
                      <a: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  <a:t>ALL EMPLOYEES</a:t>
                      </a: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  <a:t>MULTI-CHANNEL </a:t>
                      </a:r>
                    </a:p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  <a:t>COMMS DELIVERY</a:t>
                      </a: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rgbClr val="5C5C5C"/>
                        </a:solidFill>
                        <a:cs typeface="Open Sans" panose="02040503050201020203" pitchFamily="18" charset="0"/>
                      </a:endParaRP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  <a:t>MULTI-CHANNEL </a:t>
                      </a:r>
                      <a:b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</a:br>
                      <a:r>
                        <a:rPr lang="en-US" sz="700" b="0" dirty="0">
                          <a:solidFill>
                            <a:srgbClr val="5C5C5C"/>
                          </a:solidFill>
                          <a:latin typeface="+mn-lt"/>
                          <a:cs typeface="Arial"/>
                        </a:rPr>
                        <a:t>COMMS DELIVERY</a:t>
                      </a: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6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EXTERNAL</a:t>
                      </a:r>
                      <a:endPara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94717" marR="94717" marT="45714" marB="4571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cs typeface="Open Sans" panose="02040503050201020203" pitchFamily="18" charset="0"/>
                      </a:endParaRP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cs typeface="Open Sans" panose="02040503050201020203" pitchFamily="18" charset="0"/>
                      </a:endParaRP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cs typeface="Open Sans" panose="02040503050201020203" pitchFamily="18" charset="0"/>
                      </a:endParaRP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cs typeface="Open Sans" panose="02040503050201020203" pitchFamily="18" charset="0"/>
                      </a:endParaRP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DIGITAL CAMPAIGN LAUNCH</a:t>
                      </a:r>
                    </a:p>
                  </a:txBody>
                  <a:tcPr marL="94717" marR="94717" marT="45714" marB="4571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Format/styling for tables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5966305" y="4434218"/>
            <a:ext cx="2770187" cy="441325"/>
            <a:chOff x="4520742" y="1216821"/>
            <a:chExt cx="4435448" cy="1103156"/>
          </a:xfrm>
        </p:grpSpPr>
        <p:sp>
          <p:nvSpPr>
            <p:cNvPr id="10" name="Pentagon 9"/>
            <p:cNvSpPr/>
            <p:nvPr/>
          </p:nvSpPr>
          <p:spPr>
            <a:xfrm>
              <a:off x="4520742" y="1252533"/>
              <a:ext cx="4435448" cy="1007920"/>
            </a:xfrm>
            <a:prstGeom prst="homePlate">
              <a:avLst>
                <a:gd name="adj" fmla="val 30317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Open Sans" panose="02040503050201020203" pitchFamily="18" charset="0"/>
              </a:endParaRPr>
            </a:p>
          </p:txBody>
        </p: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6938981" y="1216821"/>
              <a:ext cx="1808785" cy="1103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sz="1400" b="1">
                  <a:solidFill>
                    <a:srgbClr val="FFFFFF"/>
                  </a:solidFill>
                  <a:cs typeface="Arial" charset="0"/>
                </a:rPr>
                <a:t>GO </a:t>
              </a:r>
              <a:br>
                <a:rPr lang="en-US" sz="1400" b="1">
                  <a:solidFill>
                    <a:srgbClr val="FFFFFF"/>
                  </a:solidFill>
                  <a:cs typeface="Arial" charset="0"/>
                </a:rPr>
              </a:br>
              <a:r>
                <a:rPr lang="en-US" sz="1400" b="1">
                  <a:solidFill>
                    <a:srgbClr val="FFFFFF"/>
                  </a:solidFill>
                  <a:cs typeface="Arial" charset="0"/>
                </a:rPr>
                <a:t>DIGITAL</a:t>
              </a:r>
            </a:p>
          </p:txBody>
        </p: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2257904" y="4442155"/>
            <a:ext cx="5222875" cy="412750"/>
            <a:chOff x="738655" y="1239278"/>
            <a:chExt cx="4619925" cy="1035911"/>
          </a:xfrm>
        </p:grpSpPr>
        <p:sp>
          <p:nvSpPr>
            <p:cNvPr id="13" name="Pentagon 12"/>
            <p:cNvSpPr/>
            <p:nvPr/>
          </p:nvSpPr>
          <p:spPr>
            <a:xfrm>
              <a:off x="738655" y="1239278"/>
              <a:ext cx="4619925" cy="1019974"/>
            </a:xfrm>
            <a:prstGeom prst="homePlate">
              <a:avLst>
                <a:gd name="adj" fmla="val 30531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cs typeface="Open Sans" panose="02040503050201020203" pitchFamily="18" charset="0"/>
              </a:endParaRP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921633" y="1239278"/>
              <a:ext cx="4199280" cy="754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sz="1500" b="1">
                  <a:solidFill>
                    <a:schemeClr val="bg1"/>
                  </a:solidFill>
                  <a:cs typeface="Arial" charset="0"/>
                </a:rPr>
                <a:t>EMPLOYEE SHOUT OUTS</a:t>
              </a:r>
            </a:p>
          </p:txBody>
        </p:sp>
        <p:sp>
          <p:nvSpPr>
            <p:cNvPr id="15" name="TextBox 17"/>
            <p:cNvSpPr txBox="1">
              <a:spLocks noChangeArrowheads="1"/>
            </p:cNvSpPr>
            <p:nvPr/>
          </p:nvSpPr>
          <p:spPr bwMode="auto">
            <a:xfrm>
              <a:off x="791888" y="1695586"/>
              <a:ext cx="4450316" cy="579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sz="1000">
                  <a:solidFill>
                    <a:schemeClr val="bg1"/>
                  </a:solidFill>
                  <a:cs typeface="Arial" charset="0"/>
                </a:rPr>
                <a:t>INSPIRE 26,000 BRAND EVANGELISTS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07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CR Cover &amp; Section Break Template">
  <a:themeElements>
    <a:clrScheme name="New Brand Colors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4B948"/>
      </a:accent1>
      <a:accent2>
        <a:srgbClr val="00A77E"/>
      </a:accent2>
      <a:accent3>
        <a:srgbClr val="008D9B"/>
      </a:accent3>
      <a:accent4>
        <a:srgbClr val="0099BF"/>
      </a:accent4>
      <a:accent5>
        <a:srgbClr val="A6CE39"/>
      </a:accent5>
      <a:accent6>
        <a:srgbClr val="E0D120"/>
      </a:accent6>
      <a:hlink>
        <a:srgbClr val="F0B51C"/>
      </a:hlink>
      <a:folHlink>
        <a:srgbClr val="ED9A22"/>
      </a:folHlink>
    </a:clrScheme>
    <a:fontScheme name="Custom 7">
      <a:majorFont>
        <a:latin typeface="Raleway Black"/>
        <a:ea typeface="DengXian Light"/>
        <a:cs typeface="Open Sans"/>
      </a:majorFont>
      <a:minorFont>
        <a:latin typeface="Open Sans"/>
        <a:ea typeface="DengXian Light"/>
        <a:cs typeface="Open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</a:spPr>
      <a:bodyPr wrap="square" tIns="91440" rtlCol="0">
        <a:spAutoFit/>
      </a:bodyPr>
      <a:lstStyle>
        <a:defPPr marL="169863" indent="-169863">
          <a:buClr>
            <a:schemeClr val="accent1"/>
          </a:buClr>
          <a:buFont typeface="Wingdings" panose="05000000000000000000" pitchFamily="2" charset="2"/>
          <a:buChar char="§"/>
          <a:defRPr sz="2000" dirty="0" smtClean="0">
            <a:solidFill>
              <a:schemeClr val="tx2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CR_Halo_Deck_v6 042917" id="{E28800AE-4C7B-4AE7-8777-ADE17E5908A0}" vid="{C019C40A-1944-4860-A7D3-533DC4D3A6B2}"/>
    </a:ext>
  </a:extLst>
</a:theme>
</file>

<file path=ppt/theme/theme2.xml><?xml version="1.0" encoding="utf-8"?>
<a:theme xmlns:a="http://schemas.openxmlformats.org/drawingml/2006/main" name="NCR Slide Layout Template">
  <a:themeElements>
    <a:clrScheme name="New Brand Colors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4B948"/>
      </a:accent1>
      <a:accent2>
        <a:srgbClr val="00A77E"/>
      </a:accent2>
      <a:accent3>
        <a:srgbClr val="008D9B"/>
      </a:accent3>
      <a:accent4>
        <a:srgbClr val="0099BF"/>
      </a:accent4>
      <a:accent5>
        <a:srgbClr val="A6CE39"/>
      </a:accent5>
      <a:accent6>
        <a:srgbClr val="E0D120"/>
      </a:accent6>
      <a:hlink>
        <a:srgbClr val="F0B51C"/>
      </a:hlink>
      <a:folHlink>
        <a:srgbClr val="ED9A22"/>
      </a:folHlink>
    </a:clrScheme>
    <a:fontScheme name="Custom 7">
      <a:majorFont>
        <a:latin typeface="Raleway Black"/>
        <a:ea typeface="DengXian Light"/>
        <a:cs typeface="Open Sans"/>
      </a:majorFont>
      <a:minorFont>
        <a:latin typeface="Open Sans"/>
        <a:ea typeface="DengXian Light"/>
        <a:cs typeface="Open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</a:spPr>
      <a:bodyPr wrap="square" tIns="91440" rtlCol="0">
        <a:spAutoFit/>
      </a:bodyPr>
      <a:lstStyle>
        <a:defPPr marL="169863" indent="-169863">
          <a:buClr>
            <a:schemeClr val="accent1"/>
          </a:buClr>
          <a:buFont typeface="Wingdings" panose="05000000000000000000" pitchFamily="2" charset="2"/>
          <a:buChar char="§"/>
          <a:defRPr sz="2000" dirty="0" smtClean="0">
            <a:solidFill>
              <a:schemeClr val="tx2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CR_Halo_Deck_v6 042917" id="{E28800AE-4C7B-4AE7-8777-ADE17E5908A0}" vid="{C019C40A-1944-4860-A7D3-533DC4D3A6B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NCR 2014 Brand Color Palette">
    <a:dk1>
      <a:srgbClr val="191919"/>
    </a:dk1>
    <a:lt1>
      <a:sysClr val="window" lastClr="FFFFFF"/>
    </a:lt1>
    <a:dk2>
      <a:srgbClr val="54B948"/>
    </a:dk2>
    <a:lt2>
      <a:srgbClr val="EEECE1"/>
    </a:lt2>
    <a:accent1>
      <a:srgbClr val="54B948"/>
    </a:accent1>
    <a:accent2>
      <a:srgbClr val="333333"/>
    </a:accent2>
    <a:accent3>
      <a:srgbClr val="F99B0C"/>
    </a:accent3>
    <a:accent4>
      <a:srgbClr val="808080"/>
    </a:accent4>
    <a:accent5>
      <a:srgbClr val="B3B3B3"/>
    </a:accent5>
    <a:accent6>
      <a:srgbClr val="EAE400"/>
    </a:accent6>
    <a:hlink>
      <a:srgbClr val="E14F3C"/>
    </a:hlink>
    <a:folHlink>
      <a:srgbClr val="6ED3E4"/>
    </a:folHlink>
  </a:clrScheme>
  <a:fontScheme name="NCR content slide text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NCR 2014 Brand Color Palette">
    <a:dk1>
      <a:srgbClr val="191919"/>
    </a:dk1>
    <a:lt1>
      <a:sysClr val="window" lastClr="FFFFFF"/>
    </a:lt1>
    <a:dk2>
      <a:srgbClr val="54B948"/>
    </a:dk2>
    <a:lt2>
      <a:srgbClr val="EEECE1"/>
    </a:lt2>
    <a:accent1>
      <a:srgbClr val="54B948"/>
    </a:accent1>
    <a:accent2>
      <a:srgbClr val="333333"/>
    </a:accent2>
    <a:accent3>
      <a:srgbClr val="F99B0C"/>
    </a:accent3>
    <a:accent4>
      <a:srgbClr val="808080"/>
    </a:accent4>
    <a:accent5>
      <a:srgbClr val="B3B3B3"/>
    </a:accent5>
    <a:accent6>
      <a:srgbClr val="EAE400"/>
    </a:accent6>
    <a:hlink>
      <a:srgbClr val="E14F3C"/>
    </a:hlink>
    <a:folHlink>
      <a:srgbClr val="6ED3E4"/>
    </a:folHlink>
  </a:clrScheme>
  <a:fontScheme name="NCR content slide text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NCR_Halo_Deck_v6_042917.potx</Template>
  <TotalTime>787</TotalTime>
  <Words>863</Words>
  <Application>Microsoft Office PowerPoint</Application>
  <PresentationFormat>On-screen Show (16:9)</PresentationFormat>
  <Paragraphs>217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DengXian Light</vt:lpstr>
      <vt:lpstr>Open Sans</vt:lpstr>
      <vt:lpstr>Raleway Black</vt:lpstr>
      <vt:lpstr>Open Sans Bold</vt:lpstr>
      <vt:lpstr>Wingdings</vt:lpstr>
      <vt:lpstr>Open Sans Light</vt:lpstr>
      <vt:lpstr>ＭＳ Ｐゴシック</vt:lpstr>
      <vt:lpstr>Raleway ExtraBold</vt:lpstr>
      <vt:lpstr>Arial</vt:lpstr>
      <vt:lpstr>Open Sans Extrabold</vt:lpstr>
      <vt:lpstr>Century Gothic</vt:lpstr>
      <vt:lpstr>NCR Cover &amp; Section Break Template</vt:lpstr>
      <vt:lpstr>NCR Slide Layout Template</vt:lpstr>
      <vt:lpstr>PowerPoint Presentation</vt:lpstr>
      <vt:lpstr>Introduction</vt:lpstr>
      <vt:lpstr>Applications</vt:lpstr>
      <vt:lpstr>PowerPoint Presentation</vt:lpstr>
      <vt:lpstr>Money Management </vt:lpstr>
      <vt:lpstr>PowerPoint Presentation</vt:lpstr>
      <vt:lpstr>PowerPoint Presentation</vt:lpstr>
      <vt:lpstr>THANK YOU</vt:lpstr>
      <vt:lpstr>Format/styling for tables</vt:lpstr>
      <vt:lpstr>PowerPoint Presentation</vt:lpstr>
      <vt:lpstr>Title of slide goes here</vt:lpstr>
      <vt:lpstr>Use of squares echo the Brand Block</vt:lpstr>
      <vt:lpstr>Title of slide goes here</vt:lpstr>
      <vt:lpstr>Title of slide goes here</vt:lpstr>
      <vt:lpstr>Title of slide goes here</vt:lpstr>
      <vt:lpstr>Title of slide goes here</vt:lpstr>
      <vt:lpstr>Title of slide goes here</vt:lpstr>
      <vt:lpstr>Title of slide goes here</vt:lpstr>
      <vt:lpstr>Title of slide goes here</vt:lpstr>
      <vt:lpstr>Title of slide goes here</vt:lpstr>
    </vt:vector>
  </TitlesOfParts>
  <Company>NCR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Jenkin, Clay</dc:creator>
  <cp:lastModifiedBy>SAGAR, RAGHAVENDRA</cp:lastModifiedBy>
  <cp:revision>784</cp:revision>
  <dcterms:created xsi:type="dcterms:W3CDTF">2013-06-17T13:27:05Z</dcterms:created>
  <dcterms:modified xsi:type="dcterms:W3CDTF">2019-07-31T18:08:15Z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19d5fe6-6ff0-4580-ac71-4bb0bf2203da_Enabled">
    <vt:lpwstr>True</vt:lpwstr>
  </property>
  <property fmtid="{D5CDD505-2E9C-101B-9397-08002B2CF9AE}" pid="3" name="MSIP_Label_d19d5fe6-6ff0-4580-ac71-4bb0bf2203da_SiteId">
    <vt:lpwstr>ae4df1f7-611e-444f-897e-f964e1205171</vt:lpwstr>
  </property>
  <property fmtid="{D5CDD505-2E9C-101B-9397-08002B2CF9AE}" pid="4" name="MSIP_Label_d19d5fe6-6ff0-4580-ac71-4bb0bf2203da_Owner">
    <vt:lpwstr>rs185554@ncr.com</vt:lpwstr>
  </property>
  <property fmtid="{D5CDD505-2E9C-101B-9397-08002B2CF9AE}" pid="5" name="MSIP_Label_d19d5fe6-6ff0-4580-ac71-4bb0bf2203da_SetDate">
    <vt:lpwstr>2019-07-31T08:42:40.1424496Z</vt:lpwstr>
  </property>
  <property fmtid="{D5CDD505-2E9C-101B-9397-08002B2CF9AE}" pid="6" name="MSIP_Label_d19d5fe6-6ff0-4580-ac71-4bb0bf2203da_Name">
    <vt:lpwstr>Public</vt:lpwstr>
  </property>
  <property fmtid="{D5CDD505-2E9C-101B-9397-08002B2CF9AE}" pid="7" name="MSIP_Label_d19d5fe6-6ff0-4580-ac71-4bb0bf2203da_Application">
    <vt:lpwstr>Microsoft Azure Information Protection</vt:lpwstr>
  </property>
  <property fmtid="{D5CDD505-2E9C-101B-9397-08002B2CF9AE}" pid="8" name="MSIP_Label_d19d5fe6-6ff0-4580-ac71-4bb0bf2203da_ActionId">
    <vt:lpwstr>ba98340b-64e0-406d-84f5-5efb624f988f</vt:lpwstr>
  </property>
  <property fmtid="{D5CDD505-2E9C-101B-9397-08002B2CF9AE}" pid="9" name="MSIP_Label_d19d5fe6-6ff0-4580-ac71-4bb0bf2203da_Extended_MSFT_Method">
    <vt:lpwstr>Manual</vt:lpwstr>
  </property>
  <property fmtid="{D5CDD505-2E9C-101B-9397-08002B2CF9AE}" pid="10" name="Sensitivity">
    <vt:lpwstr>Public</vt:lpwstr>
  </property>
</Properties>
</file>