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day…</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Day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day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Day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Day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days!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tomorrow,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Day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Day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Days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Day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days with just about 1 hour a day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“day”, where this is Day 0 (planning and overview) and then Days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