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Day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today:</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today.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Day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Day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days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