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D8F6B7-55CD-47D5-ACA5-10B432FD4824}">
  <a:tblStyle styleId="{C1D8F6B7-55CD-47D5-ACA5-10B432FD4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{C1D8F6B7-55CD-47D5-ACA5-10B432FD4824}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