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Inconsolata"/>
      <p:regular r:id="rId88"/>
      <p:bold r:id="rId89"/>
    </p:embeddedFont>
    <p:embeddedFont>
      <p:font typeface="Montserra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Montserrat-bold.fntdata"/><Relationship Id="rId90" Type="http://schemas.openxmlformats.org/officeDocument/2006/relationships/font" Target="fonts/Montserrat-regular.fntdata"/><Relationship Id="rId93" Type="http://schemas.openxmlformats.org/officeDocument/2006/relationships/font" Target="fonts/Montserrat-boldItalic.fntdata"/><Relationship Id="rId92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d9246a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d9246a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d9246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d9246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d9246a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d9246a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hyperlink" Target="https://github.com/Pierian-Data/day-four-undo-exercise-file" TargetMode="External"/><Relationship Id="rId5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flipH="1" rot="10800000">
            <a:off x="4195825" y="2913625"/>
            <a:ext cx="1277400" cy="3504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b="1" lang="en" sz="2800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Changes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explored how to create repositories, how to push and pull code from GitHub, how to use commits with Git, and how to work with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we make a mistake or wish to undo an action?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--source HEAD~N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we’re focused on how to undo actions related to git commands and explore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discuss: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revert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tyle code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fmla="val 116083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fmla="val -73895" name="adj1"/>
              <a:gd fmla="val 17046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wrong branch (for example, maybe you forgot to run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you don’t use these commands as often as the other commands we’ve learned so far, but they are still important actions to know!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Can you undo a git reset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--hard?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786800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rect b="b" l="l" r="r" t="t"/>
            <a:pathLst>
              <a:path extrusionOk="0" h="98978" w="172215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https://github.com/Pierian-Data/day-four-undo-exercise-file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actually a very versatile command, so versatile in fact, that developers complained it was used for too many different actions, thus new git commands were created, such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