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1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80C5D0-B359-4798-A254-DE4562C2F3E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4EC920-6637-4C2B-A083-6F3658944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5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DD1-4A59-4045-ACB7-4A3FD7EC6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591" y="75414"/>
            <a:ext cx="8329987" cy="47322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u="sng" dirty="0"/>
              <a:t>CO2 Emission - Prediction Model</a:t>
            </a:r>
            <a:br>
              <a:rPr lang="en-US" sz="2200" b="1" u="sng" dirty="0"/>
            </a:br>
            <a:br>
              <a:rPr lang="en-US" sz="2200" b="1" u="sng" dirty="0"/>
            </a:b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in partial fulfilment of the Requirement for the Degree of</a:t>
            </a:r>
            <a:br>
              <a:rPr lang="en-US" sz="1400" dirty="0"/>
            </a:b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  <a:br>
              <a:rPr lang="en-US" sz="1400" dirty="0"/>
            </a:b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US" sz="1400" dirty="0"/>
            </a:b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br>
              <a:rPr lang="en-US" sz="1400" dirty="0"/>
            </a:b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US" sz="1400" dirty="0"/>
            </a:br>
            <a:r>
              <a:rPr lang="en-US" sz="1400" b="1" dirty="0"/>
              <a:t>Abhishek Gupta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(1/16/FET/BCF/1/19)</a:t>
            </a:r>
            <a:br>
              <a:rPr lang="en-US" sz="1400" b="1" dirty="0"/>
            </a:br>
            <a:r>
              <a:rPr lang="en-US" sz="1400" b="1" dirty="0"/>
              <a:t>Shiv Shankar satapathy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(1/16/ FET/BCF/1/025)</a:t>
            </a:r>
            <a:br>
              <a:rPr lang="en-US" sz="1400" b="1" dirty="0"/>
            </a:br>
            <a:r>
              <a:rPr lang="en-US" sz="1400" b="1" dirty="0" err="1"/>
              <a:t>Bimlender</a:t>
            </a:r>
            <a:r>
              <a:rPr lang="en-US" sz="1400" b="1" dirty="0"/>
              <a:t> thakur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(1/15/ FET/BCF/1/36)</a:t>
            </a:r>
            <a:br>
              <a:rPr lang="en-US" sz="1400" b="1" dirty="0"/>
            </a:br>
            <a:r>
              <a:rPr lang="en-US" sz="1400" b="1" dirty="0"/>
              <a:t>Bharat Singh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(1/16/ FET/BCF/1/032)</a:t>
            </a:r>
            <a:br>
              <a:rPr lang="en-US" sz="1400" dirty="0"/>
            </a:b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-US" sz="1400" dirty="0"/>
            </a:b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  <a:b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BRIJESH KUMAR (PROF. &amp; HOD)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Mrs. POONAM TANWAR(ASSOCIATE PROF.)</a:t>
            </a:r>
            <a:br>
              <a:rPr lang="en-US" sz="1400" dirty="0"/>
            </a:b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BRIJESH KUMAR (PROF. &amp; HOD)</a:t>
            </a:r>
            <a:br>
              <a:rPr lang="en-US" sz="1400" dirty="0"/>
            </a:b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Mrs. POONAM TANWAR(ASSOCIATE PROF.)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6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2DD54-08CE-4801-A54C-D28BF29F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03" y="3026004"/>
            <a:ext cx="4760537" cy="1781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ECD55-7449-44F0-AF5C-DDCEB7321819}"/>
              </a:ext>
            </a:extLst>
          </p:cNvPr>
          <p:cNvSpPr/>
          <p:nvPr/>
        </p:nvSpPr>
        <p:spPr>
          <a:xfrm>
            <a:off x="3425071" y="4289372"/>
            <a:ext cx="6096000" cy="21253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Engineering &amp; Technology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Manav Rachna International Institute of Research and Studies, Faridabad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 2020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B8757E-10D9-41F5-B199-C964D9D9A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34" y="499621"/>
            <a:ext cx="9398859" cy="56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7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9B791-1276-499B-9B70-B8FADFBC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650" y="265310"/>
            <a:ext cx="9144000" cy="68758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TASK 4- </a:t>
            </a:r>
            <a:r>
              <a:rPr lang="en-US" sz="3200" dirty="0" err="1"/>
              <a:t>Visualising</a:t>
            </a:r>
            <a:r>
              <a:rPr lang="en-US" sz="3200" dirty="0"/>
              <a:t>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BE043-0FBD-444C-BA9A-EB529777BE5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142413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B7A495-C01A-48CD-B662-E3B1AC5F9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999" y="380865"/>
            <a:ext cx="8898902" cy="59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77D69-0ACA-4BD7-B2D0-09245420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73" y="247895"/>
            <a:ext cx="8776355" cy="59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5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62EEFE-E3FC-47EF-A774-50FC3363F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64" y="301658"/>
            <a:ext cx="10416617" cy="587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4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E9971-0A3D-4B83-AC41-56045990B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42" y="141402"/>
            <a:ext cx="9351390" cy="59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2A3AD-F190-460D-B08C-703037903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730" y="113122"/>
            <a:ext cx="9059158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4E566-6972-44AF-A70B-2289F359B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8" y="678729"/>
            <a:ext cx="10887455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4B0CA-5EB6-447C-8DDA-B8775A035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96" y="0"/>
            <a:ext cx="10133813" cy="61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5B079-40DB-482B-BF9E-8949AE396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08" y="355333"/>
            <a:ext cx="8745079" cy="57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0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618C-F266-4DC4-84E6-A5554F96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9B14-ADEE-49A2-B37C-CBDC08AE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Climate change due to carbon dioxide (CO2) emissions is one of the most complex challenges threatening our planet. This issue considered as a great and international concern that primary attributed from different fossil fuels.</a:t>
            </a:r>
          </a:p>
          <a:p>
            <a:r>
              <a:rPr lang="en-US" dirty="0"/>
              <a:t>To reduce the effect of Global Warming caused mainly due to CO2 cars manufacturing companies are pre-estimating the CO2 emissions for a newly manufactured car that is about to launch in near future based on the features of car.</a:t>
            </a:r>
          </a:p>
          <a:p>
            <a:r>
              <a:rPr lang="en-US" dirty="0"/>
              <a:t>This project deals with estimating the CO2 Emissions for a newly manufactured car by making Regression models which can accurately predetermine the car CO2 emissions before it is being launched.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0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092FA0-D7A6-4723-B9D0-5B8006052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09" y="769989"/>
            <a:ext cx="11813137" cy="8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A370-F422-41D9-AC8A-BC9167A3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The Data given here is for Year 2014 manufactured Cars.</a:t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09E9-7322-4E29-935B-CDD98260C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478248"/>
            <a:ext cx="10533668" cy="5300270"/>
          </a:xfrm>
        </p:spPr>
        <p:txBody>
          <a:bodyPr>
            <a:noAutofit/>
          </a:bodyPr>
          <a:lstStyle/>
          <a:p>
            <a:r>
              <a:rPr lang="en-US" sz="1200" b="1" dirty="0"/>
              <a:t>YEAR – Year of manufacturing of car.</a:t>
            </a:r>
          </a:p>
          <a:p>
            <a:endParaRPr lang="en-US" sz="1200" b="1" dirty="0"/>
          </a:p>
          <a:p>
            <a:r>
              <a:rPr lang="en-US" sz="1200" b="1" dirty="0"/>
              <a:t>- MAKE – Manufacturing company name.</a:t>
            </a:r>
          </a:p>
          <a:p>
            <a:endParaRPr lang="en-US" sz="1200" b="1" dirty="0"/>
          </a:p>
          <a:p>
            <a:r>
              <a:rPr lang="en-US" sz="1200" b="1" dirty="0"/>
              <a:t>- VEHICLECLASS – Type of vehicle like SUV or medium sized etc.</a:t>
            </a:r>
          </a:p>
          <a:p>
            <a:endParaRPr lang="en-US" sz="1200" b="1" dirty="0"/>
          </a:p>
          <a:p>
            <a:r>
              <a:rPr lang="en-US" sz="1200" b="1" dirty="0"/>
              <a:t>- ENGINESIZE – Size of the car’s engine (expressed in cc or cubic </a:t>
            </a:r>
            <a:r>
              <a:rPr lang="en-US" sz="1200" b="1" dirty="0" err="1"/>
              <a:t>centimetre</a:t>
            </a:r>
            <a:r>
              <a:rPr lang="en-US" sz="1200" b="1" dirty="0"/>
              <a:t>).</a:t>
            </a:r>
          </a:p>
          <a:p>
            <a:endParaRPr lang="en-US" sz="1200" b="1" dirty="0"/>
          </a:p>
          <a:p>
            <a:r>
              <a:rPr lang="en-US" sz="1200" b="1" dirty="0"/>
              <a:t>- CYLINDERS – Number of Cylinders in the engine.</a:t>
            </a:r>
          </a:p>
          <a:p>
            <a:endParaRPr lang="en-US" sz="1200" b="1" dirty="0"/>
          </a:p>
          <a:p>
            <a:r>
              <a:rPr lang="en-US" sz="1200" b="1" dirty="0"/>
              <a:t>- TRANSMISSION – Automatic or manual transmission with number of gears.</a:t>
            </a:r>
          </a:p>
          <a:p>
            <a:endParaRPr lang="en-US" sz="1200" b="1" dirty="0"/>
          </a:p>
          <a:p>
            <a:r>
              <a:rPr lang="en-US" sz="1200" b="1" dirty="0"/>
              <a:t>- FUELTYPE – It indicates the type of fuel car use i.e. Diesel, Petrol, Z (Unleaded Petrol) etc.</a:t>
            </a:r>
          </a:p>
          <a:p>
            <a:endParaRPr lang="en-US" sz="1200" b="1" dirty="0"/>
          </a:p>
          <a:p>
            <a:r>
              <a:rPr lang="en-US" sz="1200" b="1" dirty="0"/>
              <a:t>- FUELCONSUMPTION_CITY – Fuel consumption or Fuel economy of car while running in city expressed in miles per gallon.</a:t>
            </a:r>
          </a:p>
          <a:p>
            <a:endParaRPr lang="en-US" sz="1200" b="1" dirty="0"/>
          </a:p>
          <a:p>
            <a:r>
              <a:rPr lang="en-US" sz="1200" b="1" dirty="0"/>
              <a:t>- FUELCONSUMPTION_HWY - Fuel Consumption or Fuel economy of car on highway expressed in miles per gallon.</a:t>
            </a:r>
          </a:p>
          <a:p>
            <a:endParaRPr lang="en-US" sz="1200" b="1" dirty="0"/>
          </a:p>
          <a:p>
            <a:r>
              <a:rPr lang="en-US" sz="1200" b="1" dirty="0"/>
              <a:t>- FUELCONSUMPTION_COMB – Net or combination of Fuel Economy expressed in miles per gallon.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201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6E92-9131-4971-ACE1-20D02036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09"/>
            <a:ext cx="10515600" cy="200483"/>
          </a:xfrm>
        </p:spPr>
        <p:txBody>
          <a:bodyPr>
            <a:noAutofit/>
          </a:bodyPr>
          <a:lstStyle/>
          <a:p>
            <a:r>
              <a:rPr lang="en-US" sz="2000" b="1" dirty="0"/>
              <a:t>Task 1 – Loading the Data:</a:t>
            </a:r>
            <a:br>
              <a:rPr lang="en-US" sz="2000" b="1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43ADB-052B-4CB8-9814-AE415F2EB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8" y="1018095"/>
            <a:ext cx="10862330" cy="4276221"/>
          </a:xfrm>
        </p:spPr>
      </p:pic>
    </p:spTree>
    <p:extLst>
      <p:ext uri="{BB962C8B-B14F-4D97-AF65-F5344CB8AC3E}">
        <p14:creationId xmlns:p14="http://schemas.microsoft.com/office/powerpoint/2010/main" val="277966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65AC-A840-4B77-B378-EAC44938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740"/>
            <a:ext cx="10515600" cy="47386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Task 2 - </a:t>
            </a:r>
            <a:r>
              <a:rPr lang="en-US" sz="2000" b="1" dirty="0" err="1"/>
              <a:t>Analysing</a:t>
            </a:r>
            <a:r>
              <a:rPr lang="en-US" sz="2000" b="1" dirty="0"/>
              <a:t> and cleaning data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20B53-C969-449D-AA31-49CFBD29B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6" y="1894788"/>
            <a:ext cx="11083155" cy="3591611"/>
          </a:xfrm>
        </p:spPr>
      </p:pic>
    </p:spTree>
    <p:extLst>
      <p:ext uri="{BB962C8B-B14F-4D97-AF65-F5344CB8AC3E}">
        <p14:creationId xmlns:p14="http://schemas.microsoft.com/office/powerpoint/2010/main" val="273065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6E90B-6E45-4C98-AABC-AA5234E8A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838986"/>
            <a:ext cx="10058400" cy="48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3675C-CCCE-45FD-AA3C-CF7E1209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605"/>
            <a:ext cx="10515600" cy="2879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7399B-87EF-457A-A981-4B08955F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2" y="3089774"/>
            <a:ext cx="11453567" cy="31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F475D3-B10D-445D-A9BA-BFE98C92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30" y="93663"/>
            <a:ext cx="1039494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1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38AA00-D52D-4FF7-BB2F-B26CE2492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557"/>
            <a:ext cx="10515600" cy="4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12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449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Retrospect</vt:lpstr>
      <vt:lpstr>CO2 Emission - Prediction Model  Submitted in partial fulfilment of the Requirement for the Degree of Bachelor of Technology In Computer Science and Engineering Submitted BY Abhishek Gupta  (1/16/FET/BCF/1/19) Shiv Shankar satapathy (1/16/ FET/BCF/1/025) Bimlender thakur (1/15/ FET/BCF/1/36) Bharat Singh (1/16/ FET/BCF/1/032)      Under the supervision of Dr. BRIJESH KUMAR (PROF. &amp; HOD) Mrs. POONAM TANWAR(ASSOCIATE PROF.) Dr. BRIJESH KUMAR (PROF. &amp; HOD) Mrs. POONAM TANWAR(ASSOCIATE PROF.)  </vt:lpstr>
      <vt:lpstr>Overview</vt:lpstr>
      <vt:lpstr>The Data given here is for Year 2014 manufactured Cars. </vt:lpstr>
      <vt:lpstr>Task 1 – Loading the Data: </vt:lpstr>
      <vt:lpstr>Task 2 - Analysing and cleaning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4- Visualising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Report On CO2 Emission - Prediction Model Submitted in partial fulfilment of the Requirement for the Degree of Bachelor of Technology In Computer Science and Engineering Submitted BY Abhishek Gupta  (1/16/FET/BCF/1/19) Shiv Shankar satapathy (1/16/ FET/BCF/1/025) Bimlender thakur (1/15/ FET/BCF/1/36) Bharat Singh (1/16/ FET/BCF/1/032)      Under the supervision of Dr. BRIJESH KUMAR (PROF. &amp; HOD) Mrs. POONAM TANWAR(ASSOCIATE PROF.)</dc:title>
  <dc:creator>shiva satapathy</dc:creator>
  <cp:lastModifiedBy>shiva satapathy</cp:lastModifiedBy>
  <cp:revision>5</cp:revision>
  <dcterms:created xsi:type="dcterms:W3CDTF">2020-05-26T03:47:40Z</dcterms:created>
  <dcterms:modified xsi:type="dcterms:W3CDTF">2020-05-26T04:26:09Z</dcterms:modified>
</cp:coreProperties>
</file>