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91" r:id="rId2"/>
    <p:sldMasterId id="2147483711" r:id="rId3"/>
  </p:sldMasterIdLst>
  <p:notesMasterIdLst>
    <p:notesMasterId r:id="rId15"/>
  </p:notesMasterIdLst>
  <p:sldIdLst>
    <p:sldId id="257" r:id="rId4"/>
    <p:sldId id="258" r:id="rId5"/>
    <p:sldId id="259" r:id="rId6"/>
    <p:sldId id="261" r:id="rId7"/>
    <p:sldId id="268" r:id="rId8"/>
    <p:sldId id="262" r:id="rId9"/>
    <p:sldId id="263" r:id="rId10"/>
    <p:sldId id="266" r:id="rId11"/>
    <p:sldId id="267" r:id="rId12"/>
    <p:sldId id="260"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53"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754"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EAECAD-1C58-4327-9812-148BC2C5B35E}" type="datetimeFigureOut">
              <a:rPr lang="en-IN" smtClean="0"/>
              <a:t>15-08-2024</a:t>
            </a:fld>
            <a:endParaRPr lang="en-IN"/>
          </a:p>
        </p:txBody>
      </p:sp>
      <p:sp>
        <p:nvSpPr>
          <p:cNvPr id="1048755"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56"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7"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758"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C7DB5-E958-4087-9BA8-1402E5BAB84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48583" name="Title 1"/>
          <p:cNvSpPr>
            <a:spLocks noGrp="1"/>
          </p:cNvSpPr>
          <p:nvPr>
            <p:ph type="title"/>
          </p:nvPr>
        </p:nvSpPr>
        <p:spPr>
          <a:xfrm>
            <a:off x="6477000" y="688288"/>
            <a:ext cx="4433455" cy="3966824"/>
          </a:xfrm>
        </p:spPr>
        <p:txBody>
          <a:bodyPr anchor="t">
            <a:noAutofit/>
          </a:bodyPr>
          <a:lstStyle>
            <a:lvl1pPr>
              <a:defRPr sz="7200" b="0">
                <a:latin typeface="+mn-lt"/>
              </a:defRPr>
            </a:lvl1pPr>
          </a:lstStyle>
          <a:p>
            <a:r>
              <a:rPr lang="en-US" dirty="0"/>
              <a:t>Click to edit Master title</a:t>
            </a:r>
          </a:p>
        </p:txBody>
      </p:sp>
      <p:sp>
        <p:nvSpPr>
          <p:cNvPr id="1048584" name="Slide Number Placeholder 5"/>
          <p:cNvSpPr>
            <a:spLocks noGrp="1"/>
          </p:cNvSpPr>
          <p:nvPr>
            <p:ph type="sldNum" sz="quarter" idx="12"/>
          </p:nvPr>
        </p:nvSpPr>
        <p:spPr/>
        <p:txBody>
          <a:bodyPr/>
          <a:lstStyle/>
          <a:p>
            <a:fld id="{B4E73946-9152-2148-B286-BEF1B04A8193}" type="slidenum">
              <a:rPr lang="en-US" smtClean="0"/>
              <a:t>‹#›</a:t>
            </a:fld>
            <a:endParaRPr lang="en-US" dirty="0"/>
          </a:p>
        </p:txBody>
      </p:sp>
      <p:sp>
        <p:nvSpPr>
          <p:cNvPr id="1048585" name="Picture Placeholder 11"/>
          <p:cNvSpPr>
            <a:spLocks noGrp="1"/>
          </p:cNvSpPr>
          <p:nvPr>
            <p:ph type="pic" sz="quarter" idx="18"/>
          </p:nvPr>
        </p:nvSpPr>
        <p:spPr>
          <a:xfrm>
            <a:off x="0" y="0"/>
            <a:ext cx="6096000" cy="6857996"/>
          </a:xfrm>
        </p:spPr>
        <p:txBody>
          <a:bodyPr/>
          <a:lstStyle/>
          <a:p>
            <a:endParaRPr lang="en-US"/>
          </a:p>
        </p:txBody>
      </p:sp>
      <p:sp>
        <p:nvSpPr>
          <p:cNvPr id="1048586" name="Text Placeholder 10"/>
          <p:cNvSpPr>
            <a:spLocks noGrp="1"/>
          </p:cNvSpPr>
          <p:nvPr>
            <p:ph type="body" sz="quarter" idx="16"/>
          </p:nvPr>
        </p:nvSpPr>
        <p:spPr>
          <a:xfrm>
            <a:off x="6511636" y="5936851"/>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1048657" name="Slide Number Placeholder 0"/>
          <p:cNvSpPr>
            <a:spLocks noGrp="1"/>
          </p:cNvSpPr>
          <p:nvPr>
            <p:ph type="sldNum" sz="quarter" idx="4294967295"/>
          </p:nvPr>
        </p:nvSpPr>
        <p:spPr>
          <a:xfrm>
            <a:off x="0" y="0"/>
            <a:ext cx="1066667" cy="400000"/>
          </a:xfrm>
          <a:prstGeom prst="rect">
            <a:avLst/>
          </a:prstGeom>
        </p:spPr>
        <p:txBody>
          <a:bodyPr/>
          <a:lstStyle/>
          <a:p>
            <a:pPr algn="l"/>
            <a:fld id="{F7021451-1387-4CA6-816F-3879F97B5CBC}" type="slidenum">
              <a:rPr lang="en-US" b="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8/15/2024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2E72D20E-321F-EE4C-A76D-7EFD4B1BDA03}" type="slidenum">
              <a:rPr lang="en-US" smtClean="0"/>
              <a:t>‹#›</a:t>
            </a:fld>
            <a:endParaRPr lang="en-US" dirty="0"/>
          </a:p>
        </p:txBody>
      </p:sp>
    </p:spTree>
    <p:extLst>
      <p:ext uri="{BB962C8B-B14F-4D97-AF65-F5344CB8AC3E}">
        <p14:creationId xmlns:p14="http://schemas.microsoft.com/office/powerpoint/2010/main" val="379085069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9C9CA7B-DFD4-44B5-8C60-D14B8CD1FB59}" type="datetimeFigureOut">
              <a:rPr lang="en-US" smtClean="0"/>
              <a:t>8/15/2024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2E72D20E-321F-EE4C-A76D-7EFD4B1BDA03}" type="slidenum">
              <a:rPr lang="en-US" smtClean="0"/>
              <a:t>‹#›</a:t>
            </a:fld>
            <a:endParaRPr lang="en-US" dirty="0"/>
          </a:p>
        </p:txBody>
      </p:sp>
    </p:spTree>
    <p:extLst>
      <p:ext uri="{BB962C8B-B14F-4D97-AF65-F5344CB8AC3E}">
        <p14:creationId xmlns:p14="http://schemas.microsoft.com/office/powerpoint/2010/main" val="334730295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8/15/2024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2E72D20E-321F-EE4C-A76D-7EFD4B1BDA03}" type="slidenum">
              <a:rPr lang="en-US" smtClean="0"/>
              <a:t>‹#›</a:t>
            </a:fld>
            <a:endParaRPr lang="en-US" dirty="0"/>
          </a:p>
        </p:txBody>
      </p:sp>
    </p:spTree>
    <p:extLst>
      <p:ext uri="{BB962C8B-B14F-4D97-AF65-F5344CB8AC3E}">
        <p14:creationId xmlns:p14="http://schemas.microsoft.com/office/powerpoint/2010/main" val="190863138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8/15/2024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2E72D20E-321F-EE4C-A76D-7EFD4B1BDA03}" type="slidenum">
              <a:rPr lang="en-US" smtClean="0"/>
              <a:t>‹#›</a:t>
            </a:fld>
            <a:endParaRPr lang="en-US" dirty="0"/>
          </a:p>
        </p:txBody>
      </p:sp>
    </p:spTree>
    <p:extLst>
      <p:ext uri="{BB962C8B-B14F-4D97-AF65-F5344CB8AC3E}">
        <p14:creationId xmlns:p14="http://schemas.microsoft.com/office/powerpoint/2010/main" val="224300516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8/15/2024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2E72D20E-321F-EE4C-A76D-7EFD4B1BDA03}" type="slidenum">
              <a:rPr lang="en-US" smtClean="0"/>
              <a:t>‹#›</a:t>
            </a:fld>
            <a:endParaRPr lang="en-US" dirty="0"/>
          </a:p>
        </p:txBody>
      </p:sp>
    </p:spTree>
    <p:extLst>
      <p:ext uri="{BB962C8B-B14F-4D97-AF65-F5344CB8AC3E}">
        <p14:creationId xmlns:p14="http://schemas.microsoft.com/office/powerpoint/2010/main" val="236140192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4E73946-9152-2148-B286-BEF1B04A8193}" type="slidenum">
              <a:rPr lang="en-US" smtClean="0"/>
              <a:t>‹#›</a:t>
            </a:fld>
            <a:endParaRPr lang="en-US"/>
          </a:p>
        </p:txBody>
      </p:sp>
    </p:spTree>
    <p:extLst>
      <p:ext uri="{BB962C8B-B14F-4D97-AF65-F5344CB8AC3E}">
        <p14:creationId xmlns:p14="http://schemas.microsoft.com/office/powerpoint/2010/main" val="636814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4E73946-9152-2148-B286-BEF1B04A8193}" type="slidenum">
              <a:rPr lang="en-US" smtClean="0"/>
              <a:t>‹#›</a:t>
            </a:fld>
            <a:endParaRPr lang="en-US"/>
          </a:p>
        </p:txBody>
      </p:sp>
    </p:spTree>
    <p:extLst>
      <p:ext uri="{BB962C8B-B14F-4D97-AF65-F5344CB8AC3E}">
        <p14:creationId xmlns:p14="http://schemas.microsoft.com/office/powerpoint/2010/main" val="21790586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6E86A4C-8E40-4F87-A4F0-01A0687C5742}" type="datetimeFigureOut">
              <a:rPr lang="en-US" smtClean="0"/>
              <a:t>8/15/2024</a:t>
            </a:fld>
            <a:endParaRPr lang="en-US" dirty="0"/>
          </a:p>
        </p:txBody>
      </p:sp>
      <p:sp>
        <p:nvSpPr>
          <p:cNvPr id="5" name="Footer Placeholder 5"/>
          <p:cNvSpPr>
            <a:spLocks noGrp="1"/>
          </p:cNvSpPr>
          <p:nvPr>
            <p:ph type="ftr" sz="quarter" idx="11"/>
          </p:nvPr>
        </p:nvSpPr>
        <p:spPr/>
        <p:txBody>
          <a:bodyPr/>
          <a:lstStyle/>
          <a:p>
            <a:r>
              <a:rPr lang="en-US"/>
              <a:t>
              </a:t>
            </a:r>
            <a:endParaRPr lang="en-US" dirty="0"/>
          </a:p>
        </p:txBody>
      </p:sp>
      <p:sp>
        <p:nvSpPr>
          <p:cNvPr id="6" name="Slide Number Placeholder 6"/>
          <p:cNvSpPr>
            <a:spLocks noGrp="1"/>
          </p:cNvSpPr>
          <p:nvPr>
            <p:ph type="sldNum" sz="quarter" idx="12"/>
          </p:nvPr>
        </p:nvSpPr>
        <p:spPr/>
        <p:txBody>
          <a:bodyPr/>
          <a:lstStyle/>
          <a:p>
            <a:fld id="{2E72D20E-321F-EE4C-A76D-7EFD4B1BDA03}" type="slidenum">
              <a:rPr lang="en-US" smtClean="0"/>
              <a:t>‹#›</a:t>
            </a:fld>
            <a:endParaRPr lang="en-US" dirty="0"/>
          </a:p>
        </p:txBody>
      </p:sp>
    </p:spTree>
    <p:extLst>
      <p:ext uri="{BB962C8B-B14F-4D97-AF65-F5344CB8AC3E}">
        <p14:creationId xmlns:p14="http://schemas.microsoft.com/office/powerpoint/2010/main" val="3404902248"/>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8/15/2024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2E72D20E-321F-EE4C-A76D-7EFD4B1BDA03}" type="slidenum">
              <a:rPr lang="en-US" smtClean="0"/>
              <a:t>‹#›</a:t>
            </a:fld>
            <a:endParaRPr lang="en-US" dirty="0"/>
          </a:p>
        </p:txBody>
      </p:sp>
    </p:spTree>
    <p:extLst>
      <p:ext uri="{BB962C8B-B14F-4D97-AF65-F5344CB8AC3E}">
        <p14:creationId xmlns:p14="http://schemas.microsoft.com/office/powerpoint/2010/main" val="235404866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ree Sections 1">
    <p:spTree>
      <p:nvGrpSpPr>
        <p:cNvPr id="1" name=""/>
        <p:cNvGrpSpPr/>
        <p:nvPr/>
      </p:nvGrpSpPr>
      <p:grpSpPr>
        <a:xfrm>
          <a:off x="0" y="0"/>
          <a:ext cx="0" cy="0"/>
          <a:chOff x="0" y="0"/>
          <a:chExt cx="0" cy="0"/>
        </a:xfrm>
      </p:grpSpPr>
      <p:sp>
        <p:nvSpPr>
          <p:cNvPr id="1048590" name="Title 1"/>
          <p:cNvSpPr>
            <a:spLocks noGrp="1"/>
          </p:cNvSpPr>
          <p:nvPr>
            <p:ph type="title"/>
          </p:nvPr>
        </p:nvSpPr>
        <p:spPr>
          <a:xfrm>
            <a:off x="466725" y="685801"/>
            <a:ext cx="7661275" cy="2057400"/>
          </a:xfrm>
        </p:spPr>
        <p:txBody>
          <a:bodyPr wrap="square" anchor="t">
            <a:noAutofit/>
          </a:bodyPr>
          <a:lstStyle>
            <a:lvl1pPr>
              <a:defRPr sz="6000" b="0">
                <a:latin typeface="+mn-lt"/>
              </a:defRPr>
            </a:lvl1pPr>
          </a:lstStyle>
          <a:p>
            <a:r>
              <a:rPr lang="en-US" dirty="0"/>
              <a:t>Click to edit Master title</a:t>
            </a:r>
          </a:p>
        </p:txBody>
      </p:sp>
      <p:sp>
        <p:nvSpPr>
          <p:cNvPr id="1048591" name="Slide Number Placeholder 5"/>
          <p:cNvSpPr>
            <a:spLocks noGrp="1"/>
          </p:cNvSpPr>
          <p:nvPr>
            <p:ph type="sldNum" sz="quarter" idx="12"/>
          </p:nvPr>
        </p:nvSpPr>
        <p:spPr/>
        <p:txBody>
          <a:bodyPr/>
          <a:lstStyle/>
          <a:p>
            <a:fld id="{B4E73946-9152-2148-B286-BEF1B04A8193}" type="slidenum">
              <a:rPr lang="en-US" smtClean="0"/>
              <a:t>‹#›</a:t>
            </a:fld>
            <a:endParaRPr lang="en-US"/>
          </a:p>
        </p:txBody>
      </p:sp>
      <p:sp>
        <p:nvSpPr>
          <p:cNvPr id="1048592" name="Text Placeholder 10"/>
          <p:cNvSpPr>
            <a:spLocks noGrp="1"/>
          </p:cNvSpPr>
          <p:nvPr>
            <p:ph type="body" sz="quarter" idx="13"/>
          </p:nvPr>
        </p:nvSpPr>
        <p:spPr>
          <a:xfrm>
            <a:off x="592282" y="3429000"/>
            <a:ext cx="3283527" cy="2380243"/>
          </a:xfrm>
        </p:spPr>
        <p:txBody>
          <a:bodyPr>
            <a:normAutofit/>
          </a:bodyPr>
          <a:lstStyle>
            <a:lvl1pPr marL="0" indent="0">
              <a:buNone/>
              <a:defRPr sz="1600"/>
            </a:lvl1pPr>
          </a:lstStyle>
          <a:p>
            <a:pPr lvl="0"/>
            <a:r>
              <a:rPr lang="en-US" dirty="0"/>
              <a:t>Click to edit Master text styles</a:t>
            </a:r>
          </a:p>
        </p:txBody>
      </p:sp>
      <p:sp>
        <p:nvSpPr>
          <p:cNvPr id="1048593" name="Text Placeholder 10"/>
          <p:cNvSpPr>
            <a:spLocks noGrp="1"/>
          </p:cNvSpPr>
          <p:nvPr>
            <p:ph type="body" sz="quarter" idx="14"/>
          </p:nvPr>
        </p:nvSpPr>
        <p:spPr>
          <a:xfrm>
            <a:off x="592282"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1048594" name="Text Placeholder 10"/>
          <p:cNvSpPr>
            <a:spLocks noGrp="1"/>
          </p:cNvSpPr>
          <p:nvPr>
            <p:ph type="body" sz="quarter" idx="15"/>
          </p:nvPr>
        </p:nvSpPr>
        <p:spPr>
          <a:xfrm>
            <a:off x="4454237" y="2819905"/>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1048595" name="Text Placeholder 10"/>
          <p:cNvSpPr>
            <a:spLocks noGrp="1"/>
          </p:cNvSpPr>
          <p:nvPr>
            <p:ph type="body" sz="quarter" idx="16"/>
          </p:nvPr>
        </p:nvSpPr>
        <p:spPr>
          <a:xfrm>
            <a:off x="8316191"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1048596" name="Text Placeholder 10"/>
          <p:cNvSpPr>
            <a:spLocks noGrp="1"/>
          </p:cNvSpPr>
          <p:nvPr>
            <p:ph type="body" sz="quarter" idx="17"/>
          </p:nvPr>
        </p:nvSpPr>
        <p:spPr>
          <a:xfrm>
            <a:off x="4454237" y="3429000"/>
            <a:ext cx="3283527" cy="2380239"/>
          </a:xfrm>
        </p:spPr>
        <p:txBody>
          <a:bodyPr>
            <a:normAutofit/>
          </a:bodyPr>
          <a:lstStyle>
            <a:lvl1pPr marL="0" indent="0">
              <a:buNone/>
              <a:defRPr sz="1600"/>
            </a:lvl1pPr>
          </a:lstStyle>
          <a:p>
            <a:pPr lvl="0"/>
            <a:r>
              <a:rPr lang="en-US" dirty="0"/>
              <a:t>Click to edit Master text styles</a:t>
            </a:r>
          </a:p>
        </p:txBody>
      </p:sp>
      <p:sp>
        <p:nvSpPr>
          <p:cNvPr id="1048597" name="Text Placeholder 10"/>
          <p:cNvSpPr>
            <a:spLocks noGrp="1"/>
          </p:cNvSpPr>
          <p:nvPr>
            <p:ph type="body" sz="quarter" idx="18"/>
          </p:nvPr>
        </p:nvSpPr>
        <p:spPr>
          <a:xfrm>
            <a:off x="8316191" y="3429001"/>
            <a:ext cx="3283527" cy="2380235"/>
          </a:xfrm>
        </p:spPr>
        <p:txBody>
          <a:bodyPr>
            <a:normAutofit/>
          </a:bodyPr>
          <a:lstStyle>
            <a:lvl1pPr marL="0" indent="0">
              <a:buNone/>
              <a:defRPr sz="1600"/>
            </a:lvl1pPr>
          </a:lstStyle>
          <a:p>
            <a:pPr lvl="0"/>
            <a:r>
              <a:rPr lang="en-US" dirty="0"/>
              <a:t>Click to edit Master text styles</a:t>
            </a:r>
          </a:p>
        </p:txBody>
      </p:sp>
      <p:sp>
        <p:nvSpPr>
          <p:cNvPr id="1048598" name="Line"/>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8/15/2024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2E72D20E-321F-EE4C-A76D-7EFD4B1BDA03}" type="slidenum">
              <a:rPr lang="en-US" smtClean="0"/>
              <a:t>‹#›</a:t>
            </a:fld>
            <a:endParaRPr lang="en-US" dirty="0"/>
          </a:p>
        </p:txBody>
      </p:sp>
    </p:spTree>
    <p:extLst>
      <p:ext uri="{BB962C8B-B14F-4D97-AF65-F5344CB8AC3E}">
        <p14:creationId xmlns:p14="http://schemas.microsoft.com/office/powerpoint/2010/main" val="3635195799"/>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8/15/2024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2E72D20E-321F-EE4C-A76D-7EFD4B1BDA03}" type="slidenum">
              <a:rPr lang="en-US" smtClean="0"/>
              <a:t>‹#›</a:t>
            </a:fld>
            <a:endParaRPr lang="en-US" dirty="0"/>
          </a:p>
        </p:txBody>
      </p:sp>
    </p:spTree>
    <p:extLst>
      <p:ext uri="{BB962C8B-B14F-4D97-AF65-F5344CB8AC3E}">
        <p14:creationId xmlns:p14="http://schemas.microsoft.com/office/powerpoint/2010/main" val="4044388132"/>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D258F5F-716D-41DD-999E-446E94DB9130}" type="datetimeFigureOut">
              <a:rPr lang="en-IN" smtClean="0"/>
              <a:t>15-08-2024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6F155-44FA-4C31-936E-ACDDBFBB9F6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24176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8/15/2024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2E72D20E-321F-EE4C-A76D-7EFD4B1BDA03}" type="slidenum">
              <a:rPr lang="en-US" smtClean="0"/>
              <a:t>‹#›</a:t>
            </a:fld>
            <a:endParaRPr lang="en-US" dirty="0"/>
          </a:p>
        </p:txBody>
      </p:sp>
    </p:spTree>
    <p:extLst>
      <p:ext uri="{BB962C8B-B14F-4D97-AF65-F5344CB8AC3E}">
        <p14:creationId xmlns:p14="http://schemas.microsoft.com/office/powerpoint/2010/main" val="1898671137"/>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E86839-B9D8-4651-8783-F325ECE74E65}" type="datetimeFigureOut">
              <a:rPr lang="en-US" smtClean="0"/>
              <a:t>8/15/2024</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2E72D20E-321F-EE4C-A76D-7EFD4B1BDA03}" type="slidenum">
              <a:rPr lang="en-US" smtClean="0"/>
              <a:t>‹#›</a:t>
            </a:fld>
            <a:endParaRPr lang="en-US" dirty="0"/>
          </a:p>
        </p:txBody>
      </p:sp>
    </p:spTree>
    <p:extLst>
      <p:ext uri="{BB962C8B-B14F-4D97-AF65-F5344CB8AC3E}">
        <p14:creationId xmlns:p14="http://schemas.microsoft.com/office/powerpoint/2010/main" val="2676312410"/>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484F64-32F6-45C5-931F-ADC1662401D0}" type="datetimeFigureOut">
              <a:rPr lang="en-US" smtClean="0"/>
              <a:t>8/15/2024</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2E72D20E-321F-EE4C-A76D-7EFD4B1BDA03}" type="slidenum">
              <a:rPr lang="en-US" smtClean="0"/>
              <a:t>‹#›</a:t>
            </a:fld>
            <a:endParaRPr lang="en-US" dirty="0"/>
          </a:p>
        </p:txBody>
      </p:sp>
    </p:spTree>
    <p:extLst>
      <p:ext uri="{BB962C8B-B14F-4D97-AF65-F5344CB8AC3E}">
        <p14:creationId xmlns:p14="http://schemas.microsoft.com/office/powerpoint/2010/main" val="2708356910"/>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8/15/2024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2E72D20E-321F-EE4C-A76D-7EFD4B1BDA03}" type="slidenum">
              <a:rPr lang="en-US" smtClean="0"/>
              <a:t>‹#›</a:t>
            </a:fld>
            <a:endParaRPr lang="en-US" dirty="0"/>
          </a:p>
        </p:txBody>
      </p:sp>
    </p:spTree>
    <p:extLst>
      <p:ext uri="{BB962C8B-B14F-4D97-AF65-F5344CB8AC3E}">
        <p14:creationId xmlns:p14="http://schemas.microsoft.com/office/powerpoint/2010/main" val="3085109306"/>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8/15/2024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2E72D20E-321F-EE4C-A76D-7EFD4B1BDA03}" type="slidenum">
              <a:rPr lang="en-US" smtClean="0"/>
              <a:t>‹#›</a:t>
            </a:fld>
            <a:endParaRPr lang="en-US" dirty="0"/>
          </a:p>
        </p:txBody>
      </p:sp>
    </p:spTree>
    <p:extLst>
      <p:ext uri="{BB962C8B-B14F-4D97-AF65-F5344CB8AC3E}">
        <p14:creationId xmlns:p14="http://schemas.microsoft.com/office/powerpoint/2010/main" val="1680989304"/>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048583" name="Title 1"/>
          <p:cNvSpPr>
            <a:spLocks noGrp="1"/>
          </p:cNvSpPr>
          <p:nvPr>
            <p:ph type="title"/>
          </p:nvPr>
        </p:nvSpPr>
        <p:spPr>
          <a:xfrm>
            <a:off x="6477000" y="688288"/>
            <a:ext cx="4433455" cy="3966824"/>
          </a:xfrm>
        </p:spPr>
        <p:txBody>
          <a:bodyPr anchor="t">
            <a:noAutofit/>
          </a:bodyPr>
          <a:lstStyle>
            <a:lvl1pPr>
              <a:defRPr sz="7200" b="0">
                <a:latin typeface="+mn-lt"/>
              </a:defRPr>
            </a:lvl1pPr>
          </a:lstStyle>
          <a:p>
            <a:r>
              <a:rPr lang="en-US" dirty="0"/>
              <a:t>Click to edit Master title</a:t>
            </a:r>
          </a:p>
        </p:txBody>
      </p:sp>
      <p:sp>
        <p:nvSpPr>
          <p:cNvPr id="1048584" name="Slide Number Placeholder 5"/>
          <p:cNvSpPr>
            <a:spLocks noGrp="1"/>
          </p:cNvSpPr>
          <p:nvPr>
            <p:ph type="sldNum" sz="quarter" idx="12"/>
          </p:nvPr>
        </p:nvSpPr>
        <p:spPr/>
        <p:txBody>
          <a:bodyPr/>
          <a:lstStyle/>
          <a:p>
            <a:fld id="{B4E73946-9152-2148-B286-BEF1B04A8193}" type="slidenum">
              <a:rPr lang="en-US" smtClean="0"/>
              <a:t>‹#›</a:t>
            </a:fld>
            <a:endParaRPr lang="en-US" dirty="0"/>
          </a:p>
        </p:txBody>
      </p:sp>
      <p:sp>
        <p:nvSpPr>
          <p:cNvPr id="1048585" name="Picture Placeholder 11"/>
          <p:cNvSpPr>
            <a:spLocks noGrp="1"/>
          </p:cNvSpPr>
          <p:nvPr>
            <p:ph type="pic" sz="quarter" idx="18"/>
          </p:nvPr>
        </p:nvSpPr>
        <p:spPr>
          <a:xfrm>
            <a:off x="0" y="0"/>
            <a:ext cx="6096000" cy="6857996"/>
          </a:xfrm>
        </p:spPr>
        <p:txBody>
          <a:bodyPr/>
          <a:lstStyle/>
          <a:p>
            <a:endParaRPr lang="en-US"/>
          </a:p>
        </p:txBody>
      </p:sp>
      <p:sp>
        <p:nvSpPr>
          <p:cNvPr id="1048586" name="Text Placeholder 10"/>
          <p:cNvSpPr>
            <a:spLocks noGrp="1"/>
          </p:cNvSpPr>
          <p:nvPr>
            <p:ph type="body" sz="quarter" idx="16"/>
          </p:nvPr>
        </p:nvSpPr>
        <p:spPr>
          <a:xfrm>
            <a:off x="6511636" y="5936851"/>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Tree>
    <p:extLst>
      <p:ext uri="{BB962C8B-B14F-4D97-AF65-F5344CB8AC3E}">
        <p14:creationId xmlns:p14="http://schemas.microsoft.com/office/powerpoint/2010/main" val="28044110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hree Sections 1">
    <p:spTree>
      <p:nvGrpSpPr>
        <p:cNvPr id="1" name=""/>
        <p:cNvGrpSpPr/>
        <p:nvPr/>
      </p:nvGrpSpPr>
      <p:grpSpPr>
        <a:xfrm>
          <a:off x="0" y="0"/>
          <a:ext cx="0" cy="0"/>
          <a:chOff x="0" y="0"/>
          <a:chExt cx="0" cy="0"/>
        </a:xfrm>
      </p:grpSpPr>
      <p:sp>
        <p:nvSpPr>
          <p:cNvPr id="1048590" name="Title 1"/>
          <p:cNvSpPr>
            <a:spLocks noGrp="1"/>
          </p:cNvSpPr>
          <p:nvPr>
            <p:ph type="title"/>
          </p:nvPr>
        </p:nvSpPr>
        <p:spPr>
          <a:xfrm>
            <a:off x="466725" y="685801"/>
            <a:ext cx="7661275" cy="2057400"/>
          </a:xfrm>
        </p:spPr>
        <p:txBody>
          <a:bodyPr wrap="square" anchor="t">
            <a:noAutofit/>
          </a:bodyPr>
          <a:lstStyle>
            <a:lvl1pPr>
              <a:defRPr sz="6000" b="0">
                <a:latin typeface="+mn-lt"/>
              </a:defRPr>
            </a:lvl1pPr>
          </a:lstStyle>
          <a:p>
            <a:r>
              <a:rPr lang="en-US" dirty="0"/>
              <a:t>Click to edit Master title</a:t>
            </a:r>
          </a:p>
        </p:txBody>
      </p:sp>
      <p:sp>
        <p:nvSpPr>
          <p:cNvPr id="1048591" name="Slide Number Placeholder 5"/>
          <p:cNvSpPr>
            <a:spLocks noGrp="1"/>
          </p:cNvSpPr>
          <p:nvPr>
            <p:ph type="sldNum" sz="quarter" idx="12"/>
          </p:nvPr>
        </p:nvSpPr>
        <p:spPr/>
        <p:txBody>
          <a:bodyPr/>
          <a:lstStyle/>
          <a:p>
            <a:fld id="{B4E73946-9152-2148-B286-BEF1B04A8193}" type="slidenum">
              <a:rPr lang="en-US" smtClean="0"/>
              <a:t>‹#›</a:t>
            </a:fld>
            <a:endParaRPr lang="en-US"/>
          </a:p>
        </p:txBody>
      </p:sp>
      <p:sp>
        <p:nvSpPr>
          <p:cNvPr id="1048592" name="Text Placeholder 10"/>
          <p:cNvSpPr>
            <a:spLocks noGrp="1"/>
          </p:cNvSpPr>
          <p:nvPr>
            <p:ph type="body" sz="quarter" idx="13"/>
          </p:nvPr>
        </p:nvSpPr>
        <p:spPr>
          <a:xfrm>
            <a:off x="592282" y="3429000"/>
            <a:ext cx="3283527" cy="2380243"/>
          </a:xfrm>
        </p:spPr>
        <p:txBody>
          <a:bodyPr>
            <a:normAutofit/>
          </a:bodyPr>
          <a:lstStyle>
            <a:lvl1pPr marL="0" indent="0">
              <a:buNone/>
              <a:defRPr sz="1600"/>
            </a:lvl1pPr>
          </a:lstStyle>
          <a:p>
            <a:pPr lvl="0"/>
            <a:r>
              <a:rPr lang="en-US" dirty="0"/>
              <a:t>Click to edit Master text styles</a:t>
            </a:r>
          </a:p>
        </p:txBody>
      </p:sp>
      <p:sp>
        <p:nvSpPr>
          <p:cNvPr id="1048593" name="Text Placeholder 10"/>
          <p:cNvSpPr>
            <a:spLocks noGrp="1"/>
          </p:cNvSpPr>
          <p:nvPr>
            <p:ph type="body" sz="quarter" idx="14"/>
          </p:nvPr>
        </p:nvSpPr>
        <p:spPr>
          <a:xfrm>
            <a:off x="592282"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1048594" name="Text Placeholder 10"/>
          <p:cNvSpPr>
            <a:spLocks noGrp="1"/>
          </p:cNvSpPr>
          <p:nvPr>
            <p:ph type="body" sz="quarter" idx="15"/>
          </p:nvPr>
        </p:nvSpPr>
        <p:spPr>
          <a:xfrm>
            <a:off x="4454237" y="2819905"/>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1048595" name="Text Placeholder 10"/>
          <p:cNvSpPr>
            <a:spLocks noGrp="1"/>
          </p:cNvSpPr>
          <p:nvPr>
            <p:ph type="body" sz="quarter" idx="16"/>
          </p:nvPr>
        </p:nvSpPr>
        <p:spPr>
          <a:xfrm>
            <a:off x="8316191"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1048596" name="Text Placeholder 10"/>
          <p:cNvSpPr>
            <a:spLocks noGrp="1"/>
          </p:cNvSpPr>
          <p:nvPr>
            <p:ph type="body" sz="quarter" idx="17"/>
          </p:nvPr>
        </p:nvSpPr>
        <p:spPr>
          <a:xfrm>
            <a:off x="4454237" y="3429000"/>
            <a:ext cx="3283527" cy="2380239"/>
          </a:xfrm>
        </p:spPr>
        <p:txBody>
          <a:bodyPr>
            <a:normAutofit/>
          </a:bodyPr>
          <a:lstStyle>
            <a:lvl1pPr marL="0" indent="0">
              <a:buNone/>
              <a:defRPr sz="1600"/>
            </a:lvl1pPr>
          </a:lstStyle>
          <a:p>
            <a:pPr lvl="0"/>
            <a:r>
              <a:rPr lang="en-US" dirty="0"/>
              <a:t>Click to edit Master text styles</a:t>
            </a:r>
          </a:p>
        </p:txBody>
      </p:sp>
      <p:sp>
        <p:nvSpPr>
          <p:cNvPr id="1048597" name="Text Placeholder 10"/>
          <p:cNvSpPr>
            <a:spLocks noGrp="1"/>
          </p:cNvSpPr>
          <p:nvPr>
            <p:ph type="body" sz="quarter" idx="18"/>
          </p:nvPr>
        </p:nvSpPr>
        <p:spPr>
          <a:xfrm>
            <a:off x="8316191" y="3429001"/>
            <a:ext cx="3283527" cy="2380235"/>
          </a:xfrm>
        </p:spPr>
        <p:txBody>
          <a:bodyPr>
            <a:normAutofit/>
          </a:bodyPr>
          <a:lstStyle>
            <a:lvl1pPr marL="0" indent="0">
              <a:buNone/>
              <a:defRPr sz="1600"/>
            </a:lvl1pPr>
          </a:lstStyle>
          <a:p>
            <a:pPr lvl="0"/>
            <a:r>
              <a:rPr lang="en-US" dirty="0"/>
              <a:t>Click to edit Master text styles</a:t>
            </a:r>
          </a:p>
        </p:txBody>
      </p:sp>
      <p:sp>
        <p:nvSpPr>
          <p:cNvPr id="1048598" name="Line"/>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Tree>
    <p:extLst>
      <p:ext uri="{BB962C8B-B14F-4D97-AF65-F5344CB8AC3E}">
        <p14:creationId xmlns:p14="http://schemas.microsoft.com/office/powerpoint/2010/main" val="3411941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Sections and Image">
    <p:spTree>
      <p:nvGrpSpPr>
        <p:cNvPr id="1" name=""/>
        <p:cNvGrpSpPr/>
        <p:nvPr/>
      </p:nvGrpSpPr>
      <p:grpSpPr>
        <a:xfrm>
          <a:off x="0" y="0"/>
          <a:ext cx="0" cy="0"/>
          <a:chOff x="0" y="0"/>
          <a:chExt cx="0" cy="0"/>
        </a:xfrm>
      </p:grpSpPr>
      <p:sp>
        <p:nvSpPr>
          <p:cNvPr id="1048665" name="Title 1"/>
          <p:cNvSpPr>
            <a:spLocks noGrp="1"/>
          </p:cNvSpPr>
          <p:nvPr>
            <p:ph type="title"/>
          </p:nvPr>
        </p:nvSpPr>
        <p:spPr>
          <a:xfrm>
            <a:off x="466726" y="685804"/>
            <a:ext cx="7661274" cy="2069086"/>
          </a:xfrm>
        </p:spPr>
        <p:txBody>
          <a:bodyPr anchor="t">
            <a:noAutofit/>
          </a:bodyPr>
          <a:lstStyle>
            <a:lvl1pPr>
              <a:defRPr sz="6000" b="0">
                <a:latin typeface="+mn-lt"/>
              </a:defRPr>
            </a:lvl1pPr>
          </a:lstStyle>
          <a:p>
            <a:r>
              <a:rPr lang="en-US" dirty="0"/>
              <a:t>Click to edit Master title</a:t>
            </a:r>
          </a:p>
        </p:txBody>
      </p:sp>
      <p:sp>
        <p:nvSpPr>
          <p:cNvPr id="1048666" name="Slide Number Placeholder 5"/>
          <p:cNvSpPr>
            <a:spLocks noGrp="1"/>
          </p:cNvSpPr>
          <p:nvPr>
            <p:ph type="sldNum" sz="quarter" idx="12"/>
          </p:nvPr>
        </p:nvSpPr>
        <p:spPr/>
        <p:txBody>
          <a:bodyPr/>
          <a:lstStyle/>
          <a:p>
            <a:fld id="{B4E73946-9152-2148-B286-BEF1B04A8193}" type="slidenum">
              <a:rPr lang="en-US" smtClean="0"/>
              <a:t>‹#›</a:t>
            </a:fld>
            <a:endParaRPr lang="en-US"/>
          </a:p>
        </p:txBody>
      </p:sp>
      <p:sp>
        <p:nvSpPr>
          <p:cNvPr id="1048667" name="Text Placeholder 10"/>
          <p:cNvSpPr>
            <a:spLocks noGrp="1"/>
          </p:cNvSpPr>
          <p:nvPr>
            <p:ph type="body" sz="quarter" idx="13"/>
          </p:nvPr>
        </p:nvSpPr>
        <p:spPr>
          <a:xfrm>
            <a:off x="592282" y="3429000"/>
            <a:ext cx="3283527" cy="2380243"/>
          </a:xfrm>
        </p:spPr>
        <p:txBody>
          <a:bodyPr>
            <a:normAutofit/>
          </a:bodyPr>
          <a:lstStyle>
            <a:lvl1pPr marL="0" indent="0">
              <a:buNone/>
              <a:defRPr sz="1600"/>
            </a:lvl1pPr>
          </a:lstStyle>
          <a:p>
            <a:pPr lvl="0"/>
            <a:r>
              <a:rPr lang="en-US" dirty="0"/>
              <a:t>Click to edit Master text styles</a:t>
            </a:r>
          </a:p>
        </p:txBody>
      </p:sp>
      <p:sp>
        <p:nvSpPr>
          <p:cNvPr id="1048668" name="Text Placeholder 10"/>
          <p:cNvSpPr>
            <a:spLocks noGrp="1"/>
          </p:cNvSpPr>
          <p:nvPr>
            <p:ph type="body" sz="quarter" idx="14"/>
          </p:nvPr>
        </p:nvSpPr>
        <p:spPr>
          <a:xfrm>
            <a:off x="592282"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1048669" name="Text Placeholder 10"/>
          <p:cNvSpPr>
            <a:spLocks noGrp="1"/>
          </p:cNvSpPr>
          <p:nvPr>
            <p:ph type="body" sz="quarter" idx="16"/>
          </p:nvPr>
        </p:nvSpPr>
        <p:spPr>
          <a:xfrm>
            <a:off x="4454237"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1048670" name="Text Placeholder 10"/>
          <p:cNvSpPr>
            <a:spLocks noGrp="1"/>
          </p:cNvSpPr>
          <p:nvPr>
            <p:ph type="body" sz="quarter" idx="17"/>
          </p:nvPr>
        </p:nvSpPr>
        <p:spPr>
          <a:xfrm>
            <a:off x="4454237" y="3429000"/>
            <a:ext cx="3283527" cy="2380239"/>
          </a:xfrm>
        </p:spPr>
        <p:txBody>
          <a:bodyPr>
            <a:normAutofit/>
          </a:bodyPr>
          <a:lstStyle>
            <a:lvl1pPr marL="0" indent="0">
              <a:buNone/>
              <a:defRPr sz="1600"/>
            </a:lvl1pPr>
          </a:lstStyle>
          <a:p>
            <a:pPr lvl="0"/>
            <a:r>
              <a:rPr lang="en-US" dirty="0"/>
              <a:t>Click to edit Master text styles</a:t>
            </a:r>
          </a:p>
        </p:txBody>
      </p:sp>
      <p:sp>
        <p:nvSpPr>
          <p:cNvPr id="1048671" name="Line"/>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1048672" name="Picture Placeholder 11"/>
          <p:cNvSpPr>
            <a:spLocks noGrp="1"/>
          </p:cNvSpPr>
          <p:nvPr>
            <p:ph type="pic" sz="quarter" idx="18"/>
          </p:nvPr>
        </p:nvSpPr>
        <p:spPr>
          <a:xfrm>
            <a:off x="8853487" y="1153397"/>
            <a:ext cx="2871788" cy="4499259"/>
          </a:xfrm>
        </p:spPr>
        <p:txBody>
          <a:bodyPr/>
          <a:lstStyle/>
          <a:p>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258F5F-716D-41DD-999E-446E94DB9130}" type="datetimeFigureOut">
              <a:rPr lang="en-IN" smtClean="0"/>
              <a:t>15-08-2024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6F155-44FA-4C31-936E-ACDDBFBB9F6D}" type="slidenum">
              <a:rPr lang="en-IN" smtClean="0"/>
              <a:t>‹#›</a:t>
            </a:fld>
            <a:endParaRPr lang="en-IN"/>
          </a:p>
        </p:txBody>
      </p:sp>
    </p:spTree>
    <p:extLst>
      <p:ext uri="{BB962C8B-B14F-4D97-AF65-F5344CB8AC3E}">
        <p14:creationId xmlns:p14="http://schemas.microsoft.com/office/powerpoint/2010/main" val="20097614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D258F5F-716D-41DD-999E-446E94DB9130}" type="datetimeFigureOut">
              <a:rPr lang="en-IN" smtClean="0"/>
              <a:t>15-08-2024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6F155-44FA-4C31-936E-ACDDBFBB9F6D}" type="slidenum">
              <a:rPr lang="en-IN" smtClean="0"/>
              <a:t>‹#›</a:t>
            </a:fld>
            <a:endParaRPr lang="en-IN"/>
          </a:p>
        </p:txBody>
      </p:sp>
    </p:spTree>
    <p:extLst>
      <p:ext uri="{BB962C8B-B14F-4D97-AF65-F5344CB8AC3E}">
        <p14:creationId xmlns:p14="http://schemas.microsoft.com/office/powerpoint/2010/main" val="31860031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258F5F-716D-41DD-999E-446E94DB9130}" type="datetimeFigureOut">
              <a:rPr lang="en-IN" smtClean="0"/>
              <a:t>15-08-2024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6F155-44FA-4C31-936E-ACDDBFBB9F6D}" type="slidenum">
              <a:rPr lang="en-IN" smtClean="0"/>
              <a:t>‹#›</a:t>
            </a:fld>
            <a:endParaRPr lang="en-IN"/>
          </a:p>
        </p:txBody>
      </p:sp>
    </p:spTree>
    <p:extLst>
      <p:ext uri="{BB962C8B-B14F-4D97-AF65-F5344CB8AC3E}">
        <p14:creationId xmlns:p14="http://schemas.microsoft.com/office/powerpoint/2010/main" val="37046148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258F5F-716D-41DD-999E-446E94DB9130}" type="datetimeFigureOut">
              <a:rPr lang="en-IN" smtClean="0"/>
              <a:t>15-08-2024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46F155-44FA-4C31-936E-ACDDBFBB9F6D}" type="slidenum">
              <a:rPr lang="en-IN" smtClean="0"/>
              <a:t>‹#›</a:t>
            </a:fld>
            <a:endParaRPr lang="en-IN"/>
          </a:p>
        </p:txBody>
      </p:sp>
    </p:spTree>
    <p:extLst>
      <p:ext uri="{BB962C8B-B14F-4D97-AF65-F5344CB8AC3E}">
        <p14:creationId xmlns:p14="http://schemas.microsoft.com/office/powerpoint/2010/main" val="23424917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258F5F-716D-41DD-999E-446E94DB9130}" type="datetimeFigureOut">
              <a:rPr lang="en-IN" smtClean="0"/>
              <a:t>15-08-2024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46F155-44FA-4C31-936E-ACDDBFBB9F6D}" type="slidenum">
              <a:rPr lang="en-IN" smtClean="0"/>
              <a:t>‹#›</a:t>
            </a:fld>
            <a:endParaRPr lang="en-IN"/>
          </a:p>
        </p:txBody>
      </p:sp>
    </p:spTree>
    <p:extLst>
      <p:ext uri="{BB962C8B-B14F-4D97-AF65-F5344CB8AC3E}">
        <p14:creationId xmlns:p14="http://schemas.microsoft.com/office/powerpoint/2010/main" val="30038789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D258F5F-716D-41DD-999E-446E94DB9130}" type="datetimeFigureOut">
              <a:rPr lang="en-IN" smtClean="0"/>
              <a:t>15-08-2024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D46F155-44FA-4C31-936E-ACDDBFBB9F6D}" type="slidenum">
              <a:rPr lang="en-IN" smtClean="0"/>
              <a:t>‹#›</a:t>
            </a:fld>
            <a:endParaRPr lang="en-IN"/>
          </a:p>
        </p:txBody>
      </p:sp>
    </p:spTree>
    <p:extLst>
      <p:ext uri="{BB962C8B-B14F-4D97-AF65-F5344CB8AC3E}">
        <p14:creationId xmlns:p14="http://schemas.microsoft.com/office/powerpoint/2010/main" val="11014136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D258F5F-716D-41DD-999E-446E94DB9130}" type="datetimeFigureOut">
              <a:rPr lang="en-IN" smtClean="0"/>
              <a:t>15-08-2024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D46F155-44FA-4C31-936E-ACDDBFBB9F6D}" type="slidenum">
              <a:rPr lang="en-IN" smtClean="0"/>
              <a:t>‹#›</a:t>
            </a:fld>
            <a:endParaRPr lang="en-IN"/>
          </a:p>
        </p:txBody>
      </p:sp>
    </p:spTree>
    <p:extLst>
      <p:ext uri="{BB962C8B-B14F-4D97-AF65-F5344CB8AC3E}">
        <p14:creationId xmlns:p14="http://schemas.microsoft.com/office/powerpoint/2010/main" val="21149986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D258F5F-716D-41DD-999E-446E94DB9130}" type="datetimeFigureOut">
              <a:rPr lang="en-IN" smtClean="0"/>
              <a:t>15-08-2024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D46F155-44FA-4C31-936E-ACDDBFBB9F6D}" type="slidenum">
              <a:rPr lang="en-IN" smtClean="0"/>
              <a:t>‹#›</a:t>
            </a:fld>
            <a:endParaRPr lang="en-IN"/>
          </a:p>
        </p:txBody>
      </p:sp>
    </p:spTree>
    <p:extLst>
      <p:ext uri="{BB962C8B-B14F-4D97-AF65-F5344CB8AC3E}">
        <p14:creationId xmlns:p14="http://schemas.microsoft.com/office/powerpoint/2010/main" val="36549595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58F5F-716D-41DD-999E-446E94DB9130}" type="datetimeFigureOut">
              <a:rPr lang="en-IN" smtClean="0"/>
              <a:t>15-08-2024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46F155-44FA-4C31-936E-ACDDBFBB9F6D}" type="slidenum">
              <a:rPr lang="en-IN" smtClean="0"/>
              <a:t>‹#›</a:t>
            </a:fld>
            <a:endParaRPr lang="en-IN"/>
          </a:p>
        </p:txBody>
      </p:sp>
    </p:spTree>
    <p:extLst>
      <p:ext uri="{BB962C8B-B14F-4D97-AF65-F5344CB8AC3E}">
        <p14:creationId xmlns:p14="http://schemas.microsoft.com/office/powerpoint/2010/main" val="35092555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58F5F-716D-41DD-999E-446E94DB9130}" type="datetimeFigureOut">
              <a:rPr lang="en-IN" smtClean="0"/>
              <a:t>15-08-2024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46F155-44FA-4C31-936E-ACDDBFBB9F6D}" type="slidenum">
              <a:rPr lang="en-IN" smtClean="0"/>
              <a:t>‹#›</a:t>
            </a:fld>
            <a:endParaRPr lang="en-IN"/>
          </a:p>
        </p:txBody>
      </p:sp>
    </p:spTree>
    <p:extLst>
      <p:ext uri="{BB962C8B-B14F-4D97-AF65-F5344CB8AC3E}">
        <p14:creationId xmlns:p14="http://schemas.microsoft.com/office/powerpoint/2010/main" val="134797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Sections">
    <p:spTree>
      <p:nvGrpSpPr>
        <p:cNvPr id="1" name=""/>
        <p:cNvGrpSpPr/>
        <p:nvPr/>
      </p:nvGrpSpPr>
      <p:grpSpPr>
        <a:xfrm>
          <a:off x="0" y="0"/>
          <a:ext cx="0" cy="0"/>
          <a:chOff x="0" y="0"/>
          <a:chExt cx="0" cy="0"/>
        </a:xfrm>
      </p:grpSpPr>
      <p:sp>
        <p:nvSpPr>
          <p:cNvPr id="1048658" name="Title 1"/>
          <p:cNvSpPr>
            <a:spLocks noGrp="1"/>
          </p:cNvSpPr>
          <p:nvPr>
            <p:ph type="title"/>
          </p:nvPr>
        </p:nvSpPr>
        <p:spPr>
          <a:xfrm>
            <a:off x="466725" y="688289"/>
            <a:ext cx="5629275" cy="2689838"/>
          </a:xfrm>
        </p:spPr>
        <p:txBody>
          <a:bodyPr anchor="t">
            <a:noAutofit/>
          </a:bodyPr>
          <a:lstStyle>
            <a:lvl1pPr>
              <a:defRPr sz="6000" b="0">
                <a:latin typeface="+mn-lt"/>
              </a:defRPr>
            </a:lvl1pPr>
          </a:lstStyle>
          <a:p>
            <a:r>
              <a:rPr lang="en-US" dirty="0"/>
              <a:t>Click to edit Master title</a:t>
            </a:r>
          </a:p>
        </p:txBody>
      </p:sp>
      <p:sp>
        <p:nvSpPr>
          <p:cNvPr id="1048659" name="Slide Number Placeholder 5"/>
          <p:cNvSpPr>
            <a:spLocks noGrp="1"/>
          </p:cNvSpPr>
          <p:nvPr>
            <p:ph type="sldNum" sz="quarter" idx="12"/>
          </p:nvPr>
        </p:nvSpPr>
        <p:spPr/>
        <p:txBody>
          <a:bodyPr/>
          <a:lstStyle/>
          <a:p>
            <a:fld id="{B4E73946-9152-2148-B286-BEF1B04A8193}" type="slidenum">
              <a:rPr lang="en-US" smtClean="0"/>
              <a:t>‹#›</a:t>
            </a:fld>
            <a:endParaRPr lang="en-US"/>
          </a:p>
        </p:txBody>
      </p:sp>
      <p:sp>
        <p:nvSpPr>
          <p:cNvPr id="1048660" name="Text Placeholder 10"/>
          <p:cNvSpPr>
            <a:spLocks noGrp="1"/>
          </p:cNvSpPr>
          <p:nvPr>
            <p:ph type="body" sz="quarter" idx="16"/>
          </p:nvPr>
        </p:nvSpPr>
        <p:spPr>
          <a:xfrm>
            <a:off x="6961909" y="1030325"/>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1048661" name="Text Placeholder 10"/>
          <p:cNvSpPr>
            <a:spLocks noGrp="1"/>
          </p:cNvSpPr>
          <p:nvPr>
            <p:ph type="body" sz="quarter" idx="17"/>
          </p:nvPr>
        </p:nvSpPr>
        <p:spPr>
          <a:xfrm>
            <a:off x="6961909" y="1632997"/>
            <a:ext cx="4763366" cy="1193330"/>
          </a:xfrm>
        </p:spPr>
        <p:txBody>
          <a:bodyPr>
            <a:normAutofit/>
          </a:bodyPr>
          <a:lstStyle>
            <a:lvl1pPr marL="0" indent="0">
              <a:buNone/>
              <a:defRPr sz="1600"/>
            </a:lvl1pPr>
          </a:lstStyle>
          <a:p>
            <a:pPr lvl="0"/>
            <a:r>
              <a:rPr lang="en-US" dirty="0"/>
              <a:t>Click to edit Master text styles</a:t>
            </a:r>
          </a:p>
        </p:txBody>
      </p:sp>
      <p:sp>
        <p:nvSpPr>
          <p:cNvPr id="1048662" name="Line"/>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1048663" name="Text Placeholder 10"/>
          <p:cNvSpPr>
            <a:spLocks noGrp="1"/>
          </p:cNvSpPr>
          <p:nvPr>
            <p:ph type="body" sz="quarter" idx="18"/>
          </p:nvPr>
        </p:nvSpPr>
        <p:spPr>
          <a:xfrm>
            <a:off x="6961909" y="2836716"/>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1048664" name="Text Placeholder 10"/>
          <p:cNvSpPr>
            <a:spLocks noGrp="1"/>
          </p:cNvSpPr>
          <p:nvPr>
            <p:ph type="body" sz="quarter" idx="19"/>
          </p:nvPr>
        </p:nvSpPr>
        <p:spPr>
          <a:xfrm>
            <a:off x="6961909" y="3439389"/>
            <a:ext cx="4763366" cy="1411538"/>
          </a:xfrm>
        </p:spPr>
        <p:txBody>
          <a:bodyPr>
            <a:normAutofit/>
          </a:bodyPr>
          <a:lstStyle>
            <a:lvl1pPr marL="0" indent="0">
              <a:buNone/>
              <a:defRPr sz="1600"/>
            </a:lvl1pPr>
          </a:lstStyle>
          <a:p>
            <a:pPr lvl="0"/>
            <a:r>
              <a:rPr lang="en-US" dirty="0"/>
              <a:t>Click to edit Master text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D258F5F-716D-41DD-999E-446E94DB9130}" type="datetimeFigureOut">
              <a:rPr lang="en-IN" smtClean="0"/>
              <a:t>15-08-2024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6F155-44FA-4C31-936E-ACDDBFBB9F6D}" type="slidenum">
              <a:rPr lang="en-IN" smtClean="0"/>
              <a:t>‹#›</a:t>
            </a:fld>
            <a:endParaRPr lang="en-IN"/>
          </a:p>
        </p:txBody>
      </p:sp>
    </p:spTree>
    <p:extLst>
      <p:ext uri="{BB962C8B-B14F-4D97-AF65-F5344CB8AC3E}">
        <p14:creationId xmlns:p14="http://schemas.microsoft.com/office/powerpoint/2010/main" val="20236113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D258F5F-716D-41DD-999E-446E94DB9130}" type="datetimeFigureOut">
              <a:rPr lang="en-IN" smtClean="0"/>
              <a:t>15-08-2024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6F155-44FA-4C31-936E-ACDDBFBB9F6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236207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258F5F-716D-41DD-999E-446E94DB9130}" type="datetimeFigureOut">
              <a:rPr lang="en-IN" smtClean="0"/>
              <a:t>15-08-2024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6F155-44FA-4C31-936E-ACDDBFBB9F6D}" type="slidenum">
              <a:rPr lang="en-IN" smtClean="0"/>
              <a:t>‹#›</a:t>
            </a:fld>
            <a:endParaRPr lang="en-IN"/>
          </a:p>
        </p:txBody>
      </p:sp>
    </p:spTree>
    <p:extLst>
      <p:ext uri="{BB962C8B-B14F-4D97-AF65-F5344CB8AC3E}">
        <p14:creationId xmlns:p14="http://schemas.microsoft.com/office/powerpoint/2010/main" val="29971822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D258F5F-716D-41DD-999E-446E94DB9130}" type="datetimeFigureOut">
              <a:rPr lang="en-IN" smtClean="0"/>
              <a:t>15-08-2024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6F155-44FA-4C31-936E-ACDDBFBB9F6D}" type="slidenum">
              <a:rPr lang="en-IN" smtClean="0"/>
              <a:t>‹#›</a:t>
            </a:fld>
            <a:endParaRPr lang="en-IN"/>
          </a:p>
        </p:txBody>
      </p:sp>
    </p:spTree>
    <p:extLst>
      <p:ext uri="{BB962C8B-B14F-4D97-AF65-F5344CB8AC3E}">
        <p14:creationId xmlns:p14="http://schemas.microsoft.com/office/powerpoint/2010/main" val="1800521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D258F5F-716D-41DD-999E-446E94DB9130}" type="datetimeFigureOut">
              <a:rPr lang="en-IN" smtClean="0"/>
              <a:t>15-08-2024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6F155-44FA-4C31-936E-ACDDBFBB9F6D}" type="slidenum">
              <a:rPr lang="en-IN" smtClean="0"/>
              <a:t>‹#›</a:t>
            </a:fld>
            <a:endParaRPr lang="en-IN"/>
          </a:p>
        </p:txBody>
      </p:sp>
    </p:spTree>
    <p:extLst>
      <p:ext uri="{BB962C8B-B14F-4D97-AF65-F5344CB8AC3E}">
        <p14:creationId xmlns:p14="http://schemas.microsoft.com/office/powerpoint/2010/main" val="42500207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258F5F-716D-41DD-999E-446E94DB9130}" type="datetimeFigureOut">
              <a:rPr lang="en-IN" smtClean="0"/>
              <a:t>15-08-2024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6F155-44FA-4C31-936E-ACDDBFBB9F6D}" type="slidenum">
              <a:rPr lang="en-IN" smtClean="0"/>
              <a:t>‹#›</a:t>
            </a:fld>
            <a:endParaRPr lang="en-IN"/>
          </a:p>
        </p:txBody>
      </p:sp>
    </p:spTree>
    <p:extLst>
      <p:ext uri="{BB962C8B-B14F-4D97-AF65-F5344CB8AC3E}">
        <p14:creationId xmlns:p14="http://schemas.microsoft.com/office/powerpoint/2010/main" val="110281328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258F5F-716D-41DD-999E-446E94DB9130}" type="datetimeFigureOut">
              <a:rPr lang="en-IN" smtClean="0"/>
              <a:t>15-08-2024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6F155-44FA-4C31-936E-ACDDBFBB9F6D}" type="slidenum">
              <a:rPr lang="en-IN" smtClean="0"/>
              <a:t>‹#›</a:t>
            </a:fld>
            <a:endParaRPr lang="en-IN"/>
          </a:p>
        </p:txBody>
      </p:sp>
    </p:spTree>
    <p:extLst>
      <p:ext uri="{BB962C8B-B14F-4D97-AF65-F5344CB8AC3E}">
        <p14:creationId xmlns:p14="http://schemas.microsoft.com/office/powerpoint/2010/main" val="2001105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Section">
    <p:spTree>
      <p:nvGrpSpPr>
        <p:cNvPr id="1" name=""/>
        <p:cNvGrpSpPr/>
        <p:nvPr/>
      </p:nvGrpSpPr>
      <p:grpSpPr>
        <a:xfrm>
          <a:off x="0" y="0"/>
          <a:ext cx="0" cy="0"/>
          <a:chOff x="0" y="0"/>
          <a:chExt cx="0" cy="0"/>
        </a:xfrm>
      </p:grpSpPr>
      <p:sp>
        <p:nvSpPr>
          <p:cNvPr id="1048684" name="Title 1"/>
          <p:cNvSpPr>
            <a:spLocks noGrp="1"/>
          </p:cNvSpPr>
          <p:nvPr>
            <p:ph type="title"/>
          </p:nvPr>
        </p:nvSpPr>
        <p:spPr>
          <a:xfrm>
            <a:off x="466725" y="688289"/>
            <a:ext cx="5629275" cy="2138039"/>
          </a:xfrm>
        </p:spPr>
        <p:txBody>
          <a:bodyPr anchor="t">
            <a:noAutofit/>
          </a:bodyPr>
          <a:lstStyle>
            <a:lvl1pPr>
              <a:defRPr sz="6000" b="0">
                <a:latin typeface="+mn-lt"/>
              </a:defRPr>
            </a:lvl1pPr>
          </a:lstStyle>
          <a:p>
            <a:r>
              <a:rPr lang="en-US" dirty="0"/>
              <a:t>Click to edit Master title</a:t>
            </a:r>
          </a:p>
        </p:txBody>
      </p:sp>
      <p:sp>
        <p:nvSpPr>
          <p:cNvPr id="1048685" name="Slide Number Placeholder 5"/>
          <p:cNvSpPr>
            <a:spLocks noGrp="1"/>
          </p:cNvSpPr>
          <p:nvPr>
            <p:ph type="sldNum" sz="quarter" idx="12"/>
          </p:nvPr>
        </p:nvSpPr>
        <p:spPr/>
        <p:txBody>
          <a:bodyPr/>
          <a:lstStyle/>
          <a:p>
            <a:fld id="{B4E73946-9152-2148-B286-BEF1B04A8193}" type="slidenum">
              <a:rPr lang="en-US" smtClean="0"/>
              <a:t>‹#›</a:t>
            </a:fld>
            <a:endParaRPr lang="en-US"/>
          </a:p>
        </p:txBody>
      </p:sp>
      <p:sp>
        <p:nvSpPr>
          <p:cNvPr id="1048686" name="Text Placeholder 10"/>
          <p:cNvSpPr>
            <a:spLocks noGrp="1"/>
          </p:cNvSpPr>
          <p:nvPr>
            <p:ph type="body" sz="quarter" idx="13"/>
          </p:nvPr>
        </p:nvSpPr>
        <p:spPr>
          <a:xfrm>
            <a:off x="592281" y="3429000"/>
            <a:ext cx="5143501" cy="2380243"/>
          </a:xfrm>
        </p:spPr>
        <p:txBody>
          <a:bodyPr>
            <a:normAutofit/>
          </a:bodyPr>
          <a:lstStyle>
            <a:lvl1pPr marL="0" indent="0">
              <a:buNone/>
              <a:defRPr sz="1600"/>
            </a:lvl1pPr>
          </a:lstStyle>
          <a:p>
            <a:pPr lvl="0"/>
            <a:r>
              <a:rPr lang="en-US" dirty="0"/>
              <a:t>Click to edit Master text styles</a:t>
            </a:r>
          </a:p>
        </p:txBody>
      </p:sp>
      <p:sp>
        <p:nvSpPr>
          <p:cNvPr id="1048687" name="Text Placeholder 10"/>
          <p:cNvSpPr>
            <a:spLocks noGrp="1"/>
          </p:cNvSpPr>
          <p:nvPr>
            <p:ph type="body" sz="quarter" idx="14"/>
          </p:nvPr>
        </p:nvSpPr>
        <p:spPr>
          <a:xfrm>
            <a:off x="592282" y="2826327"/>
            <a:ext cx="5143500"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1048688" name="Line"/>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1048689" name="Picture Placeholder 11"/>
          <p:cNvSpPr>
            <a:spLocks noGrp="1"/>
          </p:cNvSpPr>
          <p:nvPr>
            <p:ph type="pic" sz="quarter" idx="18"/>
          </p:nvPr>
        </p:nvSpPr>
        <p:spPr>
          <a:xfrm>
            <a:off x="6096000" y="1153397"/>
            <a:ext cx="5629275" cy="4499259"/>
          </a:xfrm>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Sections and Image 2">
    <p:spTree>
      <p:nvGrpSpPr>
        <p:cNvPr id="1" name=""/>
        <p:cNvGrpSpPr/>
        <p:nvPr/>
      </p:nvGrpSpPr>
      <p:grpSpPr>
        <a:xfrm>
          <a:off x="0" y="0"/>
          <a:ext cx="0" cy="0"/>
          <a:chOff x="0" y="0"/>
          <a:chExt cx="0" cy="0"/>
        </a:xfrm>
      </p:grpSpPr>
      <p:sp>
        <p:nvSpPr>
          <p:cNvPr id="1048676" name="Title 1"/>
          <p:cNvSpPr>
            <a:spLocks noGrp="1"/>
          </p:cNvSpPr>
          <p:nvPr>
            <p:ph type="title"/>
          </p:nvPr>
        </p:nvSpPr>
        <p:spPr>
          <a:xfrm>
            <a:off x="466725" y="688289"/>
            <a:ext cx="5629275" cy="2689838"/>
          </a:xfrm>
        </p:spPr>
        <p:txBody>
          <a:bodyPr anchor="t">
            <a:noAutofit/>
          </a:bodyPr>
          <a:lstStyle>
            <a:lvl1pPr>
              <a:defRPr sz="6000" b="0">
                <a:latin typeface="+mn-lt"/>
              </a:defRPr>
            </a:lvl1pPr>
          </a:lstStyle>
          <a:p>
            <a:r>
              <a:rPr lang="en-US" dirty="0"/>
              <a:t>Click to edit Master title</a:t>
            </a:r>
          </a:p>
        </p:txBody>
      </p:sp>
      <p:sp>
        <p:nvSpPr>
          <p:cNvPr id="1048677" name="Slide Number Placeholder 5"/>
          <p:cNvSpPr>
            <a:spLocks noGrp="1"/>
          </p:cNvSpPr>
          <p:nvPr>
            <p:ph type="sldNum" sz="quarter" idx="12"/>
          </p:nvPr>
        </p:nvSpPr>
        <p:spPr/>
        <p:txBody>
          <a:bodyPr/>
          <a:lstStyle/>
          <a:p>
            <a:fld id="{B4E73946-9152-2148-B286-BEF1B04A8193}" type="slidenum">
              <a:rPr lang="en-US" smtClean="0"/>
              <a:t>‹#›</a:t>
            </a:fld>
            <a:endParaRPr lang="en-US"/>
          </a:p>
        </p:txBody>
      </p:sp>
      <p:sp>
        <p:nvSpPr>
          <p:cNvPr id="1048678" name="Text Placeholder 10"/>
          <p:cNvSpPr>
            <a:spLocks noGrp="1"/>
          </p:cNvSpPr>
          <p:nvPr>
            <p:ph type="body" sz="quarter" idx="16"/>
          </p:nvPr>
        </p:nvSpPr>
        <p:spPr>
          <a:xfrm>
            <a:off x="6961909" y="1030325"/>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1048679" name="Text Placeholder 10"/>
          <p:cNvSpPr>
            <a:spLocks noGrp="1"/>
          </p:cNvSpPr>
          <p:nvPr>
            <p:ph type="body" sz="quarter" idx="17"/>
          </p:nvPr>
        </p:nvSpPr>
        <p:spPr>
          <a:xfrm>
            <a:off x="6961909" y="1632997"/>
            <a:ext cx="4763366" cy="1193330"/>
          </a:xfrm>
        </p:spPr>
        <p:txBody>
          <a:bodyPr>
            <a:normAutofit/>
          </a:bodyPr>
          <a:lstStyle>
            <a:lvl1pPr marL="0" indent="0">
              <a:buNone/>
              <a:defRPr sz="1600"/>
            </a:lvl1pPr>
          </a:lstStyle>
          <a:p>
            <a:pPr lvl="0"/>
            <a:r>
              <a:rPr lang="en-US" dirty="0"/>
              <a:t>Click to edit Master text styles</a:t>
            </a:r>
          </a:p>
        </p:txBody>
      </p:sp>
      <p:sp>
        <p:nvSpPr>
          <p:cNvPr id="1048680" name="Line"/>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1048681" name="Text Placeholder 10"/>
          <p:cNvSpPr>
            <a:spLocks noGrp="1"/>
          </p:cNvSpPr>
          <p:nvPr>
            <p:ph type="body" sz="quarter" idx="18"/>
          </p:nvPr>
        </p:nvSpPr>
        <p:spPr>
          <a:xfrm>
            <a:off x="6961909" y="2836716"/>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1048682" name="Text Placeholder 10"/>
          <p:cNvSpPr>
            <a:spLocks noGrp="1"/>
          </p:cNvSpPr>
          <p:nvPr>
            <p:ph type="body" sz="quarter" idx="19"/>
          </p:nvPr>
        </p:nvSpPr>
        <p:spPr>
          <a:xfrm>
            <a:off x="6961909" y="3439389"/>
            <a:ext cx="4763366" cy="1411538"/>
          </a:xfrm>
        </p:spPr>
        <p:txBody>
          <a:bodyPr>
            <a:normAutofit/>
          </a:bodyPr>
          <a:lstStyle>
            <a:lvl1pPr marL="0" indent="0">
              <a:buNone/>
              <a:defRPr sz="1600"/>
            </a:lvl1pPr>
          </a:lstStyle>
          <a:p>
            <a:pPr lvl="0"/>
            <a:r>
              <a:rPr lang="en-US" dirty="0"/>
              <a:t>Click to edit Master text styles</a:t>
            </a:r>
          </a:p>
        </p:txBody>
      </p:sp>
      <p:sp>
        <p:nvSpPr>
          <p:cNvPr id="1048683" name="Picture Placeholder 11"/>
          <p:cNvSpPr>
            <a:spLocks noGrp="1"/>
          </p:cNvSpPr>
          <p:nvPr>
            <p:ph type="pic" sz="quarter" idx="20"/>
          </p:nvPr>
        </p:nvSpPr>
        <p:spPr>
          <a:xfrm>
            <a:off x="592282" y="3616037"/>
            <a:ext cx="5503718" cy="2071901"/>
          </a:xfrm>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9" name="Title 1"/>
          <p:cNvSpPr>
            <a:spLocks noGrp="1"/>
          </p:cNvSpPr>
          <p:nvPr>
            <p:ph type="title"/>
          </p:nvPr>
        </p:nvSpPr>
        <p:spPr/>
        <p:txBody>
          <a:bodyPr/>
          <a:lstStyle/>
          <a:p>
            <a:r>
              <a:rPr lang="en-US" dirty="0"/>
              <a:t>Click to edit Master title style</a:t>
            </a:r>
          </a:p>
        </p:txBody>
      </p:sp>
      <p:sp>
        <p:nvSpPr>
          <p:cNvPr id="1048650" name="Date Placeholder 2"/>
          <p:cNvSpPr>
            <a:spLocks noGrp="1"/>
          </p:cNvSpPr>
          <p:nvPr>
            <p:ph type="dt" sz="half" idx="10"/>
          </p:nvPr>
        </p:nvSpPr>
        <p:spPr>
          <a:xfrm>
            <a:off x="838200" y="6356748"/>
            <a:ext cx="2743200" cy="364331"/>
          </a:xfrm>
          <a:prstGeom prst="rect">
            <a:avLst/>
          </a:prstGeom>
        </p:spPr>
        <p:txBody>
          <a:bodyPr/>
          <a:lstStyle/>
          <a:p>
            <a:endParaRPr lang="en-US"/>
          </a:p>
        </p:txBody>
      </p:sp>
      <p:sp>
        <p:nvSpPr>
          <p:cNvPr id="1048651" name="Footer Placeholder 3"/>
          <p:cNvSpPr>
            <a:spLocks noGrp="1"/>
          </p:cNvSpPr>
          <p:nvPr>
            <p:ph type="ftr" sz="quarter" idx="11"/>
          </p:nvPr>
        </p:nvSpPr>
        <p:spPr>
          <a:xfrm>
            <a:off x="4038600" y="6356748"/>
            <a:ext cx="4114800" cy="364331"/>
          </a:xfrm>
          <a:prstGeom prst="rect">
            <a:avLst/>
          </a:prstGeom>
        </p:spPr>
        <p:txBody>
          <a:bodyPr/>
          <a:lstStyle/>
          <a:p>
            <a:endParaRPr lang="en-US"/>
          </a:p>
        </p:txBody>
      </p:sp>
      <p:sp>
        <p:nvSpPr>
          <p:cNvPr id="1048652" name="Slide Number Placeholder 4"/>
          <p:cNvSpPr>
            <a:spLocks noGrp="1"/>
          </p:cNvSpPr>
          <p:nvPr>
            <p:ph type="sldNum" sz="quarter" idx="12"/>
          </p:nvPr>
        </p:nvSpPr>
        <p:spPr/>
        <p:txBody>
          <a:bodyPr/>
          <a:lstStyle/>
          <a:p>
            <a:fld id="{B4E73946-9152-2148-B286-BEF1B04A819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73" name="Date Placeholder 1"/>
          <p:cNvSpPr>
            <a:spLocks noGrp="1"/>
          </p:cNvSpPr>
          <p:nvPr>
            <p:ph type="dt" sz="half" idx="10"/>
          </p:nvPr>
        </p:nvSpPr>
        <p:spPr>
          <a:xfrm>
            <a:off x="838200" y="6356748"/>
            <a:ext cx="2743200" cy="364331"/>
          </a:xfrm>
          <a:prstGeom prst="rect">
            <a:avLst/>
          </a:prstGeom>
        </p:spPr>
        <p:txBody>
          <a:bodyPr/>
          <a:lstStyle/>
          <a:p>
            <a:endParaRPr lang="en-US"/>
          </a:p>
        </p:txBody>
      </p:sp>
      <p:sp>
        <p:nvSpPr>
          <p:cNvPr id="1048674" name="Footer Placeholder 2"/>
          <p:cNvSpPr>
            <a:spLocks noGrp="1"/>
          </p:cNvSpPr>
          <p:nvPr>
            <p:ph type="ftr" sz="quarter" idx="11"/>
          </p:nvPr>
        </p:nvSpPr>
        <p:spPr>
          <a:xfrm>
            <a:off x="4038600" y="6356748"/>
            <a:ext cx="4114800" cy="364331"/>
          </a:xfrm>
          <a:prstGeom prst="rect">
            <a:avLst/>
          </a:prstGeom>
        </p:spPr>
        <p:txBody>
          <a:bodyPr/>
          <a:lstStyle/>
          <a:p>
            <a:endParaRPr lang="en-US"/>
          </a:p>
        </p:txBody>
      </p:sp>
      <p:sp>
        <p:nvSpPr>
          <p:cNvPr id="1048675" name="Slide Number Placeholder 3"/>
          <p:cNvSpPr>
            <a:spLocks noGrp="1"/>
          </p:cNvSpPr>
          <p:nvPr>
            <p:ph type="sldNum" sz="quarter" idx="12"/>
          </p:nvPr>
        </p:nvSpPr>
        <p:spPr/>
        <p:txBody>
          <a:bodyPr/>
          <a:lstStyle/>
          <a:p>
            <a:fld id="{B4E73946-9152-2148-B286-BEF1B04A819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048653" name="Title 1"/>
          <p:cNvSpPr>
            <a:spLocks noGrp="1"/>
          </p:cNvSpPr>
          <p:nvPr>
            <p:ph type="title"/>
          </p:nvPr>
        </p:nvSpPr>
        <p:spPr>
          <a:xfrm>
            <a:off x="6477000" y="688288"/>
            <a:ext cx="4433455" cy="3966824"/>
          </a:xfrm>
        </p:spPr>
        <p:txBody>
          <a:bodyPr anchor="t">
            <a:noAutofit/>
          </a:bodyPr>
          <a:lstStyle>
            <a:lvl1pPr>
              <a:defRPr sz="7500" b="0">
                <a:latin typeface="+mn-lt"/>
              </a:defRPr>
            </a:lvl1pPr>
          </a:lstStyle>
          <a:p>
            <a:r>
              <a:rPr lang="en-US" dirty="0"/>
              <a:t>Click to edit Master title</a:t>
            </a:r>
          </a:p>
        </p:txBody>
      </p:sp>
      <p:sp>
        <p:nvSpPr>
          <p:cNvPr id="1048654" name="Slide Number Placeholder 5"/>
          <p:cNvSpPr>
            <a:spLocks noGrp="1"/>
          </p:cNvSpPr>
          <p:nvPr>
            <p:ph type="sldNum" sz="quarter" idx="12"/>
          </p:nvPr>
        </p:nvSpPr>
        <p:spPr/>
        <p:txBody>
          <a:bodyPr/>
          <a:lstStyle/>
          <a:p>
            <a:fld id="{B4E73946-9152-2148-B286-BEF1B04A8193}" type="slidenum">
              <a:rPr lang="en-US" smtClean="0"/>
              <a:t>‹#›</a:t>
            </a:fld>
            <a:endParaRPr lang="en-US" dirty="0"/>
          </a:p>
        </p:txBody>
      </p:sp>
      <p:sp>
        <p:nvSpPr>
          <p:cNvPr id="1048655" name="Picture Placeholder 11"/>
          <p:cNvSpPr>
            <a:spLocks noGrp="1"/>
          </p:cNvSpPr>
          <p:nvPr>
            <p:ph type="pic" sz="quarter" idx="18"/>
          </p:nvPr>
        </p:nvSpPr>
        <p:spPr>
          <a:xfrm>
            <a:off x="0" y="0"/>
            <a:ext cx="6096000" cy="6857996"/>
          </a:xfrm>
        </p:spPr>
        <p:txBody>
          <a:bodyPr/>
          <a:lstStyle/>
          <a:p>
            <a:endParaRPr lang="en-US"/>
          </a:p>
        </p:txBody>
      </p:sp>
      <p:sp>
        <p:nvSpPr>
          <p:cNvPr id="1048656" name="Text Placeholder 10"/>
          <p:cNvSpPr>
            <a:spLocks noGrp="1"/>
          </p:cNvSpPr>
          <p:nvPr>
            <p:ph type="body" sz="quarter" idx="16"/>
          </p:nvPr>
        </p:nvSpPr>
        <p:spPr>
          <a:xfrm>
            <a:off x="6511636" y="5936851"/>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21" Type="http://schemas.openxmlformats.org/officeDocument/2006/relationships/image" Target="../media/image2.png"/><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theme" Target="../theme/theme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image" Target="../media/image5.png"/><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image" Target="../media/image4.png"/><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theme" Target="../theme/theme3.xml"/><Relationship Id="rId3" Type="http://schemas.openxmlformats.org/officeDocument/2006/relationships/slideLayout" Target="../slideLayouts/slideLayout32.xml"/><Relationship Id="rId21" Type="http://schemas.openxmlformats.org/officeDocument/2006/relationships/image" Target="../media/image4.png"/><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image" Target="../media/image3.png"/><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image" Target="../media/image2.png"/><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523"/>
            <a:ext cx="10515600" cy="1325165"/>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838200" y="1825229"/>
            <a:ext cx="10515600" cy="43517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Slide Number Placeholder 5"/>
          <p:cNvSpPr>
            <a:spLocks noGrp="1"/>
          </p:cNvSpPr>
          <p:nvPr>
            <p:ph type="sldNum" sz="quarter" idx="4"/>
          </p:nvPr>
        </p:nvSpPr>
        <p:spPr>
          <a:xfrm>
            <a:off x="11353800" y="323958"/>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t>‹#›</a:t>
            </a:fld>
            <a:endParaRPr lang="en-US" dirty="0"/>
          </a:p>
        </p:txBody>
      </p:sp>
      <p:grpSp>
        <p:nvGrpSpPr>
          <p:cNvPr id="12" name="Group"/>
          <p:cNvGrpSpPr/>
          <p:nvPr userDrawn="1"/>
        </p:nvGrpSpPr>
        <p:grpSpPr>
          <a:xfrm>
            <a:off x="11350549" y="6275881"/>
            <a:ext cx="378619" cy="267073"/>
            <a:chOff x="0" y="0"/>
            <a:chExt cx="504824" cy="356095"/>
          </a:xfrm>
        </p:grpSpPr>
        <p:sp>
          <p:nvSpPr>
            <p:cNvPr id="1048579" name="Line"/>
            <p:cNvSpPr/>
            <p:nvPr/>
          </p:nvSpPr>
          <p:spPr>
            <a:xfrm>
              <a:off x="0" y="180134"/>
              <a:ext cx="504825" cy="1"/>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sp>
          <p:nvSpPr>
            <p:cNvPr id="1048580" name="Line"/>
            <p:cNvSpPr/>
            <p:nvPr/>
          </p:nvSpPr>
          <p:spPr>
            <a:xfrm>
              <a:off x="324689" y="0"/>
              <a:ext cx="177185" cy="177184"/>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sp>
          <p:nvSpPr>
            <p:cNvPr id="1048581" name="Line"/>
            <p:cNvSpPr/>
            <p:nvPr/>
          </p:nvSpPr>
          <p:spPr>
            <a:xfrm flipV="1">
              <a:off x="324689" y="178911"/>
              <a:ext cx="177185" cy="177185"/>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grpSp>
      <p:sp>
        <p:nvSpPr>
          <p:cNvPr id="1048582" name="textruta 3"/>
          <p:cNvSpPr txBox="1"/>
          <p:nvPr userDrawn="1"/>
        </p:nvSpPr>
        <p:spPr>
          <a:xfrm>
            <a:off x="10707476" y="6260827"/>
            <a:ext cx="759780" cy="300082"/>
          </a:xfrm>
          <a:prstGeom prst="rect">
            <a:avLst/>
          </a:prstGeom>
          <a:ln w="12700">
            <a:miter lim="400000"/>
          </a:ln>
        </p:spPr>
        <p:txBody>
          <a:bodyPr lIns="34289" rIns="34289">
            <a:spAutoFit/>
          </a:bodyPr>
          <a:lstStyle>
            <a:lvl1pPr>
              <a:lnSpc>
                <a:spcPct val="90000"/>
              </a:lnSpc>
              <a:spcBef>
                <a:spcPts val="600"/>
              </a:spcBef>
              <a:defRPr sz="2000">
                <a:solidFill>
                  <a:srgbClr val="000000"/>
                </a:solidFill>
              </a:defRPr>
            </a:lvl1pPr>
          </a:lstStyle>
          <a:p>
            <a:r>
              <a:rPr sz="1500" dirty="0"/>
              <a:t>NEXT</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D258F5F-716D-41DD-999E-446E94DB9130}" type="datetimeFigureOut">
              <a:rPr lang="en-IN" smtClean="0"/>
              <a:t>15-08-2024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46F155-44FA-4C31-936E-ACDDBFBB9F6D}" type="slidenum">
              <a:rPr lang="en-IN" smtClean="0"/>
              <a:t>‹#›</a:t>
            </a:fld>
            <a:endParaRPr lang="en-IN"/>
          </a:p>
        </p:txBody>
      </p:sp>
      <p:grpSp>
        <p:nvGrpSpPr>
          <p:cNvPr id="11" name="Group">
            <a:extLst>
              <a:ext uri="{FF2B5EF4-FFF2-40B4-BE49-F238E27FC236}">
                <a16:creationId xmlns:a16="http://schemas.microsoft.com/office/drawing/2014/main" id="{A6892851-7FBF-0656-7FC2-1A7F21C1380F}"/>
              </a:ext>
            </a:extLst>
          </p:cNvPr>
          <p:cNvGrpSpPr/>
          <p:nvPr userDrawn="1"/>
        </p:nvGrpSpPr>
        <p:grpSpPr>
          <a:xfrm>
            <a:off x="11350549" y="6275881"/>
            <a:ext cx="378619" cy="267073"/>
            <a:chOff x="0" y="0"/>
            <a:chExt cx="504824" cy="356095"/>
          </a:xfrm>
        </p:grpSpPr>
        <p:sp>
          <p:nvSpPr>
            <p:cNvPr id="12" name="Line">
              <a:extLst>
                <a:ext uri="{FF2B5EF4-FFF2-40B4-BE49-F238E27FC236}">
                  <a16:creationId xmlns:a16="http://schemas.microsoft.com/office/drawing/2014/main" id="{1555E877-7D0A-0099-741C-862D08730C48}"/>
                </a:ext>
              </a:extLst>
            </p:cNvPr>
            <p:cNvSpPr/>
            <p:nvPr/>
          </p:nvSpPr>
          <p:spPr>
            <a:xfrm>
              <a:off x="0" y="180134"/>
              <a:ext cx="504825" cy="1"/>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sp>
          <p:nvSpPr>
            <p:cNvPr id="13" name="Line">
              <a:extLst>
                <a:ext uri="{FF2B5EF4-FFF2-40B4-BE49-F238E27FC236}">
                  <a16:creationId xmlns:a16="http://schemas.microsoft.com/office/drawing/2014/main" id="{56BC9174-5102-EFE3-1880-7742D2C7B521}"/>
                </a:ext>
              </a:extLst>
            </p:cNvPr>
            <p:cNvSpPr/>
            <p:nvPr/>
          </p:nvSpPr>
          <p:spPr>
            <a:xfrm>
              <a:off x="324689" y="0"/>
              <a:ext cx="177185" cy="177184"/>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sp>
          <p:nvSpPr>
            <p:cNvPr id="15" name="Line">
              <a:extLst>
                <a:ext uri="{FF2B5EF4-FFF2-40B4-BE49-F238E27FC236}">
                  <a16:creationId xmlns:a16="http://schemas.microsoft.com/office/drawing/2014/main" id="{28AE044B-E23C-24E4-97A2-EBCE407A7B34}"/>
                </a:ext>
              </a:extLst>
            </p:cNvPr>
            <p:cNvSpPr/>
            <p:nvPr/>
          </p:nvSpPr>
          <p:spPr>
            <a:xfrm flipV="1">
              <a:off x="324689" y="178911"/>
              <a:ext cx="177185" cy="177185"/>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grpSp>
      <p:sp>
        <p:nvSpPr>
          <p:cNvPr id="17" name="textruta 3">
            <a:extLst>
              <a:ext uri="{FF2B5EF4-FFF2-40B4-BE49-F238E27FC236}">
                <a16:creationId xmlns:a16="http://schemas.microsoft.com/office/drawing/2014/main" id="{E765C8E4-17B8-8270-1ADE-8BFCFC735CF9}"/>
              </a:ext>
            </a:extLst>
          </p:cNvPr>
          <p:cNvSpPr txBox="1"/>
          <p:nvPr userDrawn="1"/>
        </p:nvSpPr>
        <p:spPr>
          <a:xfrm>
            <a:off x="10707476" y="6260827"/>
            <a:ext cx="759780" cy="300082"/>
          </a:xfrm>
          <a:prstGeom prst="rect">
            <a:avLst/>
          </a:prstGeom>
          <a:ln w="12700">
            <a:miter lim="400000"/>
          </a:ln>
        </p:spPr>
        <p:txBody>
          <a:bodyPr lIns="34289" rIns="34289">
            <a:spAutoFit/>
          </a:bodyPr>
          <a:lstStyle>
            <a:lvl1pPr>
              <a:lnSpc>
                <a:spcPct val="90000"/>
              </a:lnSpc>
              <a:spcBef>
                <a:spcPts val="600"/>
              </a:spcBef>
              <a:defRPr sz="2000">
                <a:solidFill>
                  <a:srgbClr val="000000"/>
                </a:solidFill>
              </a:defRPr>
            </a:lvl1pPr>
          </a:lstStyle>
          <a:p>
            <a:r>
              <a:rPr sz="1500" dirty="0"/>
              <a:t>NEXT</a:t>
            </a:r>
          </a:p>
        </p:txBody>
      </p:sp>
    </p:spTree>
    <p:extLst>
      <p:ext uri="{BB962C8B-B14F-4D97-AF65-F5344CB8AC3E}">
        <p14:creationId xmlns:p14="http://schemas.microsoft.com/office/powerpoint/2010/main" val="2566479471"/>
      </p:ext>
    </p:extLst>
  </p:cSld>
  <p:clrMap bg1="dk1" tx1="lt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D258F5F-716D-41DD-999E-446E94DB9130}" type="datetimeFigureOut">
              <a:rPr lang="en-IN" smtClean="0"/>
              <a:t>15-08-2024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46F155-44FA-4C31-936E-ACDDBFBB9F6D}" type="slidenum">
              <a:rPr lang="en-IN" smtClean="0"/>
              <a:t>‹#›</a:t>
            </a:fld>
            <a:endParaRPr lang="en-IN"/>
          </a:p>
        </p:txBody>
      </p:sp>
    </p:spTree>
    <p:extLst>
      <p:ext uri="{BB962C8B-B14F-4D97-AF65-F5344CB8AC3E}">
        <p14:creationId xmlns:p14="http://schemas.microsoft.com/office/powerpoint/2010/main" val="1492759811"/>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36.xml"/><Relationship Id="rId5" Type="http://schemas.microsoft.com/office/2007/relationships/hdphoto" Target="../media/hdphoto2.wdp"/><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0.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9"/>
          <p:cNvSpPr>
            <a:spLocks noGrp="1"/>
          </p:cNvSpPr>
          <p:nvPr>
            <p:ph type="title"/>
          </p:nvPr>
        </p:nvSpPr>
        <p:spPr>
          <a:xfrm>
            <a:off x="6125944" y="679572"/>
            <a:ext cx="6528172" cy="3966824"/>
          </a:xfrm>
        </p:spPr>
        <p:txBody>
          <a:bodyPr/>
          <a:lstStyle/>
          <a:p>
            <a:r>
              <a:rPr lang="en-US" sz="6600" dirty="0"/>
              <a:t>Gym Management System</a:t>
            </a:r>
          </a:p>
        </p:txBody>
      </p:sp>
      <p:sp>
        <p:nvSpPr>
          <p:cNvPr id="1048588" name="Slide Number Placeholder 2"/>
          <p:cNvSpPr>
            <a:spLocks noGrp="1"/>
          </p:cNvSpPr>
          <p:nvPr>
            <p:ph type="sldNum" sz="quarter" idx="12"/>
          </p:nvPr>
        </p:nvSpPr>
        <p:spPr/>
        <p:txBody>
          <a:bodyPr/>
          <a:lstStyle/>
          <a:p>
            <a:fld id="{B4E73946-9152-2148-B286-BEF1B04A8193}" type="slidenum">
              <a:rPr lang="en-US" smtClean="0"/>
              <a:t>1</a:t>
            </a:fld>
            <a:endParaRPr lang="en-US"/>
          </a:p>
        </p:txBody>
      </p:sp>
      <p:pic>
        <p:nvPicPr>
          <p:cNvPr id="2097152" name="Picture Placeholder 6"/>
          <p:cNvPicPr>
            <a:picLocks noGrp="1" noChangeAspect="1"/>
          </p:cNvPicPr>
          <p:nvPr>
            <p:ph type="pic" sz="quarter" idx="18"/>
          </p:nvPr>
        </p:nvPicPr>
        <p:blipFill>
          <a:blip r:embed="rId2"/>
          <a:srcRect l="30157" r="30157"/>
          <a:stretch>
            <a:fillRect/>
          </a:stretch>
        </p:blipFill>
        <p:spPr/>
      </p:pic>
      <p:sp>
        <p:nvSpPr>
          <p:cNvPr id="1048589" name="Text Placeholder 10"/>
          <p:cNvSpPr>
            <a:spLocks noGrp="1"/>
          </p:cNvSpPr>
          <p:nvPr>
            <p:ph type="body" sz="quarter" idx="16"/>
          </p:nvPr>
        </p:nvSpPr>
        <p:spPr>
          <a:xfrm>
            <a:off x="6511636" y="5289755"/>
            <a:ext cx="3283527" cy="1249769"/>
          </a:xfrm>
        </p:spPr>
        <p:txBody>
          <a:bodyPr>
            <a:normAutofit/>
          </a:bodyPr>
          <a:lstStyle/>
          <a:p>
            <a:r>
              <a:rPr lang="en-US" sz="3200" dirty="0"/>
              <a:t>Saurav Rawat</a:t>
            </a:r>
          </a:p>
          <a:p>
            <a:r>
              <a:rPr lang="en-US" sz="3200" dirty="0"/>
              <a:t>Shivam Sinha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p:txBody>
          <a:bodyPr/>
          <a:lstStyle/>
          <a:p>
            <a:r>
              <a:rPr lang="en-US" dirty="0"/>
              <a:t>Future Scope</a:t>
            </a:r>
            <a:endParaRPr lang="en-IN" dirty="0"/>
          </a:p>
        </p:txBody>
      </p:sp>
      <p:sp>
        <p:nvSpPr>
          <p:cNvPr id="1048616" name="Slide Number Placeholder 2"/>
          <p:cNvSpPr>
            <a:spLocks noGrp="1"/>
          </p:cNvSpPr>
          <p:nvPr>
            <p:ph type="sldNum" sz="quarter" idx="12"/>
          </p:nvPr>
        </p:nvSpPr>
        <p:spPr/>
        <p:txBody>
          <a:bodyPr/>
          <a:lstStyle/>
          <a:p>
            <a:fld id="{B4E73946-9152-2148-B286-BEF1B04A8193}" type="slidenum">
              <a:rPr lang="en-US" smtClean="0"/>
              <a:t>10</a:t>
            </a:fld>
            <a:endParaRPr lang="en-US"/>
          </a:p>
        </p:txBody>
      </p:sp>
      <p:sp>
        <p:nvSpPr>
          <p:cNvPr id="1048617" name="Text Placeholder 3"/>
          <p:cNvSpPr>
            <a:spLocks noGrp="1"/>
          </p:cNvSpPr>
          <p:nvPr>
            <p:ph type="body" sz="quarter" idx="13"/>
          </p:nvPr>
        </p:nvSpPr>
        <p:spPr>
          <a:xfrm>
            <a:off x="466725" y="3197218"/>
            <a:ext cx="3283527" cy="2380243"/>
          </a:xfrm>
        </p:spPr>
        <p:txBody>
          <a:bodyPr/>
          <a:lstStyle/>
          <a:p>
            <a:r>
              <a:rPr lang="en-US" dirty="0">
                <a:solidFill>
                  <a:schemeClr val="accent5">
                    <a:lumMod val="60000"/>
                    <a:lumOff val="40000"/>
                  </a:schemeClr>
                </a:solidFill>
              </a:rPr>
              <a:t>Processing payments, managing invoices, and tracking financial transactions manually can be error-prone and time-consuming, affecting financial accuracy and efficiency.</a:t>
            </a:r>
            <a:endParaRPr lang="en-IN" dirty="0">
              <a:solidFill>
                <a:schemeClr val="accent5">
                  <a:lumMod val="60000"/>
                  <a:lumOff val="40000"/>
                </a:schemeClr>
              </a:solidFill>
            </a:endParaRPr>
          </a:p>
        </p:txBody>
      </p:sp>
      <p:sp>
        <p:nvSpPr>
          <p:cNvPr id="1048618" name="Text Placeholder 4"/>
          <p:cNvSpPr>
            <a:spLocks noGrp="1"/>
          </p:cNvSpPr>
          <p:nvPr>
            <p:ph type="body" sz="quarter" idx="14"/>
          </p:nvPr>
        </p:nvSpPr>
        <p:spPr>
          <a:xfrm>
            <a:off x="309320" y="2442592"/>
            <a:ext cx="3988042" cy="754626"/>
          </a:xfrm>
        </p:spPr>
        <p:txBody>
          <a:bodyPr>
            <a:noAutofit/>
          </a:bodyPr>
          <a:lstStyle/>
          <a:p>
            <a:r>
              <a:rPr lang="en-IN" sz="2800" b="1" dirty="0"/>
              <a:t>Billing and Payments:</a:t>
            </a:r>
          </a:p>
        </p:txBody>
      </p:sp>
      <p:sp>
        <p:nvSpPr>
          <p:cNvPr id="1048619" name="Text Placeholder 5"/>
          <p:cNvSpPr>
            <a:spLocks noGrp="1"/>
          </p:cNvSpPr>
          <p:nvPr>
            <p:ph type="body" sz="quarter" idx="15"/>
          </p:nvPr>
        </p:nvSpPr>
        <p:spPr>
          <a:xfrm>
            <a:off x="7069013" y="2594545"/>
            <a:ext cx="3283527" cy="602673"/>
          </a:xfrm>
        </p:spPr>
        <p:txBody>
          <a:bodyPr>
            <a:normAutofit fontScale="98333"/>
          </a:bodyPr>
          <a:lstStyle/>
          <a:p>
            <a:r>
              <a:rPr lang="en-IN" sz="2800" b="1" dirty="0"/>
              <a:t>Progress Tracking:</a:t>
            </a:r>
            <a:endParaRPr lang="en-IN" sz="1400" b="1" dirty="0"/>
          </a:p>
        </p:txBody>
      </p:sp>
      <p:sp>
        <p:nvSpPr>
          <p:cNvPr id="1048621" name="Text Placeholder 7"/>
          <p:cNvSpPr>
            <a:spLocks noGrp="1"/>
          </p:cNvSpPr>
          <p:nvPr>
            <p:ph type="body" sz="quarter" idx="17"/>
          </p:nvPr>
        </p:nvSpPr>
        <p:spPr>
          <a:xfrm>
            <a:off x="7069012" y="3197218"/>
            <a:ext cx="3283527" cy="2380239"/>
          </a:xfrm>
        </p:spPr>
        <p:txBody>
          <a:bodyPr/>
          <a:lstStyle/>
          <a:p>
            <a:r>
              <a:rPr lang="en-US" dirty="0">
                <a:solidFill>
                  <a:schemeClr val="accent5">
                    <a:lumMod val="60000"/>
                    <a:lumOff val="40000"/>
                  </a:schemeClr>
                </a:solidFill>
              </a:rPr>
              <a:t>Without a robust system, tracking member progress, setting goals, and providing personalized feedback can be challenging, impacting member satisfaction and retention.</a:t>
            </a:r>
            <a:endParaRPr lang="en-IN" dirty="0">
              <a:solidFill>
                <a:schemeClr val="accent5">
                  <a:lumMod val="60000"/>
                  <a:lumOff val="4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Title 1"/>
          <p:cNvSpPr>
            <a:spLocks noGrp="1"/>
          </p:cNvSpPr>
          <p:nvPr>
            <p:ph type="title"/>
          </p:nvPr>
        </p:nvSpPr>
        <p:spPr>
          <a:xfrm>
            <a:off x="1467711" y="2141756"/>
            <a:ext cx="9303928" cy="2057400"/>
          </a:xfrm>
        </p:spPr>
        <p:txBody>
          <a:bodyPr/>
          <a:lstStyle/>
          <a:p>
            <a:r>
              <a:rPr lang="en-US" sz="13800" dirty="0"/>
              <a:t>Thank you</a:t>
            </a:r>
            <a:endParaRPr lang="en-IN" sz="13800" dirty="0"/>
          </a:p>
        </p:txBody>
      </p:sp>
      <p:sp>
        <p:nvSpPr>
          <p:cNvPr id="1048642" name="Slide Number Placeholder 2"/>
          <p:cNvSpPr>
            <a:spLocks noGrp="1"/>
          </p:cNvSpPr>
          <p:nvPr>
            <p:ph type="sldNum" sz="quarter" idx="12"/>
          </p:nvPr>
        </p:nvSpPr>
        <p:spPr/>
        <p:txBody>
          <a:bodyPr/>
          <a:lstStyle/>
          <a:p>
            <a:fld id="{B4E73946-9152-2148-B286-BEF1B04A8193}" type="slidenum">
              <a:rPr lang="en-US" smtClean="0"/>
              <a:t>11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427396" y="184356"/>
            <a:ext cx="7661275" cy="2057400"/>
          </a:xfrm>
        </p:spPr>
        <p:txBody>
          <a:bodyPr/>
          <a:lstStyle/>
          <a:p>
            <a:r>
              <a:rPr lang="en-US" dirty="0"/>
              <a:t>Introduction to Gym Management Systems</a:t>
            </a:r>
            <a:endParaRPr lang="en-IN" dirty="0"/>
          </a:p>
        </p:txBody>
      </p:sp>
      <p:sp>
        <p:nvSpPr>
          <p:cNvPr id="1048600" name="Slide Number Placeholder 2"/>
          <p:cNvSpPr>
            <a:spLocks noGrp="1"/>
          </p:cNvSpPr>
          <p:nvPr>
            <p:ph type="sldNum" sz="quarter" idx="12"/>
          </p:nvPr>
        </p:nvSpPr>
        <p:spPr/>
        <p:txBody>
          <a:bodyPr/>
          <a:lstStyle/>
          <a:p>
            <a:fld id="{B4E73946-9152-2148-B286-BEF1B04A8193}" type="slidenum">
              <a:rPr lang="en-US" smtClean="0"/>
              <a:t>2</a:t>
            </a:fld>
            <a:endParaRPr lang="en-US"/>
          </a:p>
        </p:txBody>
      </p:sp>
      <p:sp>
        <p:nvSpPr>
          <p:cNvPr id="1048601" name="Text Placeholder 3"/>
          <p:cNvSpPr>
            <a:spLocks noGrp="1"/>
          </p:cNvSpPr>
          <p:nvPr>
            <p:ph type="body" sz="quarter" idx="13"/>
          </p:nvPr>
        </p:nvSpPr>
        <p:spPr/>
        <p:txBody>
          <a:bodyPr/>
          <a:lstStyle/>
          <a:p>
            <a:r>
              <a:rPr lang="en-US" dirty="0">
                <a:solidFill>
                  <a:schemeClr val="accent5">
                    <a:lumMod val="60000"/>
                    <a:lumOff val="40000"/>
                  </a:schemeClr>
                </a:solidFill>
              </a:rPr>
              <a:t>Gym management systems play a crucial role in streamlining operations, enhancing member experience, and boosting business efficiency.</a:t>
            </a:r>
            <a:endParaRPr lang="en-IN" dirty="0">
              <a:solidFill>
                <a:schemeClr val="accent5">
                  <a:lumMod val="60000"/>
                  <a:lumOff val="40000"/>
                </a:schemeClr>
              </a:solidFill>
            </a:endParaRPr>
          </a:p>
        </p:txBody>
      </p:sp>
      <p:sp>
        <p:nvSpPr>
          <p:cNvPr id="1048602" name="Text Placeholder 4"/>
          <p:cNvSpPr>
            <a:spLocks noGrp="1"/>
          </p:cNvSpPr>
          <p:nvPr>
            <p:ph type="body" sz="quarter" idx="14"/>
          </p:nvPr>
        </p:nvSpPr>
        <p:spPr/>
        <p:txBody>
          <a:bodyPr>
            <a:normAutofit/>
          </a:bodyPr>
          <a:lstStyle/>
          <a:p>
            <a:r>
              <a:rPr lang="en-IN" sz="2400" b="1" dirty="0"/>
              <a:t>Importance</a:t>
            </a:r>
          </a:p>
        </p:txBody>
      </p:sp>
      <p:sp>
        <p:nvSpPr>
          <p:cNvPr id="1048603" name="Text Placeholder 5"/>
          <p:cNvSpPr>
            <a:spLocks noGrp="1"/>
          </p:cNvSpPr>
          <p:nvPr>
            <p:ph type="body" sz="quarter" idx="15"/>
          </p:nvPr>
        </p:nvSpPr>
        <p:spPr/>
        <p:txBody>
          <a:bodyPr>
            <a:normAutofit/>
          </a:bodyPr>
          <a:lstStyle/>
          <a:p>
            <a:r>
              <a:rPr lang="en-IN" sz="2400" b="1" dirty="0"/>
              <a:t>Benefits</a:t>
            </a:r>
          </a:p>
        </p:txBody>
      </p:sp>
      <p:sp>
        <p:nvSpPr>
          <p:cNvPr id="1048604" name="Text Placeholder 6"/>
          <p:cNvSpPr>
            <a:spLocks noGrp="1"/>
          </p:cNvSpPr>
          <p:nvPr>
            <p:ph type="body" sz="quarter" idx="16"/>
          </p:nvPr>
        </p:nvSpPr>
        <p:spPr/>
        <p:txBody>
          <a:bodyPr>
            <a:normAutofit/>
          </a:bodyPr>
          <a:lstStyle/>
          <a:p>
            <a:r>
              <a:rPr lang="en-IN" sz="2400" b="1" dirty="0"/>
              <a:t>Efficiency</a:t>
            </a:r>
          </a:p>
        </p:txBody>
      </p:sp>
      <p:sp>
        <p:nvSpPr>
          <p:cNvPr id="1048605" name="Text Placeholder 7"/>
          <p:cNvSpPr>
            <a:spLocks noGrp="1"/>
          </p:cNvSpPr>
          <p:nvPr>
            <p:ph type="body" sz="quarter" idx="17"/>
          </p:nvPr>
        </p:nvSpPr>
        <p:spPr/>
        <p:txBody>
          <a:bodyPr/>
          <a:lstStyle/>
          <a:p>
            <a:r>
              <a:rPr lang="en-US" dirty="0">
                <a:solidFill>
                  <a:schemeClr val="accent5">
                    <a:lumMod val="60000"/>
                    <a:lumOff val="40000"/>
                  </a:schemeClr>
                </a:solidFill>
              </a:rPr>
              <a:t>Using a gym management system leads to better organization, improved communication, and effective data management for gym administrators.</a:t>
            </a:r>
            <a:endParaRPr lang="en-IN" dirty="0">
              <a:solidFill>
                <a:schemeClr val="accent5">
                  <a:lumMod val="60000"/>
                  <a:lumOff val="40000"/>
                </a:schemeClr>
              </a:solidFill>
            </a:endParaRPr>
          </a:p>
        </p:txBody>
      </p:sp>
      <p:sp>
        <p:nvSpPr>
          <p:cNvPr id="1048606" name="Text Placeholder 8"/>
          <p:cNvSpPr>
            <a:spLocks noGrp="1"/>
          </p:cNvSpPr>
          <p:nvPr>
            <p:ph type="body" sz="quarter" idx="18"/>
          </p:nvPr>
        </p:nvSpPr>
        <p:spPr/>
        <p:txBody>
          <a:bodyPr/>
          <a:lstStyle/>
          <a:p>
            <a:r>
              <a:rPr lang="en-US" dirty="0">
                <a:solidFill>
                  <a:schemeClr val="accent5">
                    <a:lumMod val="60000"/>
                    <a:lumOff val="40000"/>
                  </a:schemeClr>
                </a:solidFill>
              </a:rPr>
              <a:t>These systems automate tasks, simplify processes, and help in tracking progress and performance accurately.</a:t>
            </a:r>
            <a:endParaRPr lang="en-IN" dirty="0">
              <a:solidFill>
                <a:schemeClr val="accent5">
                  <a:lumMod val="60000"/>
                  <a:lumOff val="4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a:xfrm>
            <a:off x="353961" y="362958"/>
            <a:ext cx="11041626" cy="2380243"/>
          </a:xfrm>
        </p:spPr>
        <p:txBody>
          <a:bodyPr/>
          <a:lstStyle/>
          <a:p>
            <a:r>
              <a:rPr lang="en-IN" dirty="0">
                <a:solidFill>
                  <a:schemeClr val="tx1"/>
                </a:solidFill>
              </a:rPr>
              <a:t>Problem Statement</a:t>
            </a:r>
            <a:br>
              <a:rPr lang="en-IN" sz="2000" dirty="0">
                <a:solidFill>
                  <a:schemeClr val="tx1"/>
                </a:solidFill>
              </a:rPr>
            </a:br>
            <a:r>
              <a:rPr lang="en-US" sz="2000" dirty="0">
                <a:solidFill>
                  <a:schemeClr val="accent5">
                    <a:lumMod val="60000"/>
                    <a:lumOff val="40000"/>
                  </a:schemeClr>
                </a:solidFill>
              </a:rPr>
              <a:t>In today's fast-paced world, managing a gym efficiently can be challenging due to the complexity of handling various aspects such as membership management, scheduling, billing, and tracking member progress.</a:t>
            </a:r>
            <a:br>
              <a:rPr lang="en-IN" sz="2000" dirty="0">
                <a:solidFill>
                  <a:schemeClr val="accent5">
                    <a:lumMod val="60000"/>
                    <a:lumOff val="40000"/>
                  </a:schemeClr>
                </a:solidFill>
              </a:rPr>
            </a:br>
            <a:endParaRPr lang="en-IN" sz="2000" dirty="0">
              <a:solidFill>
                <a:schemeClr val="accent5">
                  <a:lumMod val="60000"/>
                  <a:lumOff val="40000"/>
                </a:schemeClr>
              </a:solidFill>
            </a:endParaRPr>
          </a:p>
        </p:txBody>
      </p:sp>
      <p:sp>
        <p:nvSpPr>
          <p:cNvPr id="1048608" name="Slide Number Placeholder 2"/>
          <p:cNvSpPr>
            <a:spLocks noGrp="1"/>
          </p:cNvSpPr>
          <p:nvPr>
            <p:ph type="sldNum" sz="quarter" idx="12"/>
          </p:nvPr>
        </p:nvSpPr>
        <p:spPr/>
        <p:txBody>
          <a:bodyPr/>
          <a:lstStyle/>
          <a:p>
            <a:fld id="{B4E73946-9152-2148-B286-BEF1B04A8193}" type="slidenum">
              <a:rPr lang="en-US" smtClean="0"/>
              <a:t>3</a:t>
            </a:fld>
            <a:endParaRPr lang="en-US"/>
          </a:p>
        </p:txBody>
      </p:sp>
      <p:sp>
        <p:nvSpPr>
          <p:cNvPr id="1048609" name="Text Placeholder 3"/>
          <p:cNvSpPr>
            <a:spLocks noGrp="1"/>
          </p:cNvSpPr>
          <p:nvPr>
            <p:ph type="body" sz="quarter" idx="13"/>
          </p:nvPr>
        </p:nvSpPr>
        <p:spPr>
          <a:xfrm>
            <a:off x="257986" y="3429000"/>
            <a:ext cx="3283527" cy="2380243"/>
          </a:xfrm>
        </p:spPr>
        <p:txBody>
          <a:bodyPr/>
          <a:lstStyle/>
          <a:p>
            <a:r>
              <a:rPr lang="en-US" dirty="0">
                <a:solidFill>
                  <a:schemeClr val="accent5">
                    <a:lumMod val="60000"/>
                    <a:lumOff val="40000"/>
                  </a:schemeClr>
                </a:solidFill>
              </a:rPr>
              <a:t>Many gyms still rely on paper-based systems or spreadsheets, leading to potential data entry errors, difficulty in retrieving information, and challenges in maintaining up-to-date records.</a:t>
            </a:r>
            <a:endParaRPr lang="en-IN" dirty="0">
              <a:solidFill>
                <a:schemeClr val="accent5">
                  <a:lumMod val="60000"/>
                  <a:lumOff val="40000"/>
                </a:schemeClr>
              </a:solidFill>
            </a:endParaRPr>
          </a:p>
        </p:txBody>
      </p:sp>
      <p:sp>
        <p:nvSpPr>
          <p:cNvPr id="1048610" name="Text Placeholder 4"/>
          <p:cNvSpPr>
            <a:spLocks noGrp="1"/>
          </p:cNvSpPr>
          <p:nvPr>
            <p:ph type="body" sz="quarter" idx="14"/>
          </p:nvPr>
        </p:nvSpPr>
        <p:spPr>
          <a:xfrm>
            <a:off x="257986" y="2860294"/>
            <a:ext cx="3834580" cy="602673"/>
          </a:xfrm>
        </p:spPr>
        <p:txBody>
          <a:bodyPr>
            <a:noAutofit/>
          </a:bodyPr>
          <a:lstStyle/>
          <a:p>
            <a:r>
              <a:rPr lang="en-US" sz="2400" b="1" dirty="0"/>
              <a:t>Manual Record-Keeping:</a:t>
            </a:r>
            <a:endParaRPr lang="en-IN" sz="2400" dirty="0"/>
          </a:p>
        </p:txBody>
      </p:sp>
      <p:sp>
        <p:nvSpPr>
          <p:cNvPr id="1048611" name="Text Placeholder 5"/>
          <p:cNvSpPr>
            <a:spLocks noGrp="1"/>
          </p:cNvSpPr>
          <p:nvPr>
            <p:ph type="body" sz="quarter" idx="15"/>
          </p:nvPr>
        </p:nvSpPr>
        <p:spPr>
          <a:xfrm>
            <a:off x="4454237" y="2826326"/>
            <a:ext cx="4048546" cy="602673"/>
          </a:xfrm>
        </p:spPr>
        <p:txBody>
          <a:bodyPr>
            <a:noAutofit/>
          </a:bodyPr>
          <a:lstStyle/>
          <a:p>
            <a:r>
              <a:rPr lang="en-IN" sz="2400" b="1" dirty="0"/>
              <a:t>Membership Management:</a:t>
            </a:r>
            <a:r>
              <a:rPr lang="en-IN" sz="2400" dirty="0"/>
              <a:t> </a:t>
            </a:r>
          </a:p>
        </p:txBody>
      </p:sp>
      <p:sp>
        <p:nvSpPr>
          <p:cNvPr id="1048612" name="Text Placeholder 6"/>
          <p:cNvSpPr>
            <a:spLocks noGrp="1"/>
          </p:cNvSpPr>
          <p:nvPr>
            <p:ph type="body" sz="quarter" idx="16"/>
          </p:nvPr>
        </p:nvSpPr>
        <p:spPr>
          <a:xfrm>
            <a:off x="8316190" y="2532920"/>
            <a:ext cx="3283527" cy="602673"/>
          </a:xfrm>
        </p:spPr>
        <p:txBody>
          <a:bodyPr>
            <a:normAutofit fontScale="75833" lnSpcReduction="20000"/>
          </a:bodyPr>
          <a:lstStyle/>
          <a:p>
            <a:r>
              <a:rPr lang="en-IN" sz="3600" b="1" dirty="0"/>
              <a:t>Scheduling Issues:</a:t>
            </a:r>
            <a:endParaRPr lang="en-IN" b="1" dirty="0"/>
          </a:p>
        </p:txBody>
      </p:sp>
      <p:sp>
        <p:nvSpPr>
          <p:cNvPr id="1048613" name="Text Placeholder 7"/>
          <p:cNvSpPr>
            <a:spLocks noGrp="1"/>
          </p:cNvSpPr>
          <p:nvPr>
            <p:ph type="body" sz="quarter" idx="17"/>
          </p:nvPr>
        </p:nvSpPr>
        <p:spPr/>
        <p:txBody>
          <a:bodyPr/>
          <a:lstStyle/>
          <a:p>
            <a:r>
              <a:rPr lang="en-US" dirty="0">
                <a:solidFill>
                  <a:schemeClr val="accent5">
                    <a:lumMod val="60000"/>
                    <a:lumOff val="40000"/>
                  </a:schemeClr>
                </a:solidFill>
              </a:rPr>
              <a:t>Handling membership details, renewals, and cancellations manually can be cumbersome. This often results in delays and difficulties in tracking membership status and generating reports.</a:t>
            </a:r>
            <a:endParaRPr lang="en-IN" dirty="0">
              <a:solidFill>
                <a:schemeClr val="accent5">
                  <a:lumMod val="60000"/>
                  <a:lumOff val="40000"/>
                </a:schemeClr>
              </a:solidFill>
            </a:endParaRPr>
          </a:p>
        </p:txBody>
      </p:sp>
      <p:sp>
        <p:nvSpPr>
          <p:cNvPr id="1048614" name="Text Placeholder 8"/>
          <p:cNvSpPr>
            <a:spLocks noGrp="1"/>
          </p:cNvSpPr>
          <p:nvPr>
            <p:ph type="body" sz="quarter" idx="18"/>
          </p:nvPr>
        </p:nvSpPr>
        <p:spPr/>
        <p:txBody>
          <a:bodyPr/>
          <a:lstStyle/>
          <a:p>
            <a:r>
              <a:rPr lang="en-US" dirty="0">
                <a:solidFill>
                  <a:schemeClr val="accent5">
                    <a:lumMod val="60000"/>
                    <a:lumOff val="40000"/>
                  </a:schemeClr>
                </a:solidFill>
              </a:rPr>
              <a:t>Coordinating class schedules, trainer availability, and member bookings can be inefficient without a centralized system, leading to conflicts and mismanagement.</a:t>
            </a:r>
            <a:endParaRPr lang="en-IN" dirty="0">
              <a:solidFill>
                <a:schemeClr val="accent5">
                  <a:lumMod val="60000"/>
                  <a:lumOff val="4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a:xfrm>
            <a:off x="466725" y="685801"/>
            <a:ext cx="11132993" cy="2057400"/>
          </a:xfrm>
        </p:spPr>
        <p:txBody>
          <a:bodyPr/>
          <a:lstStyle/>
          <a:p>
            <a:r>
              <a:rPr lang="en-IN" dirty="0"/>
              <a:t>Solution Overview</a:t>
            </a:r>
            <a:br>
              <a:rPr lang="en-IN" dirty="0"/>
            </a:br>
            <a:r>
              <a:rPr lang="en-US" sz="2000" dirty="0">
                <a:solidFill>
                  <a:schemeClr val="accent5">
                    <a:lumMod val="60000"/>
                    <a:lumOff val="40000"/>
                  </a:schemeClr>
                </a:solidFill>
              </a:rPr>
              <a:t>To address the challenges of managing a gym efficiently, the proposed Gym Management System (GMS) offers a comprehensive, integrated solution designed to streamline and automate various aspects of gym operations</a:t>
            </a:r>
            <a:r>
              <a:rPr lang="en-US" sz="2000" dirty="0"/>
              <a:t>.</a:t>
            </a:r>
            <a:endParaRPr lang="en-IN" sz="2000" dirty="0"/>
          </a:p>
        </p:txBody>
      </p:sp>
      <p:sp>
        <p:nvSpPr>
          <p:cNvPr id="1048624" name="Slide Number Placeholder 2"/>
          <p:cNvSpPr>
            <a:spLocks noGrp="1"/>
          </p:cNvSpPr>
          <p:nvPr>
            <p:ph type="sldNum" sz="quarter" idx="12"/>
          </p:nvPr>
        </p:nvSpPr>
        <p:spPr/>
        <p:txBody>
          <a:bodyPr/>
          <a:lstStyle/>
          <a:p>
            <a:fld id="{B4E73946-9152-2148-B286-BEF1B04A8193}" type="slidenum">
              <a:rPr lang="en-US" smtClean="0"/>
              <a:t>4</a:t>
            </a:fld>
            <a:endParaRPr lang="en-US"/>
          </a:p>
        </p:txBody>
      </p:sp>
      <p:sp>
        <p:nvSpPr>
          <p:cNvPr id="1048625" name="Text Placeholder 4"/>
          <p:cNvSpPr>
            <a:spLocks noGrp="1"/>
          </p:cNvSpPr>
          <p:nvPr>
            <p:ph type="body" sz="quarter" idx="14"/>
          </p:nvPr>
        </p:nvSpPr>
        <p:spPr>
          <a:xfrm>
            <a:off x="592282" y="3248358"/>
            <a:ext cx="3283527" cy="1584899"/>
          </a:xfrm>
        </p:spPr>
        <p:txBody>
          <a:bodyPr>
            <a:normAutofit/>
          </a:bodyPr>
          <a:lstStyle/>
          <a:p>
            <a:r>
              <a:rPr lang="en-IN" sz="2800" b="1" dirty="0"/>
              <a:t>Automated Membership Management</a:t>
            </a:r>
          </a:p>
        </p:txBody>
      </p:sp>
      <p:sp>
        <p:nvSpPr>
          <p:cNvPr id="1048626" name="Text Placeholder 5"/>
          <p:cNvSpPr>
            <a:spLocks noGrp="1"/>
          </p:cNvSpPr>
          <p:nvPr>
            <p:ph type="body" sz="quarter" idx="15"/>
          </p:nvPr>
        </p:nvSpPr>
        <p:spPr>
          <a:xfrm>
            <a:off x="4454236" y="2600186"/>
            <a:ext cx="3283527" cy="1842530"/>
          </a:xfrm>
        </p:spPr>
        <p:txBody>
          <a:bodyPr>
            <a:normAutofit/>
          </a:bodyPr>
          <a:lstStyle/>
          <a:p>
            <a:r>
              <a:rPr lang="en-IN" sz="2800" b="1" dirty="0"/>
              <a:t>Integrated Scheduling</a:t>
            </a:r>
            <a:endParaRPr lang="en-IN" sz="1050" b="1" dirty="0"/>
          </a:p>
        </p:txBody>
      </p:sp>
      <p:sp>
        <p:nvSpPr>
          <p:cNvPr id="1048627" name="Text Placeholder 6"/>
          <p:cNvSpPr>
            <a:spLocks noGrp="1"/>
          </p:cNvSpPr>
          <p:nvPr>
            <p:ph type="body" sz="quarter" idx="16"/>
          </p:nvPr>
        </p:nvSpPr>
        <p:spPr>
          <a:xfrm>
            <a:off x="8316191" y="2600186"/>
            <a:ext cx="3283527" cy="1842530"/>
          </a:xfrm>
        </p:spPr>
        <p:txBody>
          <a:bodyPr>
            <a:normAutofit/>
          </a:bodyPr>
          <a:lstStyle/>
          <a:p>
            <a:r>
              <a:rPr lang="en-IN" sz="2800" b="1" dirty="0"/>
              <a:t>Efficient Billing and Payments</a:t>
            </a:r>
            <a:endParaRPr lang="en-IN" sz="1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A7FC9-3806-5813-EBF6-6CBE44CF8E6D}"/>
              </a:ext>
            </a:extLst>
          </p:cNvPr>
          <p:cNvSpPr>
            <a:spLocks noGrp="1"/>
          </p:cNvSpPr>
          <p:nvPr>
            <p:ph type="title"/>
          </p:nvPr>
        </p:nvSpPr>
        <p:spPr/>
        <p:txBody>
          <a:bodyPr/>
          <a:lstStyle/>
          <a:p>
            <a:r>
              <a:rPr lang="en-US" dirty="0"/>
              <a:t>Technology used</a:t>
            </a:r>
            <a:endParaRPr lang="en-IN" dirty="0"/>
          </a:p>
        </p:txBody>
      </p:sp>
      <p:sp>
        <p:nvSpPr>
          <p:cNvPr id="3" name="Text Placeholder 2">
            <a:extLst>
              <a:ext uri="{FF2B5EF4-FFF2-40B4-BE49-F238E27FC236}">
                <a16:creationId xmlns:a16="http://schemas.microsoft.com/office/drawing/2014/main" id="{A0CE20ED-0EFD-F2EC-95EE-0C5DD6D6407B}"/>
              </a:ext>
            </a:extLst>
          </p:cNvPr>
          <p:cNvSpPr>
            <a:spLocks noGrp="1"/>
          </p:cNvSpPr>
          <p:nvPr>
            <p:ph type="body" sz="quarter" idx="13"/>
          </p:nvPr>
        </p:nvSpPr>
        <p:spPr>
          <a:xfrm>
            <a:off x="592280" y="2924678"/>
            <a:ext cx="2524546" cy="2380243"/>
          </a:xfrm>
        </p:spPr>
        <p:txBody>
          <a:bodyPr>
            <a:normAutofit/>
          </a:bodyPr>
          <a:lstStyle/>
          <a:p>
            <a:r>
              <a:rPr lang="en-US" sz="1800" b="0" i="0" dirty="0">
                <a:solidFill>
                  <a:schemeClr val="accent5">
                    <a:lumMod val="60000"/>
                    <a:lumOff val="40000"/>
                  </a:schemeClr>
                </a:solidFill>
                <a:effectLst/>
                <a:latin typeface="__Inter_36bd41"/>
              </a:rPr>
              <a:t>As Hibernate is a Java-based ORM tool, Java is a natural choice for building the backend of the gym management system.</a:t>
            </a:r>
            <a:endParaRPr lang="en-IN" sz="1800" dirty="0">
              <a:solidFill>
                <a:schemeClr val="accent5">
                  <a:lumMod val="60000"/>
                  <a:lumOff val="40000"/>
                </a:schemeClr>
              </a:solidFill>
            </a:endParaRPr>
          </a:p>
        </p:txBody>
      </p:sp>
      <p:sp>
        <p:nvSpPr>
          <p:cNvPr id="4" name="Text Placeholder 3">
            <a:extLst>
              <a:ext uri="{FF2B5EF4-FFF2-40B4-BE49-F238E27FC236}">
                <a16:creationId xmlns:a16="http://schemas.microsoft.com/office/drawing/2014/main" id="{7A289DD9-8338-9D06-B0DC-901C126076AC}"/>
              </a:ext>
            </a:extLst>
          </p:cNvPr>
          <p:cNvSpPr>
            <a:spLocks noGrp="1"/>
          </p:cNvSpPr>
          <p:nvPr>
            <p:ph type="body" sz="quarter" idx="14"/>
          </p:nvPr>
        </p:nvSpPr>
        <p:spPr>
          <a:xfrm>
            <a:off x="592281" y="2020082"/>
            <a:ext cx="3283527" cy="602673"/>
          </a:xfrm>
        </p:spPr>
        <p:txBody>
          <a:bodyPr/>
          <a:lstStyle/>
          <a:p>
            <a:r>
              <a:rPr lang="en-US" sz="3200" dirty="0"/>
              <a:t>Java</a:t>
            </a:r>
            <a:endParaRPr lang="en-IN" dirty="0"/>
          </a:p>
        </p:txBody>
      </p:sp>
      <p:sp>
        <p:nvSpPr>
          <p:cNvPr id="5" name="Text Placeholder 4">
            <a:extLst>
              <a:ext uri="{FF2B5EF4-FFF2-40B4-BE49-F238E27FC236}">
                <a16:creationId xmlns:a16="http://schemas.microsoft.com/office/drawing/2014/main" id="{CE847459-F423-35DD-6EBE-A6B3F7FDEA55}"/>
              </a:ext>
            </a:extLst>
          </p:cNvPr>
          <p:cNvSpPr>
            <a:spLocks noGrp="1"/>
          </p:cNvSpPr>
          <p:nvPr>
            <p:ph type="body" sz="quarter" idx="15"/>
          </p:nvPr>
        </p:nvSpPr>
        <p:spPr>
          <a:xfrm>
            <a:off x="4360140" y="2020082"/>
            <a:ext cx="3283527" cy="602673"/>
          </a:xfrm>
        </p:spPr>
        <p:txBody>
          <a:bodyPr>
            <a:normAutofit/>
          </a:bodyPr>
          <a:lstStyle/>
          <a:p>
            <a:r>
              <a:rPr lang="en-US" sz="2800" dirty="0"/>
              <a:t>Hibernate</a:t>
            </a:r>
            <a:endParaRPr lang="en-IN" sz="2800" dirty="0"/>
          </a:p>
        </p:txBody>
      </p:sp>
      <p:sp>
        <p:nvSpPr>
          <p:cNvPr id="6" name="Text Placeholder 5">
            <a:extLst>
              <a:ext uri="{FF2B5EF4-FFF2-40B4-BE49-F238E27FC236}">
                <a16:creationId xmlns:a16="http://schemas.microsoft.com/office/drawing/2014/main" id="{F8274F12-D71A-FCE5-DF5D-8323244D4276}"/>
              </a:ext>
            </a:extLst>
          </p:cNvPr>
          <p:cNvSpPr>
            <a:spLocks noGrp="1"/>
          </p:cNvSpPr>
          <p:nvPr>
            <p:ph type="body" sz="quarter" idx="16"/>
          </p:nvPr>
        </p:nvSpPr>
        <p:spPr>
          <a:xfrm>
            <a:off x="8253556" y="2020081"/>
            <a:ext cx="3283527" cy="602673"/>
          </a:xfrm>
        </p:spPr>
        <p:txBody>
          <a:bodyPr>
            <a:normAutofit/>
          </a:bodyPr>
          <a:lstStyle/>
          <a:p>
            <a:r>
              <a:rPr lang="en-IN" sz="2800" i="0" dirty="0">
                <a:effectLst/>
                <a:latin typeface="__Inter_36bd41"/>
              </a:rPr>
              <a:t>DBMS</a:t>
            </a:r>
            <a:endParaRPr lang="en-IN" sz="2800" dirty="0"/>
          </a:p>
        </p:txBody>
      </p:sp>
      <p:sp>
        <p:nvSpPr>
          <p:cNvPr id="7" name="Text Placeholder 6">
            <a:extLst>
              <a:ext uri="{FF2B5EF4-FFF2-40B4-BE49-F238E27FC236}">
                <a16:creationId xmlns:a16="http://schemas.microsoft.com/office/drawing/2014/main" id="{F8BABDAB-C52F-1ED7-0207-C1956E5D2B71}"/>
              </a:ext>
            </a:extLst>
          </p:cNvPr>
          <p:cNvSpPr>
            <a:spLocks noGrp="1"/>
          </p:cNvSpPr>
          <p:nvPr>
            <p:ph type="body" sz="quarter" idx="17"/>
          </p:nvPr>
        </p:nvSpPr>
        <p:spPr>
          <a:xfrm>
            <a:off x="4360140" y="2924682"/>
            <a:ext cx="3283527" cy="2380239"/>
          </a:xfrm>
        </p:spPr>
        <p:txBody>
          <a:bodyPr/>
          <a:lstStyle/>
          <a:p>
            <a:r>
              <a:rPr lang="en-US" b="0" i="0" dirty="0">
                <a:solidFill>
                  <a:schemeClr val="accent5">
                    <a:lumMod val="60000"/>
                    <a:lumOff val="40000"/>
                  </a:schemeClr>
                </a:solidFill>
                <a:effectLst/>
                <a:latin typeface="__Inter_36bd41"/>
              </a:rPr>
              <a:t>Hibernate is an ORM tool that provides a layer of abstraction between the Java code and the underlying database. It can be used to interact with the database, perform CRUD (Create, Read, Update, Delete) operations, and map Java objects to database tables.</a:t>
            </a:r>
            <a:endParaRPr lang="en-IN" dirty="0">
              <a:solidFill>
                <a:schemeClr val="accent5">
                  <a:lumMod val="60000"/>
                  <a:lumOff val="40000"/>
                </a:schemeClr>
              </a:solidFill>
            </a:endParaRPr>
          </a:p>
        </p:txBody>
      </p:sp>
      <p:sp>
        <p:nvSpPr>
          <p:cNvPr id="8" name="Text Placeholder 7">
            <a:extLst>
              <a:ext uri="{FF2B5EF4-FFF2-40B4-BE49-F238E27FC236}">
                <a16:creationId xmlns:a16="http://schemas.microsoft.com/office/drawing/2014/main" id="{12A8A170-8925-02C3-C766-8834CF0004B4}"/>
              </a:ext>
            </a:extLst>
          </p:cNvPr>
          <p:cNvSpPr>
            <a:spLocks noGrp="1"/>
          </p:cNvSpPr>
          <p:nvPr>
            <p:ph type="body" sz="quarter" idx="18"/>
          </p:nvPr>
        </p:nvSpPr>
        <p:spPr>
          <a:xfrm>
            <a:off x="8253555" y="2924678"/>
            <a:ext cx="3283527" cy="2380235"/>
          </a:xfrm>
        </p:spPr>
        <p:txBody>
          <a:bodyPr>
            <a:normAutofit/>
          </a:bodyPr>
          <a:lstStyle/>
          <a:p>
            <a:r>
              <a:rPr lang="en-US" b="0" i="0" dirty="0">
                <a:solidFill>
                  <a:schemeClr val="accent5">
                    <a:lumMod val="60000"/>
                    <a:lumOff val="40000"/>
                  </a:schemeClr>
                </a:solidFill>
                <a:effectLst/>
                <a:latin typeface="__Inter_36bd41"/>
              </a:rPr>
              <a:t>A RDBMS such as MySQL, PostgreSQL, or Oracle can be used to store the data for the gym management system. Hibernate can be used to interact with the RDBMS and perform CRUD operations.</a:t>
            </a:r>
            <a:endParaRPr lang="en-IN" dirty="0">
              <a:solidFill>
                <a:schemeClr val="accent5">
                  <a:lumMod val="60000"/>
                  <a:lumOff val="40000"/>
                </a:schemeClr>
              </a:solidFill>
            </a:endParaRPr>
          </a:p>
        </p:txBody>
      </p:sp>
    </p:spTree>
    <p:extLst>
      <p:ext uri="{BB962C8B-B14F-4D97-AF65-F5344CB8AC3E}">
        <p14:creationId xmlns:p14="http://schemas.microsoft.com/office/powerpoint/2010/main" val="339314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title"/>
          </p:nvPr>
        </p:nvSpPr>
        <p:spPr/>
        <p:txBody>
          <a:bodyPr/>
          <a:lstStyle/>
          <a:p>
            <a:r>
              <a:rPr lang="en-IN" dirty="0"/>
              <a:t>Architecture/Design</a:t>
            </a:r>
          </a:p>
        </p:txBody>
      </p:sp>
      <p:sp>
        <p:nvSpPr>
          <p:cNvPr id="1048632" name="Slide Number Placeholder 2"/>
          <p:cNvSpPr>
            <a:spLocks noGrp="1"/>
          </p:cNvSpPr>
          <p:nvPr>
            <p:ph type="sldNum" sz="quarter" idx="12"/>
          </p:nvPr>
        </p:nvSpPr>
        <p:spPr/>
        <p:txBody>
          <a:bodyPr/>
          <a:lstStyle/>
          <a:p>
            <a:fld id="{B4E73946-9152-2148-B286-BEF1B04A8193}" type="slidenum">
              <a:rPr lang="en-US" smtClean="0"/>
              <a:t>6</a:t>
            </a:fld>
            <a:endParaRPr lang="en-US"/>
          </a:p>
        </p:txBody>
      </p:sp>
      <p:sp>
        <p:nvSpPr>
          <p:cNvPr id="3" name="Rectangle 2">
            <a:extLst>
              <a:ext uri="{FF2B5EF4-FFF2-40B4-BE49-F238E27FC236}">
                <a16:creationId xmlns:a16="http://schemas.microsoft.com/office/drawing/2014/main" id="{EAFDBEC0-E669-8BDC-13BE-8AAA24537EB2}"/>
              </a:ext>
            </a:extLst>
          </p:cNvPr>
          <p:cNvSpPr/>
          <p:nvPr/>
        </p:nvSpPr>
        <p:spPr>
          <a:xfrm>
            <a:off x="2367780" y="2184400"/>
            <a:ext cx="1107440" cy="3251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Register</a:t>
            </a:r>
            <a:endParaRPr lang="en-IN" dirty="0"/>
          </a:p>
        </p:txBody>
      </p:sp>
      <p:sp>
        <p:nvSpPr>
          <p:cNvPr id="4" name="Rectangle 3">
            <a:extLst>
              <a:ext uri="{FF2B5EF4-FFF2-40B4-BE49-F238E27FC236}">
                <a16:creationId xmlns:a16="http://schemas.microsoft.com/office/drawing/2014/main" id="{04DEFA59-CF09-D69A-03A2-17E4426FCA75}"/>
              </a:ext>
            </a:extLst>
          </p:cNvPr>
          <p:cNvSpPr/>
          <p:nvPr/>
        </p:nvSpPr>
        <p:spPr>
          <a:xfrm>
            <a:off x="863533" y="2184400"/>
            <a:ext cx="1107440" cy="3251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Person</a:t>
            </a:r>
            <a:endParaRPr lang="en-IN" dirty="0"/>
          </a:p>
        </p:txBody>
      </p:sp>
      <p:sp>
        <p:nvSpPr>
          <p:cNvPr id="5" name="Rectangle 4">
            <a:extLst>
              <a:ext uri="{FF2B5EF4-FFF2-40B4-BE49-F238E27FC236}">
                <a16:creationId xmlns:a16="http://schemas.microsoft.com/office/drawing/2014/main" id="{5D3CA823-B7D0-714D-06E9-DF13524F8478}"/>
              </a:ext>
            </a:extLst>
          </p:cNvPr>
          <p:cNvSpPr/>
          <p:nvPr/>
        </p:nvSpPr>
        <p:spPr>
          <a:xfrm>
            <a:off x="4140450" y="1859280"/>
            <a:ext cx="1224030" cy="3251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Member</a:t>
            </a:r>
            <a:endParaRPr lang="en-IN" dirty="0"/>
          </a:p>
        </p:txBody>
      </p:sp>
      <p:sp>
        <p:nvSpPr>
          <p:cNvPr id="6" name="Rectangle 5">
            <a:extLst>
              <a:ext uri="{FF2B5EF4-FFF2-40B4-BE49-F238E27FC236}">
                <a16:creationId xmlns:a16="http://schemas.microsoft.com/office/drawing/2014/main" id="{03D93A64-3C83-53DE-ECF5-1AD858168D56}"/>
              </a:ext>
            </a:extLst>
          </p:cNvPr>
          <p:cNvSpPr/>
          <p:nvPr/>
        </p:nvSpPr>
        <p:spPr>
          <a:xfrm>
            <a:off x="4140450" y="2697481"/>
            <a:ext cx="1224030" cy="3251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Trainer</a:t>
            </a:r>
            <a:endParaRPr lang="en-IN" dirty="0"/>
          </a:p>
        </p:txBody>
      </p:sp>
      <p:sp>
        <p:nvSpPr>
          <p:cNvPr id="7" name="Cylinder 6">
            <a:extLst>
              <a:ext uri="{FF2B5EF4-FFF2-40B4-BE49-F238E27FC236}">
                <a16:creationId xmlns:a16="http://schemas.microsoft.com/office/drawing/2014/main" id="{47BF2B7E-C633-86CF-936D-08DB92F4E6E1}"/>
              </a:ext>
            </a:extLst>
          </p:cNvPr>
          <p:cNvSpPr/>
          <p:nvPr/>
        </p:nvSpPr>
        <p:spPr>
          <a:xfrm>
            <a:off x="6680200" y="1803400"/>
            <a:ext cx="1366520" cy="1412240"/>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Database</a:t>
            </a:r>
            <a:endParaRPr lang="en-IN" dirty="0"/>
          </a:p>
        </p:txBody>
      </p:sp>
      <p:sp>
        <p:nvSpPr>
          <p:cNvPr id="8" name="Rectangle 7">
            <a:extLst>
              <a:ext uri="{FF2B5EF4-FFF2-40B4-BE49-F238E27FC236}">
                <a16:creationId xmlns:a16="http://schemas.microsoft.com/office/drawing/2014/main" id="{0D2FBFFB-02DB-F88E-7827-EECDDFE2C411}"/>
              </a:ext>
            </a:extLst>
          </p:cNvPr>
          <p:cNvSpPr/>
          <p:nvPr/>
        </p:nvSpPr>
        <p:spPr>
          <a:xfrm>
            <a:off x="863533" y="4368800"/>
            <a:ext cx="1107440" cy="3251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Person</a:t>
            </a:r>
            <a:endParaRPr lang="en-IN" dirty="0"/>
          </a:p>
        </p:txBody>
      </p:sp>
      <p:sp>
        <p:nvSpPr>
          <p:cNvPr id="9" name="Rectangle 8">
            <a:extLst>
              <a:ext uri="{FF2B5EF4-FFF2-40B4-BE49-F238E27FC236}">
                <a16:creationId xmlns:a16="http://schemas.microsoft.com/office/drawing/2014/main" id="{2A97C453-6257-8FD7-D6E6-CBC9432F51C4}"/>
              </a:ext>
            </a:extLst>
          </p:cNvPr>
          <p:cNvSpPr/>
          <p:nvPr/>
        </p:nvSpPr>
        <p:spPr>
          <a:xfrm>
            <a:off x="2367780" y="4358640"/>
            <a:ext cx="1107440" cy="3251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Login as</a:t>
            </a:r>
            <a:endParaRPr lang="en-IN" dirty="0"/>
          </a:p>
        </p:txBody>
      </p:sp>
      <p:sp>
        <p:nvSpPr>
          <p:cNvPr id="10" name="Rectangle 9">
            <a:extLst>
              <a:ext uri="{FF2B5EF4-FFF2-40B4-BE49-F238E27FC236}">
                <a16:creationId xmlns:a16="http://schemas.microsoft.com/office/drawing/2014/main" id="{A78C94B3-E370-43D1-6E65-CC840EFFA989}"/>
              </a:ext>
            </a:extLst>
          </p:cNvPr>
          <p:cNvSpPr/>
          <p:nvPr/>
        </p:nvSpPr>
        <p:spPr>
          <a:xfrm>
            <a:off x="4140450" y="3835400"/>
            <a:ext cx="1224030" cy="3251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Admin</a:t>
            </a:r>
            <a:endParaRPr lang="en-IN" dirty="0"/>
          </a:p>
        </p:txBody>
      </p:sp>
      <p:sp>
        <p:nvSpPr>
          <p:cNvPr id="11" name="Rectangle 10">
            <a:extLst>
              <a:ext uri="{FF2B5EF4-FFF2-40B4-BE49-F238E27FC236}">
                <a16:creationId xmlns:a16="http://schemas.microsoft.com/office/drawing/2014/main" id="{D3194E3C-953E-67B6-EA10-6ED721857760}"/>
              </a:ext>
            </a:extLst>
          </p:cNvPr>
          <p:cNvSpPr/>
          <p:nvPr/>
        </p:nvSpPr>
        <p:spPr>
          <a:xfrm>
            <a:off x="4140450" y="4973319"/>
            <a:ext cx="1224030" cy="3149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Member</a:t>
            </a:r>
            <a:endParaRPr lang="en-IN" dirty="0"/>
          </a:p>
        </p:txBody>
      </p:sp>
      <p:sp>
        <p:nvSpPr>
          <p:cNvPr id="12" name="Rectangle 11">
            <a:extLst>
              <a:ext uri="{FF2B5EF4-FFF2-40B4-BE49-F238E27FC236}">
                <a16:creationId xmlns:a16="http://schemas.microsoft.com/office/drawing/2014/main" id="{16C2015A-EBF5-F410-9390-92F7D618359F}"/>
              </a:ext>
            </a:extLst>
          </p:cNvPr>
          <p:cNvSpPr/>
          <p:nvPr/>
        </p:nvSpPr>
        <p:spPr>
          <a:xfrm>
            <a:off x="4140450" y="4338320"/>
            <a:ext cx="1224030" cy="3149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Trainer</a:t>
            </a:r>
            <a:endParaRPr lang="en-IN" dirty="0"/>
          </a:p>
        </p:txBody>
      </p:sp>
      <p:sp>
        <p:nvSpPr>
          <p:cNvPr id="13" name="Rectangle: Rounded Corners 12">
            <a:extLst>
              <a:ext uri="{FF2B5EF4-FFF2-40B4-BE49-F238E27FC236}">
                <a16:creationId xmlns:a16="http://schemas.microsoft.com/office/drawing/2014/main" id="{C894A86D-BB50-E8F3-7F5D-29324695D631}"/>
              </a:ext>
            </a:extLst>
          </p:cNvPr>
          <p:cNvSpPr/>
          <p:nvPr/>
        </p:nvSpPr>
        <p:spPr>
          <a:xfrm>
            <a:off x="6639560" y="3997960"/>
            <a:ext cx="1447800" cy="97535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Fetch data </a:t>
            </a:r>
            <a:r>
              <a:rPr lang="en-US"/>
              <a:t>from database</a:t>
            </a:r>
            <a:endParaRPr lang="en-IN" dirty="0"/>
          </a:p>
        </p:txBody>
      </p:sp>
      <p:sp>
        <p:nvSpPr>
          <p:cNvPr id="14" name="Rectangle: Rounded Corners 13">
            <a:extLst>
              <a:ext uri="{FF2B5EF4-FFF2-40B4-BE49-F238E27FC236}">
                <a16:creationId xmlns:a16="http://schemas.microsoft.com/office/drawing/2014/main" id="{09D079B3-6E60-2CF1-48EF-431DDB96461C}"/>
              </a:ext>
            </a:extLst>
          </p:cNvPr>
          <p:cNvSpPr/>
          <p:nvPr/>
        </p:nvSpPr>
        <p:spPr>
          <a:xfrm>
            <a:off x="9296400" y="3997960"/>
            <a:ext cx="1645920" cy="10718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Show Dashboard</a:t>
            </a:r>
            <a:endParaRPr lang="en-IN" dirty="0"/>
          </a:p>
        </p:txBody>
      </p:sp>
      <p:sp>
        <p:nvSpPr>
          <p:cNvPr id="15" name="Isosceles Triangle 14">
            <a:extLst>
              <a:ext uri="{FF2B5EF4-FFF2-40B4-BE49-F238E27FC236}">
                <a16:creationId xmlns:a16="http://schemas.microsoft.com/office/drawing/2014/main" id="{7007AA72-ABAA-7822-AA4F-07082C7ED31C}"/>
              </a:ext>
            </a:extLst>
          </p:cNvPr>
          <p:cNvSpPr/>
          <p:nvPr/>
        </p:nvSpPr>
        <p:spPr>
          <a:xfrm>
            <a:off x="9855200" y="5069840"/>
            <a:ext cx="528320" cy="31496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8" name="Straight Arrow Connector 17">
            <a:extLst>
              <a:ext uri="{FF2B5EF4-FFF2-40B4-BE49-F238E27FC236}">
                <a16:creationId xmlns:a16="http://schemas.microsoft.com/office/drawing/2014/main" id="{40FE438B-8D05-A211-44DF-F69DEE3C876A}"/>
              </a:ext>
            </a:extLst>
          </p:cNvPr>
          <p:cNvCxnSpPr>
            <a:stCxn id="4" idx="3"/>
            <a:endCxn id="3" idx="1"/>
          </p:cNvCxnSpPr>
          <p:nvPr/>
        </p:nvCxnSpPr>
        <p:spPr>
          <a:xfrm>
            <a:off x="1970973" y="2346960"/>
            <a:ext cx="39680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C41B57FD-7370-5BE2-A70B-997507247A5C}"/>
              </a:ext>
            </a:extLst>
          </p:cNvPr>
          <p:cNvCxnSpPr>
            <a:stCxn id="3" idx="3"/>
            <a:endCxn id="5" idx="1"/>
          </p:cNvCxnSpPr>
          <p:nvPr/>
        </p:nvCxnSpPr>
        <p:spPr>
          <a:xfrm flipV="1">
            <a:off x="3475220" y="2021840"/>
            <a:ext cx="665230" cy="3251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F4A86CF2-7223-CE67-9642-D1F1B0EE3B01}"/>
              </a:ext>
            </a:extLst>
          </p:cNvPr>
          <p:cNvCxnSpPr>
            <a:stCxn id="3" idx="3"/>
            <a:endCxn id="6" idx="1"/>
          </p:cNvCxnSpPr>
          <p:nvPr/>
        </p:nvCxnSpPr>
        <p:spPr>
          <a:xfrm>
            <a:off x="3475220" y="2346960"/>
            <a:ext cx="665230" cy="5130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5FBB71FE-5304-DD5A-C0EC-928831EBD0A5}"/>
              </a:ext>
            </a:extLst>
          </p:cNvPr>
          <p:cNvCxnSpPr>
            <a:cxnSpLocks/>
            <a:stCxn id="5" idx="3"/>
            <a:endCxn id="7" idx="2"/>
          </p:cNvCxnSpPr>
          <p:nvPr/>
        </p:nvCxnSpPr>
        <p:spPr>
          <a:xfrm>
            <a:off x="5364480" y="2021840"/>
            <a:ext cx="1315720" cy="4876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83AE76AA-8D13-E01F-4B67-C9E0EC20466C}"/>
              </a:ext>
            </a:extLst>
          </p:cNvPr>
          <p:cNvCxnSpPr>
            <a:cxnSpLocks/>
            <a:endCxn id="7" idx="2"/>
          </p:cNvCxnSpPr>
          <p:nvPr/>
        </p:nvCxnSpPr>
        <p:spPr>
          <a:xfrm flipV="1">
            <a:off x="5364480" y="2509520"/>
            <a:ext cx="1315720" cy="3632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731512E2-40FB-496B-6DE1-558A6DD405FA}"/>
              </a:ext>
            </a:extLst>
          </p:cNvPr>
          <p:cNvCxnSpPr>
            <a:cxnSpLocks/>
            <a:endCxn id="9" idx="1"/>
          </p:cNvCxnSpPr>
          <p:nvPr/>
        </p:nvCxnSpPr>
        <p:spPr>
          <a:xfrm flipV="1">
            <a:off x="1978343" y="4521200"/>
            <a:ext cx="389437" cy="101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9CA1C6B1-48F4-59AC-7D0C-A0CBC7FE6A26}"/>
              </a:ext>
            </a:extLst>
          </p:cNvPr>
          <p:cNvCxnSpPr>
            <a:cxnSpLocks/>
            <a:stCxn id="9" idx="3"/>
            <a:endCxn id="12" idx="1"/>
          </p:cNvCxnSpPr>
          <p:nvPr/>
        </p:nvCxnSpPr>
        <p:spPr>
          <a:xfrm flipV="1">
            <a:off x="3475220" y="4495800"/>
            <a:ext cx="665230" cy="25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E8C9FD16-BE62-89C0-4858-E9B86BE6DF0A}"/>
              </a:ext>
            </a:extLst>
          </p:cNvPr>
          <p:cNvCxnSpPr>
            <a:cxnSpLocks/>
            <a:endCxn id="11" idx="1"/>
          </p:cNvCxnSpPr>
          <p:nvPr/>
        </p:nvCxnSpPr>
        <p:spPr>
          <a:xfrm>
            <a:off x="3462270" y="4521200"/>
            <a:ext cx="678180" cy="6095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1D6274BC-D2B8-9959-1B0F-6B2A703A8349}"/>
              </a:ext>
            </a:extLst>
          </p:cNvPr>
          <p:cNvCxnSpPr>
            <a:cxnSpLocks/>
            <a:endCxn id="10" idx="1"/>
          </p:cNvCxnSpPr>
          <p:nvPr/>
        </p:nvCxnSpPr>
        <p:spPr>
          <a:xfrm flipV="1">
            <a:off x="3454900" y="3997960"/>
            <a:ext cx="685550" cy="4749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C71A6D89-57CC-B1E4-6B83-C996C8CF11EA}"/>
              </a:ext>
            </a:extLst>
          </p:cNvPr>
          <p:cNvCxnSpPr>
            <a:cxnSpLocks/>
            <a:endCxn id="13" idx="1"/>
          </p:cNvCxnSpPr>
          <p:nvPr/>
        </p:nvCxnSpPr>
        <p:spPr>
          <a:xfrm>
            <a:off x="5364480" y="4001772"/>
            <a:ext cx="1275080" cy="4838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0E18023E-16F6-D3C1-9BB1-D6615757B599}"/>
              </a:ext>
            </a:extLst>
          </p:cNvPr>
          <p:cNvCxnSpPr>
            <a:cxnSpLocks/>
            <a:endCxn id="13" idx="1"/>
          </p:cNvCxnSpPr>
          <p:nvPr/>
        </p:nvCxnSpPr>
        <p:spPr>
          <a:xfrm flipV="1">
            <a:off x="5364480" y="4485640"/>
            <a:ext cx="1275080" cy="101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BA962190-7183-CFCB-D10D-ABC4C4269DB7}"/>
              </a:ext>
            </a:extLst>
          </p:cNvPr>
          <p:cNvCxnSpPr>
            <a:cxnSpLocks/>
            <a:endCxn id="13" idx="1"/>
          </p:cNvCxnSpPr>
          <p:nvPr/>
        </p:nvCxnSpPr>
        <p:spPr>
          <a:xfrm flipV="1">
            <a:off x="5356860" y="4485640"/>
            <a:ext cx="1282700" cy="6451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B4422D47-973D-2E45-D42C-721032DB6865}"/>
              </a:ext>
            </a:extLst>
          </p:cNvPr>
          <p:cNvCxnSpPr>
            <a:cxnSpLocks/>
            <a:endCxn id="13" idx="0"/>
          </p:cNvCxnSpPr>
          <p:nvPr/>
        </p:nvCxnSpPr>
        <p:spPr>
          <a:xfrm>
            <a:off x="7363460" y="3215640"/>
            <a:ext cx="0" cy="7823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D74FFAEC-68C5-28C1-5D39-260D7754DBCB}"/>
              </a:ext>
            </a:extLst>
          </p:cNvPr>
          <p:cNvCxnSpPr>
            <a:cxnSpLocks/>
            <a:stCxn id="13" idx="3"/>
            <a:endCxn id="14" idx="1"/>
          </p:cNvCxnSpPr>
          <p:nvPr/>
        </p:nvCxnSpPr>
        <p:spPr>
          <a:xfrm>
            <a:off x="8087360" y="4485640"/>
            <a:ext cx="1209040" cy="482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1"/>
          <p:cNvSpPr>
            <a:spLocks noGrp="1"/>
          </p:cNvSpPr>
          <p:nvPr>
            <p:ph type="title"/>
          </p:nvPr>
        </p:nvSpPr>
        <p:spPr>
          <a:xfrm>
            <a:off x="466725" y="685801"/>
            <a:ext cx="11243494" cy="2057400"/>
          </a:xfrm>
        </p:spPr>
        <p:txBody>
          <a:bodyPr/>
          <a:lstStyle/>
          <a:p>
            <a:r>
              <a:rPr lang="en-US" dirty="0"/>
              <a:t>Advantages of Implementing a Gym Management System</a:t>
            </a:r>
            <a:endParaRPr lang="en-IN" dirty="0"/>
          </a:p>
        </p:txBody>
      </p:sp>
      <p:sp>
        <p:nvSpPr>
          <p:cNvPr id="1048634" name="Slide Number Placeholder 2"/>
          <p:cNvSpPr>
            <a:spLocks noGrp="1"/>
          </p:cNvSpPr>
          <p:nvPr>
            <p:ph type="sldNum" sz="quarter" idx="12"/>
          </p:nvPr>
        </p:nvSpPr>
        <p:spPr/>
        <p:txBody>
          <a:bodyPr/>
          <a:lstStyle/>
          <a:p>
            <a:fld id="{B4E73946-9152-2148-B286-BEF1B04A8193}" type="slidenum">
              <a:rPr lang="en-US" smtClean="0"/>
              <a:t>7</a:t>
            </a:fld>
            <a:endParaRPr lang="en-US"/>
          </a:p>
        </p:txBody>
      </p:sp>
      <p:sp>
        <p:nvSpPr>
          <p:cNvPr id="1048635" name="Text Placeholder 3"/>
          <p:cNvSpPr>
            <a:spLocks noGrp="1"/>
          </p:cNvSpPr>
          <p:nvPr>
            <p:ph type="body" sz="quarter" idx="13"/>
          </p:nvPr>
        </p:nvSpPr>
        <p:spPr>
          <a:xfrm>
            <a:off x="466725" y="3509671"/>
            <a:ext cx="3283527" cy="2380243"/>
          </a:xfrm>
        </p:spPr>
        <p:txBody>
          <a:bodyPr/>
          <a:lstStyle/>
          <a:p>
            <a:r>
              <a:rPr lang="en-US" dirty="0">
                <a:solidFill>
                  <a:schemeClr val="accent5">
                    <a:lumMod val="60000"/>
                    <a:lumOff val="40000"/>
                  </a:schemeClr>
                </a:solidFill>
              </a:rPr>
              <a:t>Implementing a gym management system leads to improved operational efficiency, saving time and effort in administrative tasks.</a:t>
            </a:r>
            <a:endParaRPr lang="en-IN" dirty="0">
              <a:solidFill>
                <a:schemeClr val="accent5">
                  <a:lumMod val="60000"/>
                  <a:lumOff val="40000"/>
                </a:schemeClr>
              </a:solidFill>
            </a:endParaRPr>
          </a:p>
        </p:txBody>
      </p:sp>
      <p:sp>
        <p:nvSpPr>
          <p:cNvPr id="1048636" name="Text Placeholder 4"/>
          <p:cNvSpPr>
            <a:spLocks noGrp="1"/>
          </p:cNvSpPr>
          <p:nvPr>
            <p:ph type="body" sz="quarter" idx="14"/>
          </p:nvPr>
        </p:nvSpPr>
        <p:spPr/>
        <p:txBody>
          <a:bodyPr>
            <a:normAutofit/>
          </a:bodyPr>
          <a:lstStyle/>
          <a:p>
            <a:r>
              <a:rPr lang="en-IN" sz="2400" dirty="0"/>
              <a:t>Efficiency</a:t>
            </a:r>
          </a:p>
        </p:txBody>
      </p:sp>
      <p:sp>
        <p:nvSpPr>
          <p:cNvPr id="1048637" name="Text Placeholder 5"/>
          <p:cNvSpPr>
            <a:spLocks noGrp="1"/>
          </p:cNvSpPr>
          <p:nvPr>
            <p:ph type="body" sz="quarter" idx="15"/>
          </p:nvPr>
        </p:nvSpPr>
        <p:spPr/>
        <p:txBody>
          <a:bodyPr>
            <a:normAutofit fontScale="92500"/>
          </a:bodyPr>
          <a:lstStyle/>
          <a:p>
            <a:r>
              <a:rPr lang="en-IN" sz="2400" dirty="0"/>
              <a:t>Member Engagement</a:t>
            </a:r>
          </a:p>
        </p:txBody>
      </p:sp>
      <p:sp>
        <p:nvSpPr>
          <p:cNvPr id="1048638" name="Text Placeholder 6"/>
          <p:cNvSpPr>
            <a:spLocks noGrp="1"/>
          </p:cNvSpPr>
          <p:nvPr>
            <p:ph type="body" sz="quarter" idx="16"/>
          </p:nvPr>
        </p:nvSpPr>
        <p:spPr/>
        <p:txBody>
          <a:bodyPr>
            <a:normAutofit fontScale="85000" lnSpcReduction="10000"/>
          </a:bodyPr>
          <a:lstStyle/>
          <a:p>
            <a:r>
              <a:rPr lang="en-IN" sz="2400" dirty="0"/>
              <a:t>Revenue Management</a:t>
            </a:r>
          </a:p>
        </p:txBody>
      </p:sp>
      <p:sp>
        <p:nvSpPr>
          <p:cNvPr id="1048639" name="Text Placeholder 7"/>
          <p:cNvSpPr>
            <a:spLocks noGrp="1"/>
          </p:cNvSpPr>
          <p:nvPr>
            <p:ph type="body" sz="quarter" idx="17"/>
          </p:nvPr>
        </p:nvSpPr>
        <p:spPr/>
        <p:txBody>
          <a:bodyPr/>
          <a:lstStyle/>
          <a:p>
            <a:r>
              <a:rPr lang="en-US" dirty="0">
                <a:solidFill>
                  <a:schemeClr val="accent5">
                    <a:lumMod val="60000"/>
                    <a:lumOff val="40000"/>
                  </a:schemeClr>
                </a:solidFill>
              </a:rPr>
              <a:t>These systems enhance member experience through personalized interactions, goal tracking, and tailored workout plans.</a:t>
            </a:r>
            <a:endParaRPr lang="en-IN" dirty="0">
              <a:solidFill>
                <a:schemeClr val="accent5">
                  <a:lumMod val="60000"/>
                  <a:lumOff val="40000"/>
                </a:schemeClr>
              </a:solidFill>
            </a:endParaRPr>
          </a:p>
        </p:txBody>
      </p:sp>
      <p:sp>
        <p:nvSpPr>
          <p:cNvPr id="1048640" name="Text Placeholder 8"/>
          <p:cNvSpPr>
            <a:spLocks noGrp="1"/>
          </p:cNvSpPr>
          <p:nvPr>
            <p:ph type="body" sz="quarter" idx="18"/>
          </p:nvPr>
        </p:nvSpPr>
        <p:spPr/>
        <p:txBody>
          <a:bodyPr/>
          <a:lstStyle/>
          <a:p>
            <a:r>
              <a:rPr lang="en-US" dirty="0">
                <a:solidFill>
                  <a:schemeClr val="accent5">
                    <a:lumMod val="60000"/>
                    <a:lumOff val="40000"/>
                  </a:schemeClr>
                </a:solidFill>
              </a:rPr>
              <a:t>Gym management systems help in optimizing revenue streams, tracking financials, and managing memberships effectively.</a:t>
            </a:r>
            <a:endParaRPr lang="en-IN" dirty="0">
              <a:solidFill>
                <a:schemeClr val="accent5">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1" name="TextBox 1048760"/>
          <p:cNvSpPr txBox="1"/>
          <p:nvPr/>
        </p:nvSpPr>
        <p:spPr>
          <a:xfrm>
            <a:off x="700020" y="382317"/>
            <a:ext cx="4000000" cy="1015663"/>
          </a:xfrm>
          <a:prstGeom prst="rect">
            <a:avLst/>
          </a:prstGeom>
        </p:spPr>
        <p:txBody>
          <a:bodyPr wrap="square" rtlCol="0">
            <a:spAutoFit/>
          </a:bodyPr>
          <a:lstStyle/>
          <a:p>
            <a:r>
              <a:rPr lang="en-US" sz="6000" dirty="0"/>
              <a:t>Output</a:t>
            </a:r>
            <a:endParaRPr lang="en-IN" sz="6000" dirty="0"/>
          </a:p>
        </p:txBody>
      </p:sp>
      <p:pic>
        <p:nvPicPr>
          <p:cNvPr id="2097154" name="Picture 2097153"/>
          <p:cNvPicPr>
            <a:picLocks/>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Lst>
          </a:blip>
          <a:srcRect t="1240" r="13625" b="24970"/>
          <a:stretch/>
        </p:blipFill>
        <p:spPr>
          <a:xfrm>
            <a:off x="1098467" y="2831691"/>
            <a:ext cx="4000001" cy="3510116"/>
          </a:xfrm>
          <a:prstGeom prst="rect">
            <a:avLst/>
          </a:prstGeom>
          <a:ln>
            <a:solidFill>
              <a:schemeClr val="bg1"/>
            </a:solidFill>
          </a:ln>
        </p:spPr>
      </p:pic>
      <p:pic>
        <p:nvPicPr>
          <p:cNvPr id="4" name="Picture 3">
            <a:extLst>
              <a:ext uri="{FF2B5EF4-FFF2-40B4-BE49-F238E27FC236}">
                <a16:creationId xmlns:a16="http://schemas.microsoft.com/office/drawing/2014/main" id="{444C217B-00CA-73E9-EDCC-CA4566014230}"/>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112970" y="2831691"/>
            <a:ext cx="3980563" cy="3510116"/>
          </a:xfrm>
          <a:prstGeom prst="rect">
            <a:avLst/>
          </a:prstGeom>
          <a:ln>
            <a:solidFill>
              <a:schemeClr val="bg1"/>
            </a:solidFill>
          </a:ln>
        </p:spPr>
      </p:pic>
      <p:sp>
        <p:nvSpPr>
          <p:cNvPr id="5" name="Rectangle 4">
            <a:extLst>
              <a:ext uri="{FF2B5EF4-FFF2-40B4-BE49-F238E27FC236}">
                <a16:creationId xmlns:a16="http://schemas.microsoft.com/office/drawing/2014/main" id="{E9062B19-8EF2-CD54-7DFF-4F181303E751}"/>
              </a:ext>
            </a:extLst>
          </p:cNvPr>
          <p:cNvSpPr/>
          <p:nvPr/>
        </p:nvSpPr>
        <p:spPr>
          <a:xfrm>
            <a:off x="1098467" y="1912374"/>
            <a:ext cx="4000000" cy="6587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Register as Member</a:t>
            </a:r>
            <a:endParaRPr lang="en-IN" dirty="0"/>
          </a:p>
        </p:txBody>
      </p:sp>
      <p:sp>
        <p:nvSpPr>
          <p:cNvPr id="6" name="Rectangle 5">
            <a:extLst>
              <a:ext uri="{FF2B5EF4-FFF2-40B4-BE49-F238E27FC236}">
                <a16:creationId xmlns:a16="http://schemas.microsoft.com/office/drawing/2014/main" id="{CB9C72FC-4C08-078F-2425-530325F96455}"/>
              </a:ext>
            </a:extLst>
          </p:cNvPr>
          <p:cNvSpPr/>
          <p:nvPr/>
        </p:nvSpPr>
        <p:spPr>
          <a:xfrm>
            <a:off x="7112970" y="1912374"/>
            <a:ext cx="3980563" cy="6587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Register as Trainer</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1CDA2-325B-F885-CA9E-FF855F31EFD7}"/>
              </a:ext>
            </a:extLst>
          </p:cNvPr>
          <p:cNvSpPr>
            <a:spLocks noGrp="1"/>
          </p:cNvSpPr>
          <p:nvPr>
            <p:ph type="ctrTitle"/>
          </p:nvPr>
        </p:nvSpPr>
        <p:spPr>
          <a:xfrm>
            <a:off x="407704" y="169608"/>
            <a:ext cx="8825658" cy="1305232"/>
          </a:xfrm>
        </p:spPr>
        <p:txBody>
          <a:bodyPr/>
          <a:lstStyle/>
          <a:p>
            <a:r>
              <a:rPr lang="en-US" sz="6000" dirty="0"/>
              <a:t>Output</a:t>
            </a:r>
            <a:endParaRPr lang="en-IN" sz="6000" dirty="0"/>
          </a:p>
        </p:txBody>
      </p:sp>
      <p:pic>
        <p:nvPicPr>
          <p:cNvPr id="5" name="Picture 4">
            <a:extLst>
              <a:ext uri="{FF2B5EF4-FFF2-40B4-BE49-F238E27FC236}">
                <a16:creationId xmlns:a16="http://schemas.microsoft.com/office/drawing/2014/main" id="{D670A428-B7D9-26C8-86FE-F6CC5235C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8593" y="2669597"/>
            <a:ext cx="3434605" cy="3937679"/>
          </a:xfrm>
          <a:prstGeom prst="rect">
            <a:avLst/>
          </a:prstGeom>
        </p:spPr>
      </p:pic>
      <p:pic>
        <p:nvPicPr>
          <p:cNvPr id="7" name="Picture 6">
            <a:extLst>
              <a:ext uri="{FF2B5EF4-FFF2-40B4-BE49-F238E27FC236}">
                <a16:creationId xmlns:a16="http://schemas.microsoft.com/office/drawing/2014/main" id="{BEAC2913-1A55-6E03-EE17-2E162A6B91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120" y="2669598"/>
            <a:ext cx="3163760" cy="3937679"/>
          </a:xfrm>
          <a:prstGeom prst="rect">
            <a:avLst/>
          </a:prstGeom>
        </p:spPr>
      </p:pic>
      <p:pic>
        <p:nvPicPr>
          <p:cNvPr id="9" name="Picture 8">
            <a:extLst>
              <a:ext uri="{FF2B5EF4-FFF2-40B4-BE49-F238E27FC236}">
                <a16:creationId xmlns:a16="http://schemas.microsoft.com/office/drawing/2014/main" id="{A19B5818-4344-4352-160C-FB68105B8F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353" y="2669598"/>
            <a:ext cx="3381054" cy="3937679"/>
          </a:xfrm>
          <a:prstGeom prst="rect">
            <a:avLst/>
          </a:prstGeom>
        </p:spPr>
      </p:pic>
      <p:sp>
        <p:nvSpPr>
          <p:cNvPr id="10" name="Rectangle 9">
            <a:extLst>
              <a:ext uri="{FF2B5EF4-FFF2-40B4-BE49-F238E27FC236}">
                <a16:creationId xmlns:a16="http://schemas.microsoft.com/office/drawing/2014/main" id="{67989F75-D3F0-A16E-339B-BBF9BECBCDAE}"/>
              </a:ext>
            </a:extLst>
          </p:cNvPr>
          <p:cNvSpPr/>
          <p:nvPr/>
        </p:nvSpPr>
        <p:spPr>
          <a:xfrm>
            <a:off x="522353" y="1757586"/>
            <a:ext cx="3381054" cy="6882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Login as Admin</a:t>
            </a:r>
            <a:endParaRPr lang="en-IN" dirty="0"/>
          </a:p>
        </p:txBody>
      </p:sp>
      <p:sp>
        <p:nvSpPr>
          <p:cNvPr id="11" name="Rectangle 10">
            <a:extLst>
              <a:ext uri="{FF2B5EF4-FFF2-40B4-BE49-F238E27FC236}">
                <a16:creationId xmlns:a16="http://schemas.microsoft.com/office/drawing/2014/main" id="{C6DA36EB-3ACB-0634-A335-9BD2F736FE38}"/>
              </a:ext>
            </a:extLst>
          </p:cNvPr>
          <p:cNvSpPr/>
          <p:nvPr/>
        </p:nvSpPr>
        <p:spPr>
          <a:xfrm>
            <a:off x="4514120" y="1728089"/>
            <a:ext cx="3163760" cy="6882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Login as Trainer</a:t>
            </a:r>
            <a:endParaRPr lang="en-IN" dirty="0"/>
          </a:p>
        </p:txBody>
      </p:sp>
      <p:sp>
        <p:nvSpPr>
          <p:cNvPr id="12" name="Rectangle 11">
            <a:extLst>
              <a:ext uri="{FF2B5EF4-FFF2-40B4-BE49-F238E27FC236}">
                <a16:creationId xmlns:a16="http://schemas.microsoft.com/office/drawing/2014/main" id="{BAE4AFF5-FE35-5FBA-098A-5558FB40DBB1}"/>
              </a:ext>
            </a:extLst>
          </p:cNvPr>
          <p:cNvSpPr/>
          <p:nvPr/>
        </p:nvSpPr>
        <p:spPr>
          <a:xfrm>
            <a:off x="8288593" y="1757586"/>
            <a:ext cx="3434605" cy="6882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Login as Member</a:t>
            </a:r>
            <a:endParaRPr lang="en-IN" dirty="0"/>
          </a:p>
        </p:txBody>
      </p:sp>
      <p:sp>
        <p:nvSpPr>
          <p:cNvPr id="13" name="Rectangle 12">
            <a:extLst>
              <a:ext uri="{FF2B5EF4-FFF2-40B4-BE49-F238E27FC236}">
                <a16:creationId xmlns:a16="http://schemas.microsoft.com/office/drawing/2014/main" id="{8B855D45-7B00-308F-75A0-84311D0E78E1}"/>
              </a:ext>
            </a:extLst>
          </p:cNvPr>
          <p:cNvSpPr/>
          <p:nvPr/>
        </p:nvSpPr>
        <p:spPr>
          <a:xfrm>
            <a:off x="2072640" y="4122420"/>
            <a:ext cx="1473184" cy="28194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t>
            </a:r>
            <a:endParaRPr lang="en-IN" dirty="0">
              <a:solidFill>
                <a:srgbClr val="00B050"/>
              </a:solidFill>
            </a:endParaRPr>
          </a:p>
        </p:txBody>
      </p:sp>
      <p:sp>
        <p:nvSpPr>
          <p:cNvPr id="16" name="Rectangle 15">
            <a:extLst>
              <a:ext uri="{FF2B5EF4-FFF2-40B4-BE49-F238E27FC236}">
                <a16:creationId xmlns:a16="http://schemas.microsoft.com/office/drawing/2014/main" id="{6C413C3F-F41C-9C02-7C4C-DCA70FEFCF7B}"/>
              </a:ext>
            </a:extLst>
          </p:cNvPr>
          <p:cNvSpPr/>
          <p:nvPr/>
        </p:nvSpPr>
        <p:spPr>
          <a:xfrm>
            <a:off x="5966460" y="4046220"/>
            <a:ext cx="883920" cy="28194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t>
            </a:r>
            <a:endParaRPr lang="en-IN" dirty="0">
              <a:solidFill>
                <a:srgbClr val="00B050"/>
              </a:solidFill>
            </a:endParaRPr>
          </a:p>
        </p:txBody>
      </p:sp>
    </p:spTree>
    <p:extLst>
      <p:ext uri="{BB962C8B-B14F-4D97-AF65-F5344CB8AC3E}">
        <p14:creationId xmlns:p14="http://schemas.microsoft.com/office/powerpoint/2010/main" val="207729215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dnigh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Ion">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1_Ion">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536</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vt:i4>
      </vt:variant>
    </vt:vector>
  </HeadingPairs>
  <TitlesOfParts>
    <vt:vector size="20" baseType="lpstr">
      <vt:lpstr>__Inter_36bd41</vt:lpstr>
      <vt:lpstr>Arial</vt:lpstr>
      <vt:lpstr>Calibri</vt:lpstr>
      <vt:lpstr>Calibri Light</vt:lpstr>
      <vt:lpstr>Century Gothic</vt:lpstr>
      <vt:lpstr>Wingdings 3</vt:lpstr>
      <vt:lpstr>Midnight</vt:lpstr>
      <vt:lpstr>Ion</vt:lpstr>
      <vt:lpstr>1_Ion</vt:lpstr>
      <vt:lpstr>Gym Management System</vt:lpstr>
      <vt:lpstr>Introduction to Gym Management Systems</vt:lpstr>
      <vt:lpstr>Problem Statement In today's fast-paced world, managing a gym efficiently can be challenging due to the complexity of handling various aspects such as membership management, scheduling, billing, and tracking member progress. </vt:lpstr>
      <vt:lpstr>Solution Overview To address the challenges of managing a gym efficiently, the proposed Gym Management System (GMS) offers a comprehensive, integrated solution designed to streamline and automate various aspects of gym operations.</vt:lpstr>
      <vt:lpstr>Technology used</vt:lpstr>
      <vt:lpstr>Architecture/Design</vt:lpstr>
      <vt:lpstr>Advantages of Implementing a Gym Management System</vt:lpstr>
      <vt:lpstr>PowerPoint Presentation</vt:lpstr>
      <vt:lpstr>Output</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Saurav Rawat</dc:creator>
  <cp:lastModifiedBy>Saurav Rawat</cp:lastModifiedBy>
  <cp:revision>5</cp:revision>
  <dcterms:created xsi:type="dcterms:W3CDTF">2024-08-02T00:00:41Z</dcterms:created>
  <dcterms:modified xsi:type="dcterms:W3CDTF">2024-08-15T15:56:37Z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22c2c7aacb3d463da9bc15e8bb3f10fb</vt:lpwstr>
  </property>
</Properties>
</file>