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B298-A0B4-89D7-E4FF-904CFBAFF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A327A-2DC6-9B86-B3C1-9A8866A2E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02D13-412A-2135-8C08-0A1E539F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3F9-E0BC-4BF0-BAAD-19E8D26719F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CD3E-3A7E-6AE8-9CA0-AFC0AA37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8D7B3-D7AF-615C-1B68-6900512C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49D5-8083-4EF2-AEFC-9AE2BB257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7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5B4C-B539-DEE9-0A00-BF20A01C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F1749-11DC-B165-8688-401E2C686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4C571-907A-42A3-DD3C-DCD50EB5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3F9-E0BC-4BF0-BAAD-19E8D26719F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F4850-018F-612D-C8E6-6CDA1D2A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517D6-BD4C-68C3-CC61-485C76AE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49D5-8083-4EF2-AEFC-9AE2BB257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03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FD05E-5CFB-3AE5-8F6F-3F3B5E233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1E6AA-761F-5C7C-0EE6-7DC9CF5D6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0EE87-33DD-F86F-3028-1C626AEC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3F9-E0BC-4BF0-BAAD-19E8D26719F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62CF2-E60F-F3CE-46F4-9E3AA109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B5A65-A7ED-1BD8-EECE-414F2D6A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49D5-8083-4EF2-AEFC-9AE2BB257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43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BB64-EA83-8FD8-B8F5-7C48ECD6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F5F8-BD5A-269F-A99F-FA1CC2B16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C31C8-FDB3-0792-5474-AD717416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3F9-E0BC-4BF0-BAAD-19E8D26719F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39E18-856E-394A-42A6-7E6ED209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5EA4-AB14-1BAB-0058-68212813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49D5-8083-4EF2-AEFC-9AE2BB257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1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5DC0-805F-31EF-7528-0C2A22B8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794FC-5CD5-F54D-376C-D646C13D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B3E83-6AD8-605C-F14D-886F8DD1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3F9-E0BC-4BF0-BAAD-19E8D26719F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D105B-B7C2-9D6C-587D-9D0567BE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7768-E62E-5F52-F520-D2A2F214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49D5-8083-4EF2-AEFC-9AE2BB257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25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544-68FA-A871-3EB9-C73A5108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145A-85CB-2CA7-6BF2-CDE31AF54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6771C-EA9E-DF62-2DE8-BD2703542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88912-B5B1-515C-0080-E1900F7D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3F9-E0BC-4BF0-BAAD-19E8D26719F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C3EF9-EA8B-D0E3-8894-A227FDA6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4234-102B-9CA6-E799-4D6F6BF6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49D5-8083-4EF2-AEFC-9AE2BB257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46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EC12-F04A-540F-96CA-FCA7C6BC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7A73B-2CF7-C939-2A18-EE28F7E96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82E5F-A195-84DF-51D2-676D263B6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7C711-F603-5092-E697-D64DF81DE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7F252-5D0A-C4C0-7116-6C823B145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1C139-D56B-D20F-689D-8F5258BE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3F9-E0BC-4BF0-BAAD-19E8D26719F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1873D-EFE3-5E5B-0645-00397382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80ED1-572C-BA4F-D457-A66405F2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49D5-8083-4EF2-AEFC-9AE2BB257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45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6572-6801-BC1D-606F-206E927D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DE7A7-9422-862E-7B5B-4C0E2CC7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3F9-E0BC-4BF0-BAAD-19E8D26719F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7F189-ACB5-800D-3FC8-B4FAE54E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E6AA8-21ED-9BAF-6E69-CA69F413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49D5-8083-4EF2-AEFC-9AE2BB257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88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EBCE4-1EFB-585D-F721-DCAAB073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3F9-E0BC-4BF0-BAAD-19E8D26719F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C5852-D519-DE74-02EE-72172363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5E530-6D0A-8E26-D681-F54F639E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49D5-8083-4EF2-AEFC-9AE2BB257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51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0838-F478-670D-931E-63D58109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69B4-2DD7-C8B3-B1F6-8A5A852D3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03C2D-FFED-0460-90E4-D17BC3570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2AE97-3FA1-3DDA-60D0-76529DAC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3F9-E0BC-4BF0-BAAD-19E8D26719F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48E98-B85E-27E5-2074-762D987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3C0D6-0666-DDAC-B360-8DAF5EA8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49D5-8083-4EF2-AEFC-9AE2BB257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11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61AF-6044-C17C-E8B3-7CDA36DD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E2DC8-8302-741E-FF4B-45B38F81E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CC2D3-737C-0A74-EF39-7604B3FDF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5F421-D1B7-D38F-7382-F6658885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3F9-E0BC-4BF0-BAAD-19E8D26719F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0266-F9C8-953F-86F0-65260BCA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9D3FC-540D-A73F-F1AE-666F2E8D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49D5-8083-4EF2-AEFC-9AE2BB257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09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27B15-C531-F270-0C0B-AD5DFEF9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1A8B-A6A0-1794-09B1-E4EDB2598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51231-FAEC-D42A-CD6F-7D94AE1E7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D6A3F9-E0BC-4BF0-BAAD-19E8D26719F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B7218-F9B9-ADC9-BA72-2113AC37B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A5676-38A2-B466-E6A0-A76588A1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1049D5-8083-4EF2-AEFC-9AE2BB257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46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ide 1">
            <a:extLst>
              <a:ext uri="{FF2B5EF4-FFF2-40B4-BE49-F238E27FC236}">
                <a16:creationId xmlns:a16="http://schemas.microsoft.com/office/drawing/2014/main" id="{04673097-AD44-4703-2913-80D81CA08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398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lide 10">
            <a:extLst>
              <a:ext uri="{FF2B5EF4-FFF2-40B4-BE49-F238E27FC236}">
                <a16:creationId xmlns:a16="http://schemas.microsoft.com/office/drawing/2014/main" id="{62C2D3F0-A206-CC12-FD63-91B126F2A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5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Slide 2">
            <a:extLst>
              <a:ext uri="{FF2B5EF4-FFF2-40B4-BE49-F238E27FC236}">
                <a16:creationId xmlns:a16="http://schemas.microsoft.com/office/drawing/2014/main" id="{5D60AC6E-52C6-6098-7457-EB3F3436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27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lide 3">
            <a:extLst>
              <a:ext uri="{FF2B5EF4-FFF2-40B4-BE49-F238E27FC236}">
                <a16:creationId xmlns:a16="http://schemas.microsoft.com/office/drawing/2014/main" id="{CD68EC6B-0F42-1F89-2915-5C6585340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9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lide 4">
            <a:extLst>
              <a:ext uri="{FF2B5EF4-FFF2-40B4-BE49-F238E27FC236}">
                <a16:creationId xmlns:a16="http://schemas.microsoft.com/office/drawing/2014/main" id="{F78FEF1F-F34D-24BC-D6B0-5D1447417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06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lide 5">
            <a:extLst>
              <a:ext uri="{FF2B5EF4-FFF2-40B4-BE49-F238E27FC236}">
                <a16:creationId xmlns:a16="http://schemas.microsoft.com/office/drawing/2014/main" id="{99D50C75-BFD7-C108-3CA1-BFA228DCC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74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lide 8">
            <a:extLst>
              <a:ext uri="{FF2B5EF4-FFF2-40B4-BE49-F238E27FC236}">
                <a16:creationId xmlns:a16="http://schemas.microsoft.com/office/drawing/2014/main" id="{C8AFDD94-4DCA-5D4A-428D-09232152E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26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System Overview">
            <a:extLst>
              <a:ext uri="{FF2B5EF4-FFF2-40B4-BE49-F238E27FC236}">
                <a16:creationId xmlns:a16="http://schemas.microsoft.com/office/drawing/2014/main" id="{C840BAFA-7113-0507-430F-C7569FED7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55488" cy="699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76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Real-Time Feedback &amp; Predictive Analytics">
            <a:extLst>
              <a:ext uri="{FF2B5EF4-FFF2-40B4-BE49-F238E27FC236}">
                <a16:creationId xmlns:a16="http://schemas.microsoft.com/office/drawing/2014/main" id="{FC9E9BCD-A782-2F4C-77B7-57722E47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92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thical Considerations">
            <a:extLst>
              <a:ext uri="{FF2B5EF4-FFF2-40B4-BE49-F238E27FC236}">
                <a16:creationId xmlns:a16="http://schemas.microsoft.com/office/drawing/2014/main" id="{32718F77-66A5-DF74-EF6C-30D21E91F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89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shivansh aneja</dc:creator>
  <cp:lastModifiedBy>shivansh aneja</cp:lastModifiedBy>
  <cp:revision>1</cp:revision>
  <dcterms:created xsi:type="dcterms:W3CDTF">2024-10-02T11:26:24Z</dcterms:created>
  <dcterms:modified xsi:type="dcterms:W3CDTF">2024-10-02T12:15:02Z</dcterms:modified>
</cp:coreProperties>
</file>