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Transforming Healthcare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the rapid rise of telemedicine in India and its impactful role in enhancing healthcare access during the COVID-19 pandemic.</a:t>
            </a:r>
          </a:p>
          <a:p>
            <a:r>
              <a:t>Presenter: Shivanshu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Promotion of Digital Health Literacy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Crucial to train patients in using telemedicine platforms.</a:t>
            </a:r>
          </a:p>
          <a:p>
            <a:r>
              <a:t>Enhances adoption and overall healthcare impact.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a Strategy for Sustainable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 healthcare access and technology use.</a:t>
            </a:r>
          </a:p>
          <a:p>
            <a:r>
              <a:t>Collaborate with local healthcare partners for scalability.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reducing operational costs.</a:t>
            </a:r>
          </a:p>
          <a:p>
            <a:r>
              <a:t>Use cost-effective technologies and efficient resource allocation.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Exploring New 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subscription models, insurance tie-ups, or government funding.</a:t>
            </a:r>
          </a:p>
          <a:p>
            <a:r>
              <a:t>Diversify revenue to ensure financial resilience.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Ensuring Healthcare Affordability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Offer innovative pricing or free services where needed.</a:t>
            </a:r>
          </a:p>
          <a:p>
            <a:r>
              <a:t>Partner with NGOs to improve outreach.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Assessing Market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data-driven insights to understand rural demand.</a:t>
            </a:r>
          </a:p>
          <a:p>
            <a:r>
              <a:t>Customize services based on local needs and trends.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Technological Infrastructure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 in scalable, reliable, user-friendly platforms.</a:t>
            </a:r>
          </a:p>
          <a:p>
            <a:r>
              <a:t>Address rural limitations like weak connectivity.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Measuring Impact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Regularly evaluate patient outcomes and satisfaction.</a:t>
            </a:r>
          </a:p>
          <a:p>
            <a:r>
              <a:t>Use KPIs to inform and improve strategies.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Component: Community Engagement and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outreach to raise awareness about telehealth.</a:t>
            </a:r>
          </a:p>
          <a:p>
            <a:r>
              <a:t>Educate communities about benefits and how to use platforms.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Evaluation of Telemedicine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Profitability via DCFA: Evaluates projected cash flows.</a:t>
            </a:r>
          </a:p>
          <a:p>
            <a:r>
              <a:t>Growth Drivers: Market, demand, tech adoption.</a:t>
            </a:r>
          </a:p>
          <a:p>
            <a:r>
              <a:t>Optimal Pricing Models: Affordability vs. ROI.</a:t>
            </a:r>
          </a:p>
          <a:p>
            <a:r>
              <a:t>Revenue Diversification: New income channels.</a:t>
            </a:r>
          </a:p>
          <a:p>
            <a:r>
              <a:t>Strategic Partnerships: Collaborate with stakeholders.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Rapid Growth of Telemedicine During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COVID-19 pandemic accelerated the adoption of telemedicine in India.</a:t>
            </a:r>
          </a:p>
          <a:p>
            <a:r>
              <a:t>Telehealth platforms witnessed unprecedented growth.</a:t>
            </a:r>
          </a:p>
          <a:p>
            <a:r>
              <a:t>Enabled easier healthcare access for previously underserved populations.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5-Year Financial Model: Revenue, cost, and profit projections.</a:t>
            </a:r>
          </a:p>
          <a:p>
            <a:r>
              <a:t>Targeted Pricing Strategy: Custom approach for rural/underserved markets.</a:t>
            </a:r>
          </a:p>
          <a:p>
            <a:r>
              <a:t>Cost Reduction Plan: Operational and resource efficiency.</a:t>
            </a:r>
          </a:p>
          <a:p>
            <a:r>
              <a:t>Go-to-Market Strategy: Focused rural reach and onboarding.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Healthcare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 workers to operate telehealth tech efficiently.</a:t>
            </a:r>
          </a:p>
          <a:p>
            <a:r>
              <a:t>Improve service delivery through structured training programs.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Compliance and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full compliance with data and healthcare regulations.</a:t>
            </a:r>
          </a:p>
          <a:p>
            <a:r>
              <a:t>Use secure systems to protect patient data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in Underserved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Telehealth platforms are transforming healthcare in Tier 2 and Tier 3 cities.</a:t>
            </a:r>
          </a:p>
          <a:p>
            <a:r>
              <a:t>Affordable, accessible solutions bridge longstanding service gaps.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Faced: High Technology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tech costs hinder scalability and accessibility.</a:t>
            </a:r>
          </a:p>
          <a:p>
            <a:r>
              <a:t>Affects both patients and providers, slowing adoption.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Faced: Low Digital Literacy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rural users lack digital literacy to access telehealth services.</a:t>
            </a:r>
          </a:p>
          <a:p>
            <a:r>
              <a:t>Reduces the reach and effectiveness of these platforms.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Faced: Limited Internet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Poor internet infrastructure in rural India limits telemedicine usage.</a:t>
            </a:r>
          </a:p>
          <a:p>
            <a:r>
              <a:t>Without stable connectivity, critical services remain inaccessible.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for Sustainable Business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Increased competition demands sustainable models.</a:t>
            </a:r>
          </a:p>
          <a:p>
            <a:r>
              <a:t>Must balance cost-efficiency with affordability and reach.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Balancing Affordability and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Businesses must keep services affordable for patients.</a:t>
            </a:r>
          </a:p>
          <a:p>
            <a:r>
              <a:t>Simultaneously, ensure long-term profitability.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Compliance with Government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Telehealth providers must comply with evolving healthcare laws.</a:t>
            </a:r>
          </a:p>
          <a:p>
            <a:r>
              <a:t>Includes strict data privacy and patient information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