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Credit Risk Prediction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overview of data analysis, model building, and hyperparameter tuning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dataset contains information about customers' credit risk based on various attributes such as age, job, credit amount, etc. Initial analysis involved understanding the distribution and handling missing values.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 started with a logistic regression model achieving an accuracy of 0.70 and ROC-AUC of 0.62. We then moved to a Random Forest model which improved the performance to an accuracy of 0.72 and ROC-AUC of 0.71.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Hyperparameter 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Hyperparameter tuning was performed using GridSearchCV. The best parameters found were max_depth: 20, min_samples_leaf: 2, min_samples_split: 5, n_estimators: 100 with a ROC-AUC score of 0.69.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Random Forest model, optimized through hyperparameter tuning, showed promising results in predicting credit risk. Further improvements could involve more advanced techniques or additional feature engineering.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Logistic Regression Model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logistic regression model was the initial approach. It achieved an accuracy of 0.70 and a ROC-AUC of 0.62. This model served as a baseline for comparison with more complex models.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Random Forest Model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Random Forest model improved upon the logistic regression with an accuracy of 0.72 and a ROC-AUC of 0.71. It handles non-linear data better due to its ensemble approach, which uses multiple decision trees.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Hyperparameter Tuning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Hyperparameter tuning was conducted using GridSearchCV. Parameters tuned included n_estimators, max_depth, min_samples_split, and min_samples_leaf. The best parameters found were max_depth: 20, min_samples_leaf: 2, min_samples_split: 5, n_estimators: 100.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