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5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700A390-DA9B-442E-B564-B05DE5499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B449ED3-94F9-4851-B34F-7E11915648D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ggggggg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357298"/>
            <a:ext cx="2643206" cy="21827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4643438" y="285728"/>
            <a:ext cx="16882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Bahnschrift Condensed" pitchFamily="34" charset="0"/>
              </a:rPr>
              <a:t>Piggy Bank</a:t>
            </a:r>
            <a:endParaRPr lang="en-US" sz="3200" dirty="0">
              <a:latin typeface="Bahnschrift Condense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9058" y="1643050"/>
            <a:ext cx="3083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Arial Narrow" pitchFamily="34" charset="0"/>
              </a:rPr>
              <a:t>Empowering Your Financial Future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786182" y="2643182"/>
            <a:ext cx="2233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piggy bank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7620" y="30718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Piggy Bank is a savings web application that helps students develop good financial habits by setting aside small amounts of money for future goals.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158" y="4429132"/>
            <a:ext cx="8643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Features of Piggy :</a:t>
            </a:r>
          </a:p>
          <a:p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Transparency</a:t>
            </a:r>
            <a:r>
              <a:rPr lang="en-US" dirty="0" smtClean="0"/>
              <a:t>: Clear and detailed transaction history, allowing users to track their savings progress.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Free to Use: </a:t>
            </a:r>
            <a:r>
              <a:rPr lang="en-US" dirty="0" smtClean="0"/>
              <a:t>No charges or fees for using the application, making it accessible to everyone.</a:t>
            </a:r>
          </a:p>
          <a:p>
            <a:pPr marL="342900" indent="-342900"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Anyone Can Access: </a:t>
            </a:r>
            <a:r>
              <a:rPr lang="en-US" dirty="0" smtClean="0"/>
              <a:t>User-friendly interface and minimal requirements, ensuring anyone with a </a:t>
            </a:r>
            <a:r>
              <a:rPr lang="en-US" dirty="0" err="1" smtClean="0"/>
              <a:t>smartphone</a:t>
            </a:r>
            <a:r>
              <a:rPr lang="en-US" dirty="0" smtClean="0"/>
              <a:t> can use the application.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571480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</a:t>
            </a:r>
            <a:r>
              <a:rPr lang="en-US" b="1" dirty="0" smtClean="0"/>
              <a:t>Savings Tips and Reminders: </a:t>
            </a:r>
            <a:r>
              <a:rPr lang="en-US" dirty="0" smtClean="0"/>
              <a:t>Regular tips and reminders to help users stay on track with their savings goals.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5720" y="1500174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5.</a:t>
            </a:r>
            <a:r>
              <a:rPr lang="en-US" b="1" dirty="0" smtClean="0"/>
              <a:t>Community Forum: </a:t>
            </a:r>
            <a:r>
              <a:rPr lang="en-US" dirty="0" smtClean="0"/>
              <a:t>Access to a community forum where users can connect with others, share tips, and learn from each other's experiences.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44" y="2428868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6.</a:t>
            </a:r>
            <a:r>
              <a:rPr lang="en-US" b="1" dirty="0" smtClean="0"/>
              <a:t>Social Sharing: </a:t>
            </a:r>
            <a:r>
              <a:rPr lang="en-US" dirty="0" smtClean="0"/>
              <a:t>Option to share savings progress on social media platforms, promoting    accountability and motivation.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3929066"/>
            <a:ext cx="8643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Saving our money with Piggy Bank not only grows your wealth but also provides a clear picture of your     financial progress, helping you identify areas for improvement and make smart decisions about your money.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282" y="3286124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dirty="0" smtClean="0">
                <a:solidFill>
                  <a:srgbClr val="C00000"/>
                </a:solidFill>
              </a:rPr>
              <a:t>ow our application  is Useful for our  future generation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5143512"/>
            <a:ext cx="86439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Smart Money Management: How does Piggy Bank equip the next generation with smart money management skills, allowing them to navigate an increasingly complex financial landscape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14290"/>
            <a:ext cx="86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Financial Independence</a:t>
            </a:r>
            <a:r>
              <a:rPr lang="en-US" dirty="0" smtClean="0"/>
              <a:t>: What features of our application help young people achieve financial independence, enabling them to pursue their goals and dreams without financial stress</a:t>
            </a:r>
            <a:endParaRPr lang="en-US" dirty="0" smtClean="0"/>
          </a:p>
        </p:txBody>
      </p:sp>
      <p:pic>
        <p:nvPicPr>
          <p:cNvPr id="5" name="Picture 4" descr="int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58" y="1857364"/>
            <a:ext cx="2928957" cy="2695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3500430" y="1357298"/>
            <a:ext cx="4261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How we earn money from our application 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0430" y="2000240"/>
            <a:ext cx="5500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Funding: Users deposit funds into their Piggy-Bank accounts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43306" y="285749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Investment: Piggy-Bank allocates these funds to partner companies, generating revenue through interest payments.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8662" y="5000636"/>
            <a:ext cx="79295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Interest Distribution:    - Users: Receive 5% interest on their deposited funds, encouraging long-term savings.   </a:t>
            </a:r>
          </a:p>
          <a:p>
            <a:r>
              <a:rPr lang="en-US" dirty="0" smtClean="0"/>
              <a:t> - Developers: Earn 5% interest for maintaining and improving the application.   </a:t>
            </a:r>
          </a:p>
          <a:p>
            <a:r>
              <a:rPr lang="en-US" dirty="0" smtClean="0"/>
              <a:t> - Owners: Share 10% interest, incentivizing them to ensure the application's success.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357298"/>
            <a:ext cx="77153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800" dirty="0" smtClean="0">
              <a:latin typeface="Arial Rounded MT Bold" pitchFamily="34" charset="0"/>
            </a:endParaRPr>
          </a:p>
          <a:p>
            <a:r>
              <a:rPr lang="en-US" sz="8800" dirty="0" smtClean="0">
                <a:latin typeface="Arial Rounded MT Bold" pitchFamily="34" charset="0"/>
              </a:rPr>
              <a:t>   Thank You </a:t>
            </a:r>
          </a:p>
          <a:p>
            <a:r>
              <a:rPr lang="en-US" sz="8800" dirty="0" smtClean="0">
                <a:latin typeface="Arial Rounded MT Bold" pitchFamily="34" charset="0"/>
              </a:rPr>
              <a:t>           ❤</a:t>
            </a:r>
            <a:endParaRPr lang="en-US" sz="88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85</TotalTime>
  <Words>353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Metro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SHIVA .......</dc:creator>
  <cp:lastModifiedBy>SHIVA .......</cp:lastModifiedBy>
  <cp:revision>10</cp:revision>
  <dcterms:created xsi:type="dcterms:W3CDTF">2025-02-22T14:25:40Z</dcterms:created>
  <dcterms:modified xsi:type="dcterms:W3CDTF">2025-02-22T15:51:15Z</dcterms:modified>
</cp:coreProperties>
</file>