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2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9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8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0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1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1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9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7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3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84E-4D46-4003-A227-031203C64699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1DBF-B6C8-4FD7-90A5-8E181681B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1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3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0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6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3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2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7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65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7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5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7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5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02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37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9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2025-06-18T03:05:17Z</dcterms:created>
  <dcterms:modified xsi:type="dcterms:W3CDTF">2025-06-18T04:02:42Z</dcterms:modified>
</cp:coreProperties>
</file>