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2d0f67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2d0f67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2d0f6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2d0f6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2d0f67d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2d0f67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2d0f67d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c2d0f67d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2d0f67d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c2d0f67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c2d0f67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c2d0f67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2d0f67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2d0f67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Diffusion-based Image Generation with Guided Text Prompts and Fine-tuned CLIP Models </a:t>
            </a:r>
            <a:endParaRPr sz="26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CSYE 7380 - Theory &amp; Prac App AI Gen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 TEJA DASI - 002899604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used to fine tune CLIP: Flickr 8k : 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8,000 images with 5 human-annotated captions per image, resized to 256x2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56 pixels for training.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Fine-tune CLIP to improve image-text alignment, enabling better image understanding from textual descriptions.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 components: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CLIP Text Encoder: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Converts prompts to embeddings for UNet conditioning.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UNet (Stable Diffusion):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Iteratively denoises latent representations.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VAE (Variational Autoencoder):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Decodes latents into high-resolution images.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Preprocessing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Images resized to 256x256 pixels, and captions tokenized using the CLIP tokenizer.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Fine-Tuning CLIP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Fine-tuned the CLIP text encoder using contrasting loss to align text and image embeddings.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Training Setup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Used gradient accumulation and mixed precision for efficient memory usage and batch processing.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Inference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Text prompts encoded into embeddings, which guide the Stable Diffusion model to generate images.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Post-processing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Generated images saved with filenames based on the text prompt used for each generation.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Process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Adds noise step-by-step to reach pure noise.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 Process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Learns to denoise step-by-step to reconstruct images.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Classifier-Free Guidance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Combines conditional and unconditional predictions to align output with prompts.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Loss (CLIP)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350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Aligns text and image embeddings in a shared space.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Pairs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Bring correct text-image pairs closer.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Pairs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Push incorrect pairs apart.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Maximizes similarity for matching pairs, minimizes for mismatches.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5387" l="796" r="25424" t="13469"/>
          <a:stretch/>
        </p:blipFill>
        <p:spPr>
          <a:xfrm>
            <a:off x="4317725" y="2078875"/>
            <a:ext cx="3599548" cy="23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Optimization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Mixed Precision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float16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float32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reduce memory usage and increase speed.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 Slicing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Processes attention in smaller chunks for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Scheduling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Scales noise dynamically for better convergence.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prompt: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child wearing a yellow coat walking in rain, in a vincent van gogh style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With a guiding scale of 2.0                                                                   2. With a guiding scale of 10.0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850" y="2781975"/>
            <a:ext cx="2305251" cy="23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125" y="2882400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07075" y="285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