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30C6-409D-45E5-A8A5-A65C8721F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688AB-1177-4F81-970F-93C1A28A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992CA-2914-4779-9FF6-B7BAC54B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9D94-B8E8-4B24-882A-1AE12BD1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1E62-55CC-49EF-A6C2-9FB15B64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7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3D8C-32B1-4EF4-98B2-4B7894C5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6AC4E-D3CE-40B2-B314-CEC4D18DC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EA66-112E-4FEA-822E-4F0A8781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A046-BB54-4DB2-8101-E02E3CAD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50E9-142D-4475-842A-5040CBB5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9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3E93C-5224-4249-99C6-A9897E51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519DD-2AFE-44DA-89E1-58A6BC75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BDFF-EB37-438F-B49C-0DCFE10F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E8F5-CD55-4092-8056-C7753661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29C6-AAD4-442B-B03F-6D9F7E8C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C8BC-9097-4C0A-B8E0-3E3F6038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AF9C-3D03-4179-A9ED-875A8EDD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1B30-CD39-492E-A386-1C5AA89E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F979-4228-4E29-A499-F7F74CC1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2BAC-2E6B-48EC-8FFD-5924A7A0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31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4FD2-BCA7-4DBC-9A27-07092721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0D798-39AF-44AA-8E0E-DDC55305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B667-4C08-447C-999D-5A874F8B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C62E-63CE-46CD-AE0D-7103DFE5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CC21-B4A1-4DF1-905E-6872003F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0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1A90-6F87-4188-8818-AD4D5B8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0C22-3A6D-4DA3-A0FB-F905ADC1E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6358E-12ED-4567-981F-184DFE1F0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E0D79-9302-40B1-A974-060FE97C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DF6E1-B472-4549-B426-E12167EA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0F379-DB15-4EF7-9D05-858025C4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13B-C725-49B7-A10C-A6989E2D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729F-6F64-410A-B0C0-94F72EBD6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3B73A-D195-4A9B-BE68-605E2826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DEE03-CBE6-4164-A954-54A1C0D2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C755B-E61A-4ACF-9FC2-05F458EC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B070C-30CD-42CD-B4D2-4EEBF06A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7E8F3-11D5-4BAF-A350-F94E15D0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7FFDE-E9BD-490B-9112-58D50900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4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2F7F-A8EC-4CCC-9524-42254FEF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57B6B-7D12-468D-9AA3-2BF16DC7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AFF85-E989-403E-80CC-1DF4E3BC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5E8D-950F-4AAD-947E-31255998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82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4166F-A471-4E84-A082-EA57CF80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35929-9FC8-400E-9D4D-E2D1F31A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83069-BF81-467C-8A60-E336553F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88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3093-E861-49F0-83B3-99310C57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A924-571B-4925-8A5D-EDAEC517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FC1EE-A6D7-4EBA-AF2E-5250F277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0959D-76DD-4E34-9AD6-1F470CDB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28280-42E8-4432-BD1C-752D9596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4A482-05E3-45D7-AC8B-ED38EBBA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5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5719-1082-455C-8FC5-535493D0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7D562-19DE-427A-837F-D17AC368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5BFF5-CDF9-42BF-A5F0-A8A79601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5B743-165E-4789-BB7A-8827489B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F8189-209C-42DE-BE0C-E79CF9D9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251BF-C746-4414-80AC-29C26F61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381B7-0195-4E5C-ACE8-05A1F506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CEE0-3D17-45D0-9FD8-9B60D701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12D0-CC59-4C4C-B1C2-27834552E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61AEB-E2FC-4E53-8B87-CDD6637FC6DB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9345-B744-4213-B34A-C9B520EBE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1F2B-7980-4D96-A586-75B867588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254A-E52F-4B5A-ACF9-82A3182A6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7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EA8805-F04C-4FCE-998D-BF41D4B6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85F0A-3CE8-4D23-979F-9B610FF2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1119"/>
            <a:ext cx="12192000" cy="110059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Parking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65A4F-D3C8-4057-89D3-9B19BA66D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9331" y="3046441"/>
            <a:ext cx="4553338" cy="191277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19K45A05A8 – P. Rithika Reddy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19K41A05B1 – S. Shiva Keerthi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19K41A05B0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Ramsha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Mehreen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06C2A0-3289-48B9-B301-974F6B64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E0116-21CD-4AC2-A132-5E629F94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1F47-59D1-4126-9D41-0579EFA2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short, we have developed an application to book the parking slots in online mode.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that it would be handy to the user to book the slot easily.</a:t>
            </a:r>
          </a:p>
        </p:txBody>
      </p:sp>
    </p:spTree>
    <p:extLst>
      <p:ext uri="{BB962C8B-B14F-4D97-AF65-F5344CB8AC3E}">
        <p14:creationId xmlns:p14="http://schemas.microsoft.com/office/powerpoint/2010/main" val="228591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406A55-D4C5-47C1-BDB1-00573521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EFAA15-A0D1-4F25-BEF8-E2FAD4E6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DD72C-9281-4800-B4B1-95DE9B83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102"/>
            <a:ext cx="10515600" cy="103252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ECC2-2A51-47CD-BEF7-A1F83945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5" y="1903445"/>
            <a:ext cx="10515600" cy="427351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1746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E7CD1-0746-484D-AFA2-0CEB76FF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DD72C-9281-4800-B4B1-95DE9B83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37" y="533076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ECC2-2A51-47CD-BEF7-A1F83945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11" y="1858639"/>
            <a:ext cx="10358536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aim to develop an online parking system to replace the existing manual system of parking the vehicles.</a:t>
            </a: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aim to develop an online parking system such that it will be user friendly and reduce the burden for the user.</a:t>
            </a: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objective of our project is to digitalize the existing manual approach to park the vehicles. </a:t>
            </a:r>
          </a:p>
        </p:txBody>
      </p:sp>
    </p:spTree>
    <p:extLst>
      <p:ext uri="{BB962C8B-B14F-4D97-AF65-F5344CB8AC3E}">
        <p14:creationId xmlns:p14="http://schemas.microsoft.com/office/powerpoint/2010/main" val="279470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14ABB-34D9-4B82-9D3B-D6EF0F8C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DD72C-9281-4800-B4B1-95DE9B83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ECC2-2A51-47CD-BEF7-A1F83945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351338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need to wait in a queue to get registered and get assigned to a slot.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becomes a tedious task to the user to go through all this process.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6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EC29DA-CA88-480D-BD7D-91CF956C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DD72C-9281-4800-B4B1-95DE9B83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ECC2-2A51-47CD-BEF7-A1F83945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develop an online parking system to view and park the vehicles in the slot desired by the user.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application the user can also change their slot if they want.</a:t>
            </a:r>
          </a:p>
        </p:txBody>
      </p:sp>
    </p:spTree>
    <p:extLst>
      <p:ext uri="{BB962C8B-B14F-4D97-AF65-F5344CB8AC3E}">
        <p14:creationId xmlns:p14="http://schemas.microsoft.com/office/powerpoint/2010/main" val="221296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774C5E-0470-44A6-8773-76A5C2A0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DD72C-9281-4800-B4B1-95DE9B83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7681"/>
            <a:ext cx="10515600" cy="83852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C58A5-FAE0-455D-838D-5E5BA9E45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17" y="1586205"/>
            <a:ext cx="5930166" cy="4447625"/>
          </a:xfrm>
        </p:spPr>
      </p:pic>
    </p:spTree>
    <p:extLst>
      <p:ext uri="{BB962C8B-B14F-4D97-AF65-F5344CB8AC3E}">
        <p14:creationId xmlns:p14="http://schemas.microsoft.com/office/powerpoint/2010/main" val="14462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C3D7EE-7682-4A08-B939-37B9FBF6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DD72C-9281-4800-B4B1-95DE9B83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63" y="775672"/>
            <a:ext cx="10515600" cy="83852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66C0BA-68EA-4203-B579-9B9B5B491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369" t="13845" r="20987" b="18601"/>
          <a:stretch/>
        </p:blipFill>
        <p:spPr bwMode="auto">
          <a:xfrm>
            <a:off x="762063" y="1876943"/>
            <a:ext cx="5333937" cy="3516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F30E9-70F7-45BB-A5C4-16745D3BAA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1" t="12663" r="21266" b="17934"/>
          <a:stretch/>
        </p:blipFill>
        <p:spPr bwMode="auto">
          <a:xfrm>
            <a:off x="6246110" y="1876943"/>
            <a:ext cx="5183827" cy="3516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080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A4EA5B-1743-4F9C-9A27-8D719E0F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97920E-8F7E-4FF3-998F-98C80928F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883" t="24311" r="30923" b="29894"/>
          <a:stretch/>
        </p:blipFill>
        <p:spPr bwMode="auto">
          <a:xfrm>
            <a:off x="912845" y="1635934"/>
            <a:ext cx="5317172" cy="35861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25D6E4-3E45-4F44-AADB-FBC7F24E45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68" t="3207" r="19555" b="8986"/>
          <a:stretch/>
        </p:blipFill>
        <p:spPr bwMode="auto">
          <a:xfrm>
            <a:off x="6559965" y="1635934"/>
            <a:ext cx="4829421" cy="35861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05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DDB53B-CA19-45D4-931A-A0EE929F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499085-FB98-4EBE-8518-0B12A30A0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526" t="17896" r="33514" b="24182"/>
          <a:stretch/>
        </p:blipFill>
        <p:spPr bwMode="auto">
          <a:xfrm>
            <a:off x="838199" y="1349763"/>
            <a:ext cx="4987199" cy="36701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1F3CC-9EA2-4401-8352-5755D7FD1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62" t="23468" r="31307" b="29067"/>
          <a:stretch/>
        </p:blipFill>
        <p:spPr bwMode="auto">
          <a:xfrm>
            <a:off x="6456784" y="1349763"/>
            <a:ext cx="4987201" cy="36701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83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 Parking</vt:lpstr>
      <vt:lpstr>Contents</vt:lpstr>
      <vt:lpstr>Overview of the Project</vt:lpstr>
      <vt:lpstr>Existing System</vt:lpstr>
      <vt:lpstr>Proposed System</vt:lpstr>
      <vt:lpstr>Block Diagram</vt:lpstr>
      <vt:lpstr>Results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Parking</dc:title>
  <dc:creator>rithika patti</dc:creator>
  <cp:lastModifiedBy>rithika patti</cp:lastModifiedBy>
  <cp:revision>4</cp:revision>
  <dcterms:created xsi:type="dcterms:W3CDTF">2022-04-28T16:19:42Z</dcterms:created>
  <dcterms:modified xsi:type="dcterms:W3CDTF">2022-04-28T17:03:40Z</dcterms:modified>
</cp:coreProperties>
</file>