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806030504020204" charset="0"/>
      <p:regular r:id="rId23"/>
    </p:embeddedFont>
    <p:embeddedFont>
      <p:font typeface="Open Sans Extra Bold" panose="020B0604020202020204" charset="0"/>
      <p:regular r:id="rId24"/>
    </p:embeddedFont>
    <p:embeddedFont>
      <p:font typeface="Open Sans Light" panose="020B0306030504020204" pitchFamily="34" charset="0"/>
      <p:regular r:id="rId25"/>
    </p:embeddedFont>
    <p:embeddedFont>
      <p:font typeface="Open Sans Light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5942" y="631469"/>
            <a:ext cx="17456117" cy="39723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5942" y="9258300"/>
            <a:ext cx="17456117" cy="397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321" y="1297137"/>
            <a:ext cx="16843358" cy="1371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Light Bold"/>
              </a:rPr>
              <a:t>Wine Quality Prediction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49799" y="3332686"/>
            <a:ext cx="14483429" cy="286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Group – 19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Roll.no: 19K41A05B1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Roll.no: 19K41A04H5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Roll.no: 19K41A05B0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797408"/>
            <a:ext cx="16230600" cy="210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Light Bold"/>
              </a:rPr>
              <a:t> Under the guidance of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Light Bold"/>
              </a:rPr>
              <a:t>Dr. V. V. Ramana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Light Bold"/>
              </a:rPr>
              <a:t>Assistnat Professor Dept. of EEE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8165" t="24708" r="64281" b="28106"/>
          <a:stretch>
            <a:fillRect/>
          </a:stretch>
        </p:blipFill>
        <p:spPr>
          <a:xfrm>
            <a:off x="4946821" y="1028700"/>
            <a:ext cx="8394359" cy="8086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508643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Application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038600"/>
            <a:ext cx="15646079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The web page for our project is shown in the next slides.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2138" y="681827"/>
            <a:ext cx="15863725" cy="8923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411" y="754543"/>
            <a:ext cx="15605179" cy="87779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646235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04242" y="2962135"/>
            <a:ext cx="13879516" cy="42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1597" lvl="1" indent="-650799">
              <a:lnSpc>
                <a:spcPts val="8440"/>
              </a:lnSpc>
              <a:buFont typeface="Arial"/>
              <a:buChar char="•"/>
            </a:pPr>
            <a:r>
              <a:rPr lang="en-US" sz="6028">
                <a:solidFill>
                  <a:srgbClr val="000000"/>
                </a:solidFill>
                <a:latin typeface="Open Sans Light"/>
              </a:rPr>
              <a:t>In this capstone project, we made a model with decision tree algorithm with 85% accuracy for predicting quality of wine.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760868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31308" y="2718806"/>
            <a:ext cx="12612161" cy="636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There is a scope to further improve the accuracy of the model.</a:t>
            </a:r>
          </a:p>
          <a:p>
            <a:pPr marL="1295398" lvl="1" indent="-647699">
              <a:lnSpc>
                <a:spcPts val="8399"/>
              </a:lnSpc>
              <a:buFont typeface="Arial"/>
              <a:buChar char="•"/>
            </a:pPr>
            <a:r>
              <a:rPr lang="en-US" sz="5999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try to implement more ML models on our data to get maximum accuracy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4935" y="4295775"/>
            <a:ext cx="755812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7868" y="419100"/>
            <a:ext cx="7191732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7868" y="2286000"/>
            <a:ext cx="11319034" cy="7429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Project Objectives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Project Stakeholders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Data Set Insights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Machine Learning Model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Comparative Results analysis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Application Demonstration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Conclusion and 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625078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718047"/>
            <a:ext cx="15336587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The main aim of the project is to predict the quality of wine.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We classify the wine as either good or bad.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6964" y="3811567"/>
            <a:ext cx="7809748" cy="2095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Wine Consumers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 Light"/>
              </a:rPr>
              <a:t>Wine vendors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56213"/>
            <a:ext cx="820801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2598"/>
            <a:ext cx="1001303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Data Set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37489"/>
            <a:ext cx="15645285" cy="529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For this project, we used Kaggle website to collect the data.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We considered 10 input features and 1 output feature for this project, which are mentioned in the next page.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5012" y="571447"/>
            <a:ext cx="9250987" cy="9372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02"/>
              </a:lnSpc>
            </a:pPr>
            <a:r>
              <a:rPr lang="en-US" sz="4073" dirty="0">
                <a:solidFill>
                  <a:srgbClr val="000000"/>
                </a:solidFill>
                <a:latin typeface="Open Sans Light Bold"/>
              </a:rPr>
              <a:t>Input variables: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Fixed acidity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Volatile acidity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Citric acid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Residual sugar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Chlorides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Free sulfur dioxide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Total sulfur dioxide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Density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Sulfates</a:t>
            </a:r>
          </a:p>
          <a:p>
            <a:pPr marL="879366" lvl="1" indent="-439683">
              <a:lnSpc>
                <a:spcPts val="5702"/>
              </a:lnSpc>
              <a:buFont typeface="Arial"/>
              <a:buChar char="•"/>
            </a:pPr>
            <a:r>
              <a:rPr lang="en-US" sz="4073" dirty="0">
                <a:solidFill>
                  <a:srgbClr val="000000"/>
                </a:solidFill>
                <a:latin typeface="Open Sans Light"/>
              </a:rPr>
              <a:t>Alcohol</a:t>
            </a:r>
          </a:p>
          <a:p>
            <a:pPr>
              <a:lnSpc>
                <a:spcPts val="5702"/>
              </a:lnSpc>
            </a:pPr>
            <a:r>
              <a:rPr lang="en-US" sz="4073" dirty="0">
                <a:solidFill>
                  <a:srgbClr val="000000"/>
                </a:solidFill>
                <a:latin typeface="Open Sans Light Bold"/>
              </a:rPr>
              <a:t>Output variable:</a:t>
            </a:r>
          </a:p>
          <a:p>
            <a:pPr>
              <a:lnSpc>
                <a:spcPts val="5702"/>
              </a:lnSpc>
            </a:pPr>
            <a:r>
              <a:rPr lang="en-US" sz="4073" dirty="0">
                <a:solidFill>
                  <a:srgbClr val="000000"/>
                </a:solidFill>
                <a:latin typeface="Open Sans Light Bold"/>
              </a:rPr>
              <a:t>       </a:t>
            </a:r>
            <a:r>
              <a:rPr lang="en-US" sz="4073" dirty="0">
                <a:solidFill>
                  <a:srgbClr val="000000"/>
                </a:solidFill>
                <a:latin typeface="Open Sans Light"/>
              </a:rPr>
              <a:t>Quality of wine: Good or bad.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508643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Machine Learning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05200"/>
            <a:ext cx="11039457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Logistic Regression Model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Decision Tree 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 Light"/>
              </a:rPr>
              <a:t>Random Forest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2742"/>
            <a:ext cx="10567876" cy="930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93"/>
              </a:lnSpc>
            </a:pPr>
            <a:r>
              <a:rPr lang="en-US" sz="4781">
                <a:solidFill>
                  <a:srgbClr val="000000"/>
                </a:solidFill>
                <a:latin typeface="Open Sans Bold"/>
              </a:rPr>
              <a:t>Logistic Regression Model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Training Accuracy = 0.747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Testing Accuarcy = 0.735</a:t>
            </a:r>
          </a:p>
          <a:p>
            <a:pPr>
              <a:lnSpc>
                <a:spcPts val="6693"/>
              </a:lnSpc>
            </a:pPr>
            <a:endParaRPr lang="en-US" sz="4781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6693"/>
              </a:lnSpc>
            </a:pPr>
            <a:r>
              <a:rPr lang="en-US" sz="4781">
                <a:solidFill>
                  <a:srgbClr val="000000"/>
                </a:solidFill>
                <a:latin typeface="Open Sans Bold"/>
              </a:rPr>
              <a:t>Decision Tree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 Training Accuracy = 0.99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Testing Accuracy = 0.765</a:t>
            </a:r>
          </a:p>
          <a:p>
            <a:pPr>
              <a:lnSpc>
                <a:spcPts val="6693"/>
              </a:lnSpc>
            </a:pPr>
            <a:endParaRPr lang="en-US" sz="4781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6693"/>
              </a:lnSpc>
            </a:pPr>
            <a:r>
              <a:rPr lang="en-US" sz="4781">
                <a:solidFill>
                  <a:srgbClr val="000000"/>
                </a:solidFill>
                <a:latin typeface="Open Sans Bold"/>
              </a:rPr>
              <a:t>Random Forest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Training Accuracy = 0.947</a:t>
            </a:r>
          </a:p>
          <a:p>
            <a:pPr marL="1032248" lvl="1" indent="-516124">
              <a:lnSpc>
                <a:spcPts val="6693"/>
              </a:lnSpc>
              <a:buFont typeface="Arial"/>
              <a:buChar char="•"/>
            </a:pPr>
            <a:r>
              <a:rPr lang="en-US" sz="4781">
                <a:solidFill>
                  <a:srgbClr val="000000"/>
                </a:solidFill>
                <a:latin typeface="Open Sans"/>
              </a:rPr>
              <a:t>Testing Accuracy = 0.756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7" t="27797" r="73663" b="32430"/>
          <a:stretch>
            <a:fillRect/>
          </a:stretch>
        </p:blipFill>
        <p:spPr>
          <a:xfrm>
            <a:off x="4171378" y="863000"/>
            <a:ext cx="9945244" cy="856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Custom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Open Sans Extra Bold</vt:lpstr>
      <vt:lpstr>Open Sans</vt:lpstr>
      <vt:lpstr>Open Sans Light</vt:lpstr>
      <vt:lpstr>Open Sans Light Bold</vt:lpstr>
      <vt:lpstr>Open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cp:lastModifiedBy>SHIVAKEERTHI SIRIGIRI</cp:lastModifiedBy>
  <cp:revision>2</cp:revision>
  <dcterms:created xsi:type="dcterms:W3CDTF">2006-08-16T00:00:00Z</dcterms:created>
  <dcterms:modified xsi:type="dcterms:W3CDTF">2021-12-07T19:41:24Z</dcterms:modified>
  <dc:identifier>DAEw2NeSvLA</dc:identifier>
</cp:coreProperties>
</file>