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9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1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2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6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0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3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23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2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1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4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Keylogger_Techniques_Presentation2%5b1%5d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Jogi Naga Shiva Krishna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3210-E7C3-29F7-439C-0719C16C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008C-4EC5-A1E9-7154-2C57144B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pres?slideindex=1&amp;slidetitle="/>
              </a:rPr>
              <a:t>https://github.com/Shiva-22812/project1.git</a:t>
            </a:r>
          </a:p>
        </p:txBody>
      </p:sp>
    </p:spTree>
    <p:extLst>
      <p:ext uri="{BB962C8B-B14F-4D97-AF65-F5344CB8AC3E}">
        <p14:creationId xmlns:p14="http://schemas.microsoft.com/office/powerpoint/2010/main" val="373059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449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PENKE VENKATA SWAMY</cp:lastModifiedBy>
  <cp:revision>4</cp:revision>
  <dcterms:created xsi:type="dcterms:W3CDTF">2013-01-27T09:14:16Z</dcterms:created>
  <dcterms:modified xsi:type="dcterms:W3CDTF">2024-06-17T14:25:58Z</dcterms:modified>
  <cp:category/>
</cp:coreProperties>
</file>