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61934c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61934c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61934c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61934c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8" y="861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Songwriting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67125" y="2914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SHIVA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5036" lvl="0" marL="6350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49322"/>
              <a:buAutoNum type="arabicPeriod"/>
            </a:pPr>
            <a:r>
              <a:rPr lang="en" sz="2737" u="sng">
                <a:solidFill>
                  <a:srgbClr val="CC0000"/>
                </a:solidFill>
                <a:highlight>
                  <a:srgbClr val="FFFFFF"/>
                </a:highlight>
              </a:rPr>
              <a:t>Embrace Inspiration</a:t>
            </a:r>
            <a:r>
              <a:rPr lang="en" sz="1737">
                <a:solidFill>
                  <a:srgbClr val="212529"/>
                </a:solidFill>
                <a:highlight>
                  <a:srgbClr val="FFFFFF"/>
                </a:highlight>
              </a:rPr>
              <a:t>: </a:t>
            </a:r>
            <a:r>
              <a:rPr lang="en" sz="1750">
                <a:solidFill>
                  <a:srgbClr val="212529"/>
                </a:solidFill>
                <a:highlight>
                  <a:srgbClr val="FFFFFF"/>
                </a:highlight>
              </a:rPr>
              <a:t>Great songs often stem from moments of inspiration. Keep a journal, capture fleeting thoughts, emotions, and experiences. Inspiration can strike at unexpected times, so be ready to note down lyrics, melodies, or ideas as they come.</a:t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5036" lvl="0" marL="457200" rtl="0" algn="l">
              <a:spcBef>
                <a:spcPts val="1300"/>
              </a:spcBef>
              <a:spcAft>
                <a:spcPts val="0"/>
              </a:spcAft>
              <a:buClr>
                <a:srgbClr val="212529"/>
              </a:buClr>
              <a:buSzPct val="49090"/>
              <a:buAutoNum type="arabicPeriod"/>
            </a:pPr>
            <a:r>
              <a:rPr b="1" lang="en" sz="2750" u="sng">
                <a:solidFill>
                  <a:srgbClr val="990000"/>
                </a:solidFill>
                <a:highlight>
                  <a:srgbClr val="FFFFFF"/>
                </a:highlight>
              </a:rPr>
              <a:t>Start with Emotion</a:t>
            </a:r>
            <a:r>
              <a:rPr lang="en" sz="1350">
                <a:solidFill>
                  <a:srgbClr val="212529"/>
                </a:solidFill>
                <a:highlight>
                  <a:srgbClr val="FFFFFF"/>
                </a:highlight>
              </a:rPr>
              <a:t>: </a:t>
            </a:r>
            <a:r>
              <a:rPr lang="en" sz="1750">
                <a:solidFill>
                  <a:srgbClr val="212529"/>
                </a:solidFill>
                <a:highlight>
                  <a:srgbClr val="FFFFFF"/>
                </a:highlight>
              </a:rPr>
              <a:t>Every song has a story to tell and emotions to convey. Begin by identifying the emotion or theme you want to express. Whether it's love, heartbreak, joy, or a social commentary, channeling genuine emotions into lyrics and melodies lays the foundation for a powerful song.</a:t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5036" lvl="0" marL="457200" rtl="0" algn="l">
              <a:spcBef>
                <a:spcPts val="1300"/>
              </a:spcBef>
              <a:spcAft>
                <a:spcPts val="0"/>
              </a:spcAft>
              <a:buClr>
                <a:srgbClr val="212529"/>
              </a:buClr>
              <a:buSzPct val="57446"/>
              <a:buAutoNum type="arabicPeriod"/>
            </a:pPr>
            <a:r>
              <a:rPr b="1" lang="en" sz="2350" u="sng">
                <a:solidFill>
                  <a:srgbClr val="212529"/>
                </a:solidFill>
                <a:highlight>
                  <a:srgbClr val="FFFFFF"/>
                </a:highlight>
              </a:rPr>
              <a:t>Craft Strong Lyrics</a:t>
            </a:r>
            <a:r>
              <a:rPr lang="en" sz="1350">
                <a:solidFill>
                  <a:srgbClr val="212529"/>
                </a:solidFill>
                <a:highlight>
                  <a:srgbClr val="FFFFFF"/>
                </a:highlight>
              </a:rPr>
              <a:t>: </a:t>
            </a:r>
            <a:r>
              <a:rPr lang="en" sz="1750">
                <a:solidFill>
                  <a:srgbClr val="212529"/>
                </a:solidFill>
                <a:highlight>
                  <a:srgbClr val="FFFFFF"/>
                </a:highlight>
              </a:rPr>
              <a:t>Words are the heart of a song. Experiment with different writing styles, metaphors, and imagery to convey your message. Ensure that your lyrics resonate with the intended emotion and maintain consistency in the storytelling.</a:t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5036" lvl="0" marL="457200" rtl="0" algn="l">
              <a:spcBef>
                <a:spcPts val="1300"/>
              </a:spcBef>
              <a:spcAft>
                <a:spcPts val="0"/>
              </a:spcAft>
              <a:buClr>
                <a:srgbClr val="212529"/>
              </a:buClr>
              <a:buSzPct val="52941"/>
              <a:buAutoNum type="arabicPeriod"/>
            </a:pPr>
            <a:r>
              <a:rPr b="1" lang="en" sz="2550" u="sng">
                <a:solidFill>
                  <a:srgbClr val="212529"/>
                </a:solidFill>
                <a:highlight>
                  <a:srgbClr val="FFFFFF"/>
                </a:highlight>
              </a:rPr>
              <a:t>Melodic Magic</a:t>
            </a:r>
            <a:r>
              <a:rPr lang="en" sz="1350">
                <a:solidFill>
                  <a:srgbClr val="212529"/>
                </a:solidFill>
                <a:highlight>
                  <a:srgbClr val="FFFFFF"/>
                </a:highlight>
              </a:rPr>
              <a:t>: </a:t>
            </a:r>
            <a:r>
              <a:rPr lang="en" sz="1750">
                <a:solidFill>
                  <a:srgbClr val="212529"/>
                </a:solidFill>
                <a:highlight>
                  <a:srgbClr val="FFFFFF"/>
                </a:highlight>
              </a:rPr>
              <a:t>Melodies breathe life into lyrics. Experiment with chord progressions, variations in notes, and rhythm to find a melody that complements your lyrics. Strive for a balance between simplicity and complexity, creating a melody that is memorable yet engaging.</a:t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300"/>
              </a:spcBef>
              <a:spcAft>
                <a:spcPts val="1200"/>
              </a:spcAft>
              <a:buNone/>
            </a:pPr>
            <a:r>
              <a:t/>
            </a:r>
            <a:endParaRPr i="1" sz="195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696900" y="2705700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38671"/>
            <a:ext cx="8743951" cy="530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