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Libre Baskerville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665" autoAdjust="0"/>
  </p:normalViewPr>
  <p:slideViewPr>
    <p:cSldViewPr>
      <p:cViewPr>
        <p:scale>
          <a:sx n="66" d="100"/>
          <a:sy n="66" d="100"/>
        </p:scale>
        <p:origin x="648" y="-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800" dirty="0" smtClean="0">
                <a:solidFill>
                  <a:srgbClr val="FF0000"/>
                </a:solidFill>
              </a:rPr>
              <a:t>Enhancing Search Engine Relevance for Video Subtitles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923805" y="4572008"/>
            <a:ext cx="138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Shiva </a:t>
            </a:r>
            <a:r>
              <a:rPr lang="en-US" sz="1600" b="1" dirty="0" err="1" smtClean="0">
                <a:solidFill>
                  <a:srgbClr val="FF0000"/>
                </a:solidFill>
              </a:rPr>
              <a:t>Ganti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9012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Summary of the key steps performed in enhancing search engine relevance for video subtitles:</a:t>
            </a:r>
          </a:p>
          <a:p>
            <a:pPr lvl="1"/>
            <a:r>
              <a:rPr lang="en-US" dirty="0" smtClean="0"/>
              <a:t>Summarize the main techniques and processes employed, including data preprocessing, </a:t>
            </a:r>
            <a:r>
              <a:rPr lang="en-US" dirty="0" err="1" smtClean="0"/>
              <a:t>vectorization</a:t>
            </a:r>
            <a:r>
              <a:rPr lang="en-US" dirty="0" smtClean="0"/>
              <a:t>, and querying.</a:t>
            </a:r>
          </a:p>
          <a:p>
            <a:r>
              <a:rPr lang="en-US" dirty="0" smtClean="0"/>
              <a:t>Emphasis on the importance of each step in achieving the project objective:</a:t>
            </a:r>
          </a:p>
          <a:p>
            <a:pPr lvl="1"/>
            <a:r>
              <a:rPr lang="en-US" dirty="0" smtClean="0"/>
              <a:t>Reinforce the significance of document preprocessing, </a:t>
            </a:r>
            <a:r>
              <a:rPr lang="en-US" dirty="0" err="1" smtClean="0"/>
              <a:t>vectorization</a:t>
            </a:r>
            <a:r>
              <a:rPr lang="en-US" dirty="0" smtClean="0"/>
              <a:t>, and efficient querying in improving search relevance and user experience.</a:t>
            </a:r>
          </a:p>
          <a:p>
            <a:r>
              <a:rPr lang="en-US" dirty="0" smtClean="0"/>
              <a:t>Acknowledgment of the significance of efficient document processing and retrieval:</a:t>
            </a:r>
          </a:p>
          <a:p>
            <a:pPr lvl="1"/>
            <a:r>
              <a:rPr lang="en-US" dirty="0" smtClean="0"/>
              <a:t>Highlight the role of optimized algorithms and technologies in delivering accurate and timely search results to users.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953388" y="5929331"/>
            <a:ext cx="3643338" cy="14287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Connecting to Database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472774" cy="4351338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Connect to the </a:t>
            </a:r>
            <a:r>
              <a:rPr lang="en-US" sz="2300" dirty="0" err="1" smtClean="0"/>
              <a:t>SQLite</a:t>
            </a:r>
            <a:r>
              <a:rPr lang="en-US" sz="2300" dirty="0" smtClean="0"/>
              <a:t> database using Python's sqlite3 library:</a:t>
            </a:r>
          </a:p>
          <a:p>
            <a:pPr lvl="1"/>
            <a:r>
              <a:rPr lang="en-US" sz="2300" dirty="0" smtClean="0"/>
              <a:t>Explain the significance of establishing a connection to access the subtitle data stored in the database.</a:t>
            </a:r>
          </a:p>
          <a:p>
            <a:r>
              <a:rPr lang="en-US" sz="2300" dirty="0" smtClean="0"/>
              <a:t>Retrieve table information to understand the structure of the data:</a:t>
            </a:r>
          </a:p>
          <a:p>
            <a:pPr lvl="1"/>
            <a:r>
              <a:rPr lang="en-US" sz="2300" dirty="0" smtClean="0"/>
              <a:t>Discuss the importance of understanding the database schema to extract relevant information.</a:t>
            </a:r>
          </a:p>
          <a:p>
            <a:r>
              <a:rPr lang="en-US" sz="2300" dirty="0" smtClean="0"/>
              <a:t>Load the database table into a Pandas </a:t>
            </a:r>
            <a:r>
              <a:rPr lang="en-US" sz="2300" dirty="0" err="1" smtClean="0"/>
              <a:t>DataFrame</a:t>
            </a:r>
            <a:r>
              <a:rPr lang="en-US" sz="2300" dirty="0" smtClean="0"/>
              <a:t> for further processing:</a:t>
            </a:r>
          </a:p>
          <a:p>
            <a:pPr lvl="1"/>
            <a:r>
              <a:rPr lang="en-US" sz="2300" dirty="0" smtClean="0"/>
              <a:t>Emphasize the use of Pandas for data manipulation and analysis, which facilitates easier handling of the subtitle data</a:t>
            </a:r>
            <a:r>
              <a:rPr lang="en-US" sz="23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 flipV="1">
            <a:off x="3095604" y="6677005"/>
            <a:ext cx="5181600" cy="18099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Unzipping and Decoding </a:t>
            </a:r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7299"/>
            <a:ext cx="9472642" cy="371477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Print the content of a specific row in the </a:t>
            </a:r>
            <a:r>
              <a:rPr lang="en-US" sz="2300" dirty="0" err="1" smtClean="0"/>
              <a:t>DataFrame</a:t>
            </a:r>
            <a:r>
              <a:rPr lang="en-US" sz="2300" dirty="0" smtClean="0"/>
              <a:t>:</a:t>
            </a:r>
          </a:p>
          <a:p>
            <a:pPr lvl="1"/>
            <a:r>
              <a:rPr lang="en-US" sz="2300" dirty="0" smtClean="0"/>
              <a:t>Illustrate the initial exploration of the subtitle data by examining the content of a single row.</a:t>
            </a:r>
          </a:p>
          <a:p>
            <a:r>
              <a:rPr lang="en-US" sz="2300" dirty="0" smtClean="0"/>
              <a:t>Unzip and decode the binary data stored in the database:</a:t>
            </a:r>
          </a:p>
          <a:p>
            <a:pPr lvl="1"/>
            <a:r>
              <a:rPr lang="en-US" sz="2300" dirty="0" smtClean="0"/>
              <a:t>Explain the necessity of unzipping and decoding binary data to retrieve the actual subtitle text.</a:t>
            </a:r>
          </a:p>
          <a:p>
            <a:r>
              <a:rPr lang="en-US" sz="2300" dirty="0" smtClean="0"/>
              <a:t>Apply the unzipping and decoding function to the entire dataset:</a:t>
            </a:r>
          </a:p>
          <a:p>
            <a:pPr lvl="1"/>
            <a:r>
              <a:rPr lang="en-US" sz="2300" dirty="0" smtClean="0"/>
              <a:t>Emphasize the importance of processing the entire dataset to prepare it for further analysis and manipulation</a:t>
            </a:r>
            <a:r>
              <a:rPr lang="en-US" sz="23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453718" y="6072205"/>
            <a:ext cx="900082" cy="10475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 Chunking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75813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Divide large subtitle documents into smaller, manageable chunks:</a:t>
            </a:r>
          </a:p>
          <a:p>
            <a:pPr lvl="1"/>
            <a:r>
              <a:rPr lang="en-US" dirty="0" smtClean="0"/>
              <a:t>Discuss the challenges of dealing with large subtitle documents and the need to break them down into smaller segments.</a:t>
            </a:r>
          </a:p>
          <a:p>
            <a:r>
              <a:rPr lang="en-US" dirty="0" smtClean="0"/>
              <a:t>Explanation of the document chunking process to avoid information loss:</a:t>
            </a:r>
          </a:p>
          <a:p>
            <a:pPr lvl="1"/>
            <a:r>
              <a:rPr lang="en-US" dirty="0" smtClean="0"/>
              <a:t>Describe the technique of dividing subtitles into chunks while ensuring that context is preserved.</a:t>
            </a:r>
          </a:p>
          <a:p>
            <a:r>
              <a:rPr lang="en-US" dirty="0" smtClean="0"/>
              <a:t>Demonstration of splitting subtitles into chunks for better embedding:</a:t>
            </a:r>
          </a:p>
          <a:p>
            <a:pPr lvl="1"/>
            <a:r>
              <a:rPr lang="en-US" dirty="0" smtClean="0"/>
              <a:t>Provide visual examples of how document chunking is applied to improve the efficiency of subsequent processing steps.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308080" y="613124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Cleaning Text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9012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Clean subtitle data to remove unnecessary information like timestamps and formatting tags:</a:t>
            </a:r>
          </a:p>
          <a:p>
            <a:pPr lvl="1"/>
            <a:r>
              <a:rPr lang="en-US" dirty="0" smtClean="0"/>
              <a:t>Explain the importance of cleaning data to remove noise and irrelevant information.</a:t>
            </a:r>
          </a:p>
          <a:p>
            <a:r>
              <a:rPr lang="en-US" dirty="0" smtClean="0"/>
              <a:t>Utilize NLTK for text preprocessing tasks such as tokenization, removal of </a:t>
            </a:r>
            <a:r>
              <a:rPr lang="en-US" dirty="0" err="1" smtClean="0"/>
              <a:t>stopwords</a:t>
            </a:r>
            <a:r>
              <a:rPr lang="en-US" dirty="0" smtClean="0"/>
              <a:t>, and lemmatization:</a:t>
            </a:r>
          </a:p>
          <a:p>
            <a:pPr lvl="1"/>
            <a:r>
              <a:rPr lang="en-US" dirty="0" smtClean="0"/>
              <a:t>Discuss the use of NLTK library for standard text preprocessing tasks to prepare the subtitle text for </a:t>
            </a:r>
            <a:r>
              <a:rPr lang="en-US" dirty="0" err="1" smtClean="0"/>
              <a:t>vectorization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 representation of cleaned subtitle chunks to showcase the cleaning process:</a:t>
            </a:r>
          </a:p>
          <a:p>
            <a:pPr lvl="1"/>
            <a:r>
              <a:rPr lang="en-US" dirty="0" smtClean="0"/>
              <a:t>Provide before-and-after examples of subtitle text to visually demonstrate the impact of the cleaning process on data quality.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 flipH="1">
            <a:off x="4238612" y="6681808"/>
            <a:ext cx="4278624" cy="17619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Vectorization</a:t>
            </a:r>
            <a:r>
              <a:rPr lang="en-US" b="1" dirty="0" smtClean="0"/>
              <a:t> - </a:t>
            </a:r>
            <a:r>
              <a:rPr lang="en-US" b="1" dirty="0" smtClean="0"/>
              <a:t>TF-IDF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012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TF-IDF (Term Frequency-Inverse Document Frequency) to </a:t>
            </a:r>
            <a:r>
              <a:rPr lang="en-US" dirty="0" err="1" smtClean="0"/>
              <a:t>vectorize</a:t>
            </a:r>
            <a:r>
              <a:rPr lang="en-US" dirty="0" smtClean="0"/>
              <a:t> the cleaned subtitle chunks:</a:t>
            </a:r>
          </a:p>
          <a:p>
            <a:pPr lvl="1"/>
            <a:r>
              <a:rPr lang="en-US" dirty="0" smtClean="0"/>
              <a:t>Explain the concept of TF-IDF and its role in generating numerical representations of text data.</a:t>
            </a:r>
          </a:p>
          <a:p>
            <a:r>
              <a:rPr lang="en-US" dirty="0" smtClean="0"/>
              <a:t>Explanation of TF-IDF </a:t>
            </a:r>
            <a:r>
              <a:rPr lang="en-US" dirty="0" err="1" smtClean="0"/>
              <a:t>vectorization</a:t>
            </a:r>
            <a:r>
              <a:rPr lang="en-US" dirty="0" smtClean="0"/>
              <a:t> process and its role in generating sparse vector representations:</a:t>
            </a:r>
          </a:p>
          <a:p>
            <a:pPr lvl="1"/>
            <a:r>
              <a:rPr lang="en-US" dirty="0" smtClean="0"/>
              <a:t>Discuss the steps involved in converting cleaned subtitle text into TF-IDF vectors, highlighting the importance of term frequency and inverse document frequency.</a:t>
            </a:r>
          </a:p>
          <a:p>
            <a:r>
              <a:rPr lang="en-US" dirty="0" smtClean="0"/>
              <a:t>Storage of TF-IDF vectors for further use, such as similarity calculations:</a:t>
            </a:r>
          </a:p>
          <a:p>
            <a:pPr lvl="1"/>
            <a:r>
              <a:rPr lang="en-US" dirty="0" smtClean="0"/>
              <a:t>Describe the storage of TF-IDF vectors for efficient retrieval and comparison of subtitles based on user queries.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096660" y="5786453"/>
            <a:ext cx="257140" cy="39050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Sentence Transformers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5852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Utilize Sentence Transformers for generating embeddings that encode semantic information:</a:t>
            </a:r>
          </a:p>
          <a:p>
            <a:pPr lvl="1"/>
            <a:r>
              <a:rPr lang="en-US" dirty="0" smtClean="0"/>
              <a:t>Introduce Sentence Transformers as a state-of-the-art method for generating high-quality embeddings from text data.</a:t>
            </a:r>
          </a:p>
          <a:p>
            <a:r>
              <a:rPr lang="en-US" dirty="0" smtClean="0"/>
              <a:t>Explanation of the Sentence Transformers embedding process:</a:t>
            </a:r>
          </a:p>
          <a:p>
            <a:pPr lvl="1"/>
            <a:r>
              <a:rPr lang="en-US" dirty="0" smtClean="0"/>
              <a:t>Discuss the architecture and working principles of Sentence Transformers in capturing semantic information from subtitle text.</a:t>
            </a:r>
          </a:p>
          <a:p>
            <a:r>
              <a:rPr lang="en-US" dirty="0" smtClean="0"/>
              <a:t>Storage of embeddings in </a:t>
            </a:r>
            <a:r>
              <a:rPr lang="en-US" dirty="0" err="1" smtClean="0"/>
              <a:t>ChromaDB</a:t>
            </a:r>
            <a:r>
              <a:rPr lang="en-US" dirty="0" smtClean="0"/>
              <a:t> database for efficient retrieval and querying:</a:t>
            </a:r>
          </a:p>
          <a:p>
            <a:pPr lvl="1"/>
            <a:r>
              <a:rPr lang="en-US" dirty="0" smtClean="0"/>
              <a:t>Highlight the benefits of storing embeddings in a database for faster and more scalable retrieval of relevant subtitles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168098" y="6072205"/>
            <a:ext cx="18570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ChromaDB</a:t>
            </a:r>
            <a:r>
              <a:rPr lang="en-US" b="1" dirty="0" smtClean="0"/>
              <a:t>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012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Integration steps for utilizing </a:t>
            </a:r>
            <a:r>
              <a:rPr lang="en-US" dirty="0" err="1" smtClean="0"/>
              <a:t>ChromaDB</a:t>
            </a:r>
            <a:r>
              <a:rPr lang="en-US" dirty="0" smtClean="0"/>
              <a:t> for storing and querying embeddings:</a:t>
            </a:r>
          </a:p>
          <a:p>
            <a:pPr lvl="1"/>
            <a:r>
              <a:rPr lang="en-US" dirty="0" smtClean="0"/>
              <a:t>Provide detailed instructions on integrating </a:t>
            </a:r>
            <a:r>
              <a:rPr lang="en-US" dirty="0" err="1" smtClean="0"/>
              <a:t>ChromaDB</a:t>
            </a:r>
            <a:r>
              <a:rPr lang="en-US" dirty="0" smtClean="0"/>
              <a:t> into the subtitle processing pipeline for efficient storage and retrieval of embeddings.</a:t>
            </a:r>
          </a:p>
          <a:p>
            <a:r>
              <a:rPr lang="en-US" dirty="0" smtClean="0"/>
              <a:t>Explanation of adding embeddings and metadata to the </a:t>
            </a:r>
            <a:r>
              <a:rPr lang="en-US" dirty="0" err="1" smtClean="0"/>
              <a:t>ChromaDB</a:t>
            </a:r>
            <a:r>
              <a:rPr lang="en-US" dirty="0" smtClean="0"/>
              <a:t> collection:</a:t>
            </a:r>
          </a:p>
          <a:p>
            <a:pPr lvl="1"/>
            <a:r>
              <a:rPr lang="en-US" dirty="0" smtClean="0"/>
              <a:t>Discuss the process of adding embeddings and associated metadata to the </a:t>
            </a:r>
            <a:r>
              <a:rPr lang="en-US" dirty="0" err="1" smtClean="0"/>
              <a:t>ChromaDB</a:t>
            </a:r>
            <a:r>
              <a:rPr lang="en-US" dirty="0" smtClean="0"/>
              <a:t> collection to facilitate retrieval and filtering of subtitles.</a:t>
            </a:r>
          </a:p>
          <a:p>
            <a:r>
              <a:rPr lang="en-US" dirty="0" smtClean="0"/>
              <a:t>Querying process demonstrated with an example query and retrieval of results:</a:t>
            </a:r>
          </a:p>
          <a:p>
            <a:pPr lvl="1"/>
            <a:r>
              <a:rPr lang="en-US" dirty="0" smtClean="0"/>
              <a:t>Showcase the querying process with a practical example to illustrate how users can retrieve relevant subtitles using </a:t>
            </a:r>
            <a:r>
              <a:rPr lang="en-US" dirty="0" err="1" smtClean="0"/>
              <a:t>ChromaDB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 flipH="1">
            <a:off x="11168098" y="5857891"/>
            <a:ext cx="357190" cy="319071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Querying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687088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 queries on the </a:t>
            </a:r>
            <a:r>
              <a:rPr lang="en-US" dirty="0" err="1" smtClean="0"/>
              <a:t>ChromaDB</a:t>
            </a:r>
            <a:r>
              <a:rPr lang="en-US" dirty="0" smtClean="0"/>
              <a:t> collection to retrieve relevant documents:</a:t>
            </a:r>
          </a:p>
          <a:p>
            <a:pPr lvl="1"/>
            <a:r>
              <a:rPr lang="en-US" dirty="0" smtClean="0"/>
              <a:t>Introduce the querying process as a means to find subtitles that match user queries.</a:t>
            </a:r>
          </a:p>
          <a:p>
            <a:r>
              <a:rPr lang="en-US" dirty="0" smtClean="0"/>
              <a:t>Example query process demonstrated with a query text and retrieval of top results:</a:t>
            </a:r>
          </a:p>
          <a:p>
            <a:pPr lvl="1"/>
            <a:r>
              <a:rPr lang="en-US" dirty="0" smtClean="0"/>
              <a:t>Provide a step-by-step demonstration of querying </a:t>
            </a:r>
            <a:r>
              <a:rPr lang="en-US" dirty="0" err="1" smtClean="0"/>
              <a:t>ChromaDB</a:t>
            </a:r>
            <a:r>
              <a:rPr lang="en-US" dirty="0" smtClean="0"/>
              <a:t> with a sample user query and retrieving the most relevant subtitles.</a:t>
            </a:r>
          </a:p>
          <a:p>
            <a:r>
              <a:rPr lang="en-US" dirty="0" smtClean="0"/>
              <a:t>Highlight the importance of efficient querying for enhancing search relevance:</a:t>
            </a:r>
          </a:p>
          <a:p>
            <a:pPr lvl="1"/>
            <a:r>
              <a:rPr lang="en-US" dirty="0" smtClean="0"/>
              <a:t>Discuss the significance of optimized querying techniques in delivering accurate and timely search results to users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025090" y="6072206"/>
            <a:ext cx="1500198" cy="21431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830</Words>
  <PresentationFormat>Custom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Libre Baskerville</vt:lpstr>
      <vt:lpstr>Office Theme</vt:lpstr>
      <vt:lpstr>Slide 1</vt:lpstr>
      <vt:lpstr>Connecting to Database</vt:lpstr>
      <vt:lpstr>Unzipping and Decoding Data </vt:lpstr>
      <vt:lpstr>Document Chunking</vt:lpstr>
      <vt:lpstr>Cleaning Text Data</vt:lpstr>
      <vt:lpstr>Vectorization - TF-IDF</vt:lpstr>
      <vt:lpstr>Sentence Transformers</vt:lpstr>
      <vt:lpstr>ChromaDB Integration</vt:lpstr>
      <vt:lpstr>Querying Documents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Shiva Goud</cp:lastModifiedBy>
  <cp:revision>4</cp:revision>
  <dcterms:created xsi:type="dcterms:W3CDTF">2021-02-16T05:19:01Z</dcterms:created>
  <dcterms:modified xsi:type="dcterms:W3CDTF">2024-04-26T09:50:09Z</dcterms:modified>
</cp:coreProperties>
</file>