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technology for learning in a variety of fields, including banking, sales, and advertising.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Be able to predict how changes will impact a company's evolution.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Recognizing the purchasing habits of the consumers' retail establishments offering improved service quality.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214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technology for learning in a variety of fields, including banking, sales, and advertising.</a:t>
          </a:r>
        </a:p>
      </dsp:txBody>
      <dsp:txXfrm>
        <a:off x="73731" y="78945"/>
        <a:ext cx="7412042" cy="1362934"/>
      </dsp:txXfrm>
    </dsp:sp>
    <dsp:sp modelId="{5BE5251D-6BE3-42F0-876E-77E636FCA3BF}">
      <dsp:nvSpPr>
        <dsp:cNvPr id="0" name=""/>
        <dsp:cNvSpPr/>
      </dsp:nvSpPr>
      <dsp:spPr>
        <a:xfrm>
          <a:off x="0" y="1593371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 able to predict how changes will impact a company's evolution. </a:t>
          </a:r>
        </a:p>
      </dsp:txBody>
      <dsp:txXfrm>
        <a:off x="73731" y="1667102"/>
        <a:ext cx="7412042" cy="1362934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Recognizing the purchasing habits of the consumers' retail establishments offering improved service quality.</a:t>
          </a:r>
        </a:p>
      </dsp:txBody>
      <dsp:txXfrm>
        <a:off x="73731" y="3255259"/>
        <a:ext cx="7412042" cy="1362934"/>
      </dsp:txXfrm>
    </dsp:sp>
    <dsp:sp modelId="{7F034ED0-6F12-4990-89D4-E054E1C10A06}">
      <dsp:nvSpPr>
        <dsp:cNvPr id="0" name=""/>
        <dsp:cNvSpPr/>
      </dsp:nvSpPr>
      <dsp:spPr>
        <a:xfrm>
          <a:off x="0" y="4769685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3731" y="4843416"/>
        <a:ext cx="7412042" cy="136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6421125" y="1065276"/>
            <a:ext cx="5112736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 Using Machine Learning</a:t>
            </a:r>
            <a:br>
              <a:rPr lang="en-US" sz="3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Shiva Kandagatla (700745245)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Snigdha Tula(700735877) 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Anitha Anumanthula(700742467) </a:t>
            </a:r>
          </a:p>
          <a:p>
            <a:pPr algn="l"/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Venkat Sai Jagini(700744860)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Team Member 1 worked on the coding for the </a:t>
            </a:r>
            <a:r>
              <a:rPr lang="en-US" sz="1700" dirty="0" err="1">
                <a:solidFill>
                  <a:srgbClr val="FEFFFF"/>
                </a:solidFill>
              </a:rPr>
              <a:t>XGBoost</a:t>
            </a:r>
            <a:r>
              <a:rPr lang="en-US" sz="1700" dirty="0">
                <a:solidFill>
                  <a:srgbClr val="FEFFFF"/>
                </a:solidFill>
              </a:rPr>
              <a:t> Model,  Linear model and Random Forest algorithm.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2 worked on the documentation for the project.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3 worked on the features derivation for the project to move forward.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  <a:p>
            <a:r>
              <a:rPr lang="en-US" sz="1700" dirty="0">
                <a:solidFill>
                  <a:srgbClr val="FEFFFF"/>
                </a:solidFill>
              </a:rPr>
              <a:t>Team member 4  worked on the reference papers and helped in choosing the models based on existing models.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E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9147" y="1655544"/>
            <a:ext cx="4906747" cy="3088989"/>
          </a:xfrm>
        </p:spPr>
        <p:txBody>
          <a:bodyPr anchor="ctr">
            <a:normAutofit/>
          </a:bodyPr>
          <a:lstStyle/>
          <a:p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latin typeface="+mn-lt"/>
              </a:rPr>
              <a:t>          Motivation:</a:t>
            </a: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2352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Implementing a machine learning system to demonstrate a customer's spending capacity.</a:t>
            </a:r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Recognizing the data-driven elements that affect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800" dirty="0"/>
              <a:t>In e-commerce, there are several tools available to forecast sales, such as time series prediction.</a:t>
            </a:r>
          </a:p>
          <a:p>
            <a:r>
              <a:rPr lang="en-US" sz="1800" dirty="0"/>
              <a:t>massive crowds, steep discounts on </a:t>
            </a:r>
            <a:r>
              <a:rPr lang="en-US" sz="1800" dirty="0" err="1"/>
              <a:t>goods.First</a:t>
            </a:r>
            <a:r>
              <a:rPr lang="en-US" sz="1800" dirty="0"/>
              <a:t> work used linear regression model to predict.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C. M. Wu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has suggested a forecasting framework to investigate consumer's buying history but also forecast consumer spending mostly in upcoming.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Purvika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Bajaj  utilizing information gathered out of a supermarket, did sales figures. Linear Regression, and Random Forest are the algorithms employed in experiments. </a:t>
            </a:r>
            <a:endParaRPr lang="en-US" sz="1800" dirty="0"/>
          </a:p>
          <a:p>
            <a:r>
              <a:rPr lang="en-US" sz="1800" dirty="0"/>
              <a:t>Finally, future consumer intentions are discussed along with purchase trends.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Understand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customer </a:t>
            </a:r>
            <a:r>
              <a:rPr lang="en-US" sz="2000" i="0" dirty="0">
                <a:effectLst/>
              </a:rPr>
              <a:t>buying behavior</a:t>
            </a:r>
            <a:r>
              <a:rPr lang="en-US" sz="2000" i="0" dirty="0">
                <a:solidFill>
                  <a:srgbClr val="37AC8E"/>
                </a:solidFill>
                <a:effectLst/>
              </a:rPr>
              <a:t>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especially purchase </a:t>
            </a:r>
            <a:r>
              <a:rPr lang="en-US" sz="2000" i="0" dirty="0">
                <a:effectLst/>
              </a:rPr>
              <a:t>amounts,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based on </a:t>
            </a:r>
            <a:r>
              <a:rPr lang="en-US" sz="2000" i="0" dirty="0">
                <a:effectLst/>
              </a:rPr>
              <a:t>different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products and different categories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81977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Linear Regression</a:t>
            </a:r>
          </a:p>
          <a:p>
            <a:r>
              <a:rPr lang="en-US" sz="2200" i="0" dirty="0">
                <a:solidFill>
                  <a:srgbClr val="111111"/>
                </a:solidFill>
                <a:effectLst/>
              </a:rPr>
              <a:t>Linear Regression 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is an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algorithm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that belongs to supervised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Machine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Learning. </a:t>
            </a:r>
          </a:p>
          <a:p>
            <a:r>
              <a:rPr lang="en-US" sz="2200" b="0" i="0" dirty="0">
                <a:solidFill>
                  <a:srgbClr val="111111"/>
                </a:solidFill>
                <a:effectLst/>
              </a:rPr>
              <a:t>It tries to apply relations that will predict the outcome of an event based on the independent variable data points. </a:t>
            </a:r>
          </a:p>
          <a:p>
            <a:pPr marL="0" indent="0">
              <a:buNone/>
            </a:pPr>
            <a:r>
              <a:rPr lang="en-US" sz="2200" dirty="0"/>
              <a:t>Random Forest</a:t>
            </a:r>
          </a:p>
          <a:p>
            <a:r>
              <a:rPr lang="en-US" sz="2200" dirty="0"/>
              <a:t>In some cases, the classification and regression objectives are both met.</a:t>
            </a:r>
          </a:p>
          <a:p>
            <a:r>
              <a:rPr lang="en-US" sz="2200" dirty="0"/>
              <a:t>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200" dirty="0" err="1"/>
              <a:t>XGBoost</a:t>
            </a:r>
            <a:endParaRPr lang="en-US" sz="2200" dirty="0"/>
          </a:p>
          <a:p>
            <a:r>
              <a:rPr lang="en-US" sz="2200" dirty="0"/>
              <a:t>a variety of regularizations to reduce overfitting and improve overall effectiveness.</a:t>
            </a:r>
          </a:p>
          <a:p>
            <a:r>
              <a:rPr lang="en-US" sz="2200" dirty="0"/>
              <a:t>utilizing suitable normalization methods and improving particular loss functions.</a:t>
            </a:r>
          </a:p>
          <a:p>
            <a:endParaRPr 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9C77E7-AA75-A267-B9F2-319C95A6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" y="1521142"/>
            <a:ext cx="3690427" cy="279209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C67393-3247-D108-4498-677B7BB1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" y="4265295"/>
            <a:ext cx="3690427" cy="2348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0E0A5-61E9-5CE1-59BC-39696C8B9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85" y="2391569"/>
            <a:ext cx="6553200" cy="2348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6AA207-2D23-FE4A-9490-143B7A8E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785" y="324167"/>
            <a:ext cx="6553200" cy="20264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402487-4887-1FD2-BB78-8A293C8B9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785" y="4846636"/>
            <a:ext cx="655320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635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Sales Forecasting Using Machine Learning </vt:lpstr>
      <vt:lpstr>Roles and responsibilities:</vt:lpstr>
      <vt:lpstr>           Motivation:  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</dc:title>
  <dc:creator>Karthik Nagarapu</dc:creator>
  <cp:lastModifiedBy>Anitha Anumanthula</cp:lastModifiedBy>
  <cp:revision>13</cp:revision>
  <dcterms:created xsi:type="dcterms:W3CDTF">2022-11-21T22:20:53Z</dcterms:created>
  <dcterms:modified xsi:type="dcterms:W3CDTF">2023-04-27T21:41:38Z</dcterms:modified>
</cp:coreProperties>
</file>