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dqWdvFdiQUVLTDTvYc4So6pCG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67"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6" name="Google Shape;4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0" name="Google Shape;3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4" name="Google Shape;3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2"/>
          <p:cNvGrpSpPr/>
          <p:nvPr/>
        </p:nvGrpSpPr>
        <p:grpSpPr>
          <a:xfrm>
            <a:off x="0" y="-2373"/>
            <a:ext cx="12192000" cy="6867027"/>
            <a:chOff x="0" y="-2373"/>
            <a:chExt cx="12192000" cy="6867027"/>
          </a:xfrm>
        </p:grpSpPr>
        <p:sp>
          <p:nvSpPr>
            <p:cNvPr id="24" name="Google Shape;24;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1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440"/>
              <a:buNone/>
              <a:defRPr cap="none">
                <a:solidFill>
                  <a:schemeClr val="accent1"/>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3" name="Google Shape;33;p12"/>
          <p:cNvSpPr txBox="1">
            <a:spLocks noGrp="1"/>
          </p:cNvSpPr>
          <p:nvPr>
            <p:ph type="dt" idx="10"/>
          </p:nvPr>
        </p:nvSpPr>
        <p:spPr>
          <a:xfrm rot="5400000">
            <a:off x="10089390" y="1792223"/>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ftr" idx="11"/>
          </p:nvPr>
        </p:nvSpPr>
        <p:spPr>
          <a:xfrm rot="5400000">
            <a:off x="8959592" y="3226820"/>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2"/>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5"/>
        <p:cNvGrpSpPr/>
        <p:nvPr/>
      </p:nvGrpSpPr>
      <p:grpSpPr>
        <a:xfrm>
          <a:off x="0" y="0"/>
          <a:ext cx="0" cy="0"/>
          <a:chOff x="0" y="0"/>
          <a:chExt cx="0" cy="0"/>
        </a:xfrm>
      </p:grpSpPr>
      <p:grpSp>
        <p:nvGrpSpPr>
          <p:cNvPr id="126" name="Google Shape;126;p21"/>
          <p:cNvGrpSpPr/>
          <p:nvPr/>
        </p:nvGrpSpPr>
        <p:grpSpPr>
          <a:xfrm>
            <a:off x="0" y="-2373"/>
            <a:ext cx="12192000" cy="6867027"/>
            <a:chOff x="0" y="-2373"/>
            <a:chExt cx="12192000" cy="6867027"/>
          </a:xfrm>
        </p:grpSpPr>
        <p:sp>
          <p:nvSpPr>
            <p:cNvPr id="127" name="Google Shape;127;p2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5" name="Google Shape;135;p2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6" name="Google Shape;136;p21"/>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1"/>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38" name="Google Shape;138;p21"/>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solidFill>
                  <a:schemeClr val="accent1"/>
                </a:solidFil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39" name="Google Shape;139;p2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43"/>
        <p:cNvGrpSpPr/>
        <p:nvPr/>
      </p:nvGrpSpPr>
      <p:grpSpPr>
        <a:xfrm>
          <a:off x="0" y="0"/>
          <a:ext cx="0" cy="0"/>
          <a:chOff x="0" y="0"/>
          <a:chExt cx="0" cy="0"/>
        </a:xfrm>
      </p:grpSpPr>
      <p:grpSp>
        <p:nvGrpSpPr>
          <p:cNvPr id="144" name="Google Shape;144;p22"/>
          <p:cNvGrpSpPr/>
          <p:nvPr/>
        </p:nvGrpSpPr>
        <p:grpSpPr>
          <a:xfrm>
            <a:off x="0" y="-2373"/>
            <a:ext cx="12192000" cy="6867027"/>
            <a:chOff x="0" y="-2373"/>
            <a:chExt cx="12192000" cy="6867027"/>
          </a:xfrm>
        </p:grpSpPr>
        <p:sp>
          <p:nvSpPr>
            <p:cNvPr id="145" name="Google Shape;145;p2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3" name="Google Shape;153;p2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4" name="Google Shape;154;p22"/>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56" name="Google Shape;156;p22"/>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2"/>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60"/>
        <p:cNvGrpSpPr/>
        <p:nvPr/>
      </p:nvGrpSpPr>
      <p:grpSpPr>
        <a:xfrm>
          <a:off x="0" y="0"/>
          <a:ext cx="0" cy="0"/>
          <a:chOff x="0" y="0"/>
          <a:chExt cx="0" cy="0"/>
        </a:xfrm>
      </p:grpSpPr>
      <p:grpSp>
        <p:nvGrpSpPr>
          <p:cNvPr id="161" name="Google Shape;161;p23"/>
          <p:cNvGrpSpPr/>
          <p:nvPr/>
        </p:nvGrpSpPr>
        <p:grpSpPr>
          <a:xfrm>
            <a:off x="0" y="-2373"/>
            <a:ext cx="12192000" cy="6867027"/>
            <a:chOff x="0" y="-2373"/>
            <a:chExt cx="12192000" cy="6867027"/>
          </a:xfrm>
        </p:grpSpPr>
        <p:sp>
          <p:nvSpPr>
            <p:cNvPr id="162" name="Google Shape;162;p2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23"/>
          <p:cNvSpPr txBox="1"/>
          <p:nvPr/>
        </p:nvSpPr>
        <p:spPr>
          <a:xfrm>
            <a:off x="9719438" y="2631815"/>
            <a:ext cx="801912" cy="156966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9600"/>
              <a:buFont typeface="Arial"/>
              <a:buNone/>
            </a:pPr>
            <a:r>
              <a:rPr lang="en-US" sz="96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72" name="Google Shape;172;p23"/>
          <p:cNvSpPr txBox="1"/>
          <p:nvPr/>
        </p:nvSpPr>
        <p:spPr>
          <a:xfrm>
            <a:off x="898295" y="591093"/>
            <a:ext cx="801912" cy="156966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9600"/>
              <a:buFont typeface="Arial"/>
              <a:buNone/>
            </a:pPr>
            <a:r>
              <a:rPr lang="en-US" sz="96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73" name="Google Shape;173;p23"/>
          <p:cNvSpPr txBox="1">
            <a:spLocks noGrp="1"/>
          </p:cNvSpPr>
          <p:nvPr>
            <p:ph type="title"/>
          </p:nvPr>
        </p:nvSpPr>
        <p:spPr>
          <a:xfrm>
            <a:off x="1581878" y="980517"/>
            <a:ext cx="8453906" cy="269824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3"/>
          <p:cNvSpPr txBox="1">
            <a:spLocks noGrp="1"/>
          </p:cNvSpPr>
          <p:nvPr>
            <p:ph type="body" idx="1"/>
          </p:nvPr>
        </p:nvSpPr>
        <p:spPr>
          <a:xfrm>
            <a:off x="1945945" y="3678766"/>
            <a:ext cx="7725772"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75" name="Google Shape;175;p2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76" name="Google Shape;176;p2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2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0"/>
        <p:cNvGrpSpPr/>
        <p:nvPr/>
      </p:nvGrpSpPr>
      <p:grpSpPr>
        <a:xfrm>
          <a:off x="0" y="0"/>
          <a:ext cx="0" cy="0"/>
          <a:chOff x="0" y="0"/>
          <a:chExt cx="0" cy="0"/>
        </a:xfrm>
      </p:grpSpPr>
      <p:grpSp>
        <p:nvGrpSpPr>
          <p:cNvPr id="181" name="Google Shape;181;p24"/>
          <p:cNvGrpSpPr/>
          <p:nvPr/>
        </p:nvGrpSpPr>
        <p:grpSpPr>
          <a:xfrm>
            <a:off x="0" y="-2373"/>
            <a:ext cx="12192000" cy="6867027"/>
            <a:chOff x="0" y="-2373"/>
            <a:chExt cx="12192000" cy="6867027"/>
          </a:xfrm>
        </p:grpSpPr>
        <p:sp>
          <p:nvSpPr>
            <p:cNvPr id="182" name="Google Shape;182;p2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2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2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4"/>
          <p:cNvSpPr txBox="1">
            <a:spLocks noGrp="1"/>
          </p:cNvSpPr>
          <p:nvPr>
            <p:ph type="body" idx="1"/>
          </p:nvPr>
        </p:nvSpPr>
        <p:spPr>
          <a:xfrm>
            <a:off x="1154954" y="5033068"/>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93" name="Google Shape;193;p2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2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1154954" y="2617299"/>
            <a:ext cx="312916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00" name="Google Shape;200;p25"/>
          <p:cNvSpPr txBox="1">
            <a:spLocks noGrp="1"/>
          </p:cNvSpPr>
          <p:nvPr>
            <p:ph type="body" idx="2"/>
          </p:nvPr>
        </p:nvSpPr>
        <p:spPr>
          <a:xfrm>
            <a:off x="1154954" y="3193561"/>
            <a:ext cx="3129168" cy="283349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01" name="Google Shape;201;p25"/>
          <p:cNvSpPr txBox="1">
            <a:spLocks noGrp="1"/>
          </p:cNvSpPr>
          <p:nvPr>
            <p:ph type="body" idx="3"/>
          </p:nvPr>
        </p:nvSpPr>
        <p:spPr>
          <a:xfrm>
            <a:off x="4512721" y="2603502"/>
            <a:ext cx="314538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02" name="Google Shape;202;p25"/>
          <p:cNvSpPr txBox="1">
            <a:spLocks noGrp="1"/>
          </p:cNvSpPr>
          <p:nvPr>
            <p:ph type="body" idx="4"/>
          </p:nvPr>
        </p:nvSpPr>
        <p:spPr>
          <a:xfrm>
            <a:off x="4512721" y="3193561"/>
            <a:ext cx="3145380" cy="283349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03" name="Google Shape;203;p25"/>
          <p:cNvSpPr txBox="1">
            <a:spLocks noGrp="1"/>
          </p:cNvSpPr>
          <p:nvPr>
            <p:ph type="body" idx="5"/>
          </p:nvPr>
        </p:nvSpPr>
        <p:spPr>
          <a:xfrm>
            <a:off x="7886700" y="2617299"/>
            <a:ext cx="3161029" cy="576261"/>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04" name="Google Shape;204;p25"/>
          <p:cNvSpPr txBox="1">
            <a:spLocks noGrp="1"/>
          </p:cNvSpPr>
          <p:nvPr>
            <p:ph type="body" idx="6"/>
          </p:nvPr>
        </p:nvSpPr>
        <p:spPr>
          <a:xfrm>
            <a:off x="7886700" y="3193561"/>
            <a:ext cx="3164719" cy="283349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205" name="Google Shape;205;p25"/>
          <p:cNvCxnSpPr/>
          <p:nvPr/>
        </p:nvCxnSpPr>
        <p:spPr>
          <a:xfrm>
            <a:off x="4403971" y="2569633"/>
            <a:ext cx="0" cy="3492499"/>
          </a:xfrm>
          <a:prstGeom prst="straightConnector1">
            <a:avLst/>
          </a:prstGeom>
          <a:noFill/>
          <a:ln w="12700" cap="flat" cmpd="sng">
            <a:solidFill>
              <a:schemeClr val="accent1">
                <a:alpha val="40392"/>
              </a:schemeClr>
            </a:solidFill>
            <a:prstDash val="solid"/>
            <a:round/>
            <a:headEnd type="none" w="sm" len="sm"/>
            <a:tailEnd type="none" w="sm" len="sm"/>
          </a:ln>
        </p:spPr>
      </p:cxnSp>
      <p:cxnSp>
        <p:nvCxnSpPr>
          <p:cNvPr id="206" name="Google Shape;206;p25"/>
          <p:cNvCxnSpPr/>
          <p:nvPr/>
        </p:nvCxnSpPr>
        <p:spPr>
          <a:xfrm>
            <a:off x="7772401" y="2569633"/>
            <a:ext cx="0" cy="3492499"/>
          </a:xfrm>
          <a:prstGeom prst="straightConnector1">
            <a:avLst/>
          </a:prstGeom>
          <a:noFill/>
          <a:ln w="12700" cap="flat" cmpd="sng">
            <a:solidFill>
              <a:schemeClr val="accent1">
                <a:alpha val="40392"/>
              </a:schemeClr>
            </a:solidFill>
            <a:prstDash val="solid"/>
            <a:round/>
            <a:headEnd type="none" w="sm" len="sm"/>
            <a:tailEnd type="none" w="sm" len="sm"/>
          </a:ln>
        </p:spPr>
      </p:cxnSp>
      <p:sp>
        <p:nvSpPr>
          <p:cNvPr id="207" name="Google Shape;207;p2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2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26"/>
          <p:cNvSpPr txBox="1">
            <a:spLocks noGrp="1"/>
          </p:cNvSpPr>
          <p:nvPr>
            <p:ph type="body" idx="1"/>
          </p:nvPr>
        </p:nvSpPr>
        <p:spPr>
          <a:xfrm>
            <a:off x="1154952" y="4532845"/>
            <a:ext cx="30504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13" name="Google Shape;213;p26"/>
          <p:cNvSpPr>
            <a:spLocks noGrp="1"/>
          </p:cNvSpPr>
          <p:nvPr>
            <p:ph type="pic" idx="2"/>
          </p:nvPr>
        </p:nvSpPr>
        <p:spPr>
          <a:xfrm>
            <a:off x="1334552" y="2603500"/>
            <a:ext cx="2691242" cy="159151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14" name="Google Shape;214;p26"/>
          <p:cNvSpPr txBox="1">
            <a:spLocks noGrp="1"/>
          </p:cNvSpPr>
          <p:nvPr>
            <p:ph type="body" idx="3"/>
          </p:nvPr>
        </p:nvSpPr>
        <p:spPr>
          <a:xfrm>
            <a:off x="1154953" y="5109107"/>
            <a:ext cx="3050437" cy="9179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15" name="Google Shape;215;p26"/>
          <p:cNvSpPr txBox="1">
            <a:spLocks noGrp="1"/>
          </p:cNvSpPr>
          <p:nvPr>
            <p:ph type="body" idx="4"/>
          </p:nvPr>
        </p:nvSpPr>
        <p:spPr>
          <a:xfrm>
            <a:off x="4572537" y="4532846"/>
            <a:ext cx="3046766" cy="651156"/>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16" name="Google Shape;216;p26"/>
          <p:cNvSpPr>
            <a:spLocks noGrp="1"/>
          </p:cNvSpPr>
          <p:nvPr>
            <p:ph type="pic" idx="5"/>
          </p:nvPr>
        </p:nvSpPr>
        <p:spPr>
          <a:xfrm>
            <a:off x="4748463" y="2603500"/>
            <a:ext cx="2691241" cy="159151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17" name="Google Shape;217;p26"/>
          <p:cNvSpPr txBox="1">
            <a:spLocks noGrp="1"/>
          </p:cNvSpPr>
          <p:nvPr>
            <p:ph type="body" idx="6"/>
          </p:nvPr>
        </p:nvSpPr>
        <p:spPr>
          <a:xfrm>
            <a:off x="4568865" y="5184002"/>
            <a:ext cx="3050438" cy="8430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218" name="Google Shape;218;p26"/>
          <p:cNvSpPr txBox="1">
            <a:spLocks noGrp="1"/>
          </p:cNvSpPr>
          <p:nvPr>
            <p:ph type="body" idx="7"/>
          </p:nvPr>
        </p:nvSpPr>
        <p:spPr>
          <a:xfrm>
            <a:off x="7983434" y="4532847"/>
            <a:ext cx="3050438" cy="65115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219" name="Google Shape;219;p2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352"/>
              </a:srgbClr>
            </a:outerShdw>
          </a:effectLst>
        </p:spPr>
      </p:sp>
      <p:sp>
        <p:nvSpPr>
          <p:cNvPr id="220" name="Google Shape;220;p26"/>
          <p:cNvSpPr txBox="1">
            <a:spLocks noGrp="1"/>
          </p:cNvSpPr>
          <p:nvPr>
            <p:ph type="body" idx="9"/>
          </p:nvPr>
        </p:nvSpPr>
        <p:spPr>
          <a:xfrm>
            <a:off x="7983434" y="5184001"/>
            <a:ext cx="3050437" cy="84305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221" name="Google Shape;221;p26"/>
          <p:cNvCxnSpPr/>
          <p:nvPr/>
        </p:nvCxnSpPr>
        <p:spPr>
          <a:xfrm>
            <a:off x="4388153" y="2603500"/>
            <a:ext cx="0" cy="3517594"/>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2" name="Google Shape;222;p26"/>
          <p:cNvCxnSpPr/>
          <p:nvPr/>
        </p:nvCxnSpPr>
        <p:spPr>
          <a:xfrm>
            <a:off x="7801905" y="2603500"/>
            <a:ext cx="0" cy="34925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3" name="Google Shape;223;p2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2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27"/>
          <p:cNvSpPr txBox="1">
            <a:spLocks noGrp="1"/>
          </p:cNvSpPr>
          <p:nvPr>
            <p:ph type="body" idx="1"/>
          </p:nvPr>
        </p:nvSpPr>
        <p:spPr>
          <a:xfrm rot="5400000">
            <a:off x="3827511" y="-69056"/>
            <a:ext cx="3416300" cy="876141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29" name="Google Shape;229;p2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2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32"/>
        <p:cNvGrpSpPr/>
        <p:nvPr/>
      </p:nvGrpSpPr>
      <p:grpSpPr>
        <a:xfrm>
          <a:off x="0" y="0"/>
          <a:ext cx="0" cy="0"/>
          <a:chOff x="0" y="0"/>
          <a:chExt cx="0" cy="0"/>
        </a:xfrm>
      </p:grpSpPr>
      <p:grpSp>
        <p:nvGrpSpPr>
          <p:cNvPr id="233" name="Google Shape;233;p28"/>
          <p:cNvGrpSpPr/>
          <p:nvPr/>
        </p:nvGrpSpPr>
        <p:grpSpPr>
          <a:xfrm>
            <a:off x="0" y="-2373"/>
            <a:ext cx="12192000" cy="6867027"/>
            <a:chOff x="0" y="-2373"/>
            <a:chExt cx="12192000" cy="6867027"/>
          </a:xfrm>
        </p:grpSpPr>
        <p:sp>
          <p:nvSpPr>
            <p:cNvPr id="234" name="Google Shape;234;p2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2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28"/>
          <p:cNvSpPr txBox="1">
            <a:spLocks noGrp="1"/>
          </p:cNvSpPr>
          <p:nvPr>
            <p:ph type="title"/>
          </p:nvPr>
        </p:nvSpPr>
        <p:spPr>
          <a:xfrm rot="5400000">
            <a:off x="6909428" y="2945796"/>
            <a:ext cx="4748589" cy="1413933"/>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28"/>
          <p:cNvSpPr txBox="1">
            <a:spLocks noGrp="1"/>
          </p:cNvSpPr>
          <p:nvPr>
            <p:ph type="body" idx="1"/>
          </p:nvPr>
        </p:nvSpPr>
        <p:spPr>
          <a:xfrm rot="5400000">
            <a:off x="1904432" y="528990"/>
            <a:ext cx="4748590" cy="6247546"/>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46" name="Google Shape;246;p2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2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2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2"/>
        <p:cNvGrpSpPr/>
        <p:nvPr/>
      </p:nvGrpSpPr>
      <p:grpSpPr>
        <a:xfrm>
          <a:off x="0" y="0"/>
          <a:ext cx="0" cy="0"/>
          <a:chOff x="0" y="0"/>
          <a:chExt cx="0" cy="0"/>
        </a:xfrm>
      </p:grpSpPr>
      <p:grpSp>
        <p:nvGrpSpPr>
          <p:cNvPr id="43" name="Google Shape;43;p14"/>
          <p:cNvGrpSpPr/>
          <p:nvPr/>
        </p:nvGrpSpPr>
        <p:grpSpPr>
          <a:xfrm>
            <a:off x="0" y="-2373"/>
            <a:ext cx="12192000" cy="6867027"/>
            <a:chOff x="0" y="-2373"/>
            <a:chExt cx="12192000" cy="6867027"/>
          </a:xfrm>
        </p:grpSpPr>
        <p:sp>
          <p:nvSpPr>
            <p:cNvPr id="44" name="Google Shape;44;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4"/>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4"/>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4"/>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14"/>
          <p:cNvSpPr txBox="1">
            <a:spLocks noGrp="1"/>
          </p:cNvSpPr>
          <p:nvPr>
            <p:ph type="title"/>
          </p:nvPr>
        </p:nvSpPr>
        <p:spPr>
          <a:xfrm>
            <a:off x="1154954" y="1295400"/>
            <a:ext cx="2793159" cy="1600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6" name="Google Shape;56;p14"/>
          <p:cNvSpPr txBox="1">
            <a:spLocks noGrp="1"/>
          </p:cNvSpPr>
          <p:nvPr>
            <p:ph type="body" idx="2"/>
          </p:nvPr>
        </p:nvSpPr>
        <p:spPr>
          <a:xfrm>
            <a:off x="1154955" y="2895600"/>
            <a:ext cx="2793158" cy="312927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solidFill>
                  <a:schemeClr val="accent1"/>
                </a:solidFil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57" name="Google Shape;57;p14"/>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4" name="Google Shape;64;p1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5" name="Google Shape;65;p15"/>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8"/>
        <p:cNvGrpSpPr/>
        <p:nvPr/>
      </p:nvGrpSpPr>
      <p:grpSpPr>
        <a:xfrm>
          <a:off x="0" y="0"/>
          <a:ext cx="0" cy="0"/>
          <a:chOff x="0" y="0"/>
          <a:chExt cx="0" cy="0"/>
        </a:xfrm>
      </p:grpSpPr>
      <p:sp>
        <p:nvSpPr>
          <p:cNvPr id="69" name="Google Shape;69;p16"/>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6" name="Google Shape;76;p17"/>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9"/>
        <p:cNvGrpSpPr/>
        <p:nvPr/>
      </p:nvGrpSpPr>
      <p:grpSpPr>
        <a:xfrm>
          <a:off x="0" y="0"/>
          <a:ext cx="0" cy="0"/>
          <a:chOff x="0" y="0"/>
          <a:chExt cx="0" cy="0"/>
        </a:xfrm>
      </p:grpSpPr>
      <p:grpSp>
        <p:nvGrpSpPr>
          <p:cNvPr id="80" name="Google Shape;80;p18"/>
          <p:cNvGrpSpPr/>
          <p:nvPr/>
        </p:nvGrpSpPr>
        <p:grpSpPr>
          <a:xfrm>
            <a:off x="0" y="-2373"/>
            <a:ext cx="12192000" cy="6867027"/>
            <a:chOff x="0" y="-2373"/>
            <a:chExt cx="12192000" cy="6867027"/>
          </a:xfrm>
        </p:grpSpPr>
        <p:sp>
          <p:nvSpPr>
            <p:cNvPr id="81" name="Google Shape;81;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8"/>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8"/>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0" name="Google Shape;90;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1" name="Google Shape;91;p18"/>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600"/>
              <a:buNone/>
              <a:defRPr sz="2000" cap="none">
                <a:solidFill>
                  <a:schemeClr val="accent1"/>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18"/>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9"/>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0" name="Google Shape;100;p19"/>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1" name="Google Shape;101;p19"/>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chemeClr val="accent1"/>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2" name="Google Shape;102;p19"/>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3" name="Google Shape;103;p19"/>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9"/>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grpSp>
        <p:nvGrpSpPr>
          <p:cNvPr id="107" name="Google Shape;107;p20"/>
          <p:cNvGrpSpPr/>
          <p:nvPr/>
        </p:nvGrpSpPr>
        <p:grpSpPr>
          <a:xfrm>
            <a:off x="0" y="-2373"/>
            <a:ext cx="12192000" cy="6867027"/>
            <a:chOff x="0" y="-2373"/>
            <a:chExt cx="12192000" cy="6867027"/>
          </a:xfrm>
        </p:grpSpPr>
        <p:sp>
          <p:nvSpPr>
            <p:cNvPr id="108" name="Google Shape;108;p2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2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8" name="Google Shape;118;p20"/>
          <p:cNvSpPr txBox="1">
            <a:spLocks noGrp="1"/>
          </p:cNvSpPr>
          <p:nvPr>
            <p:ph type="title"/>
          </p:nvPr>
        </p:nvSpPr>
        <p:spPr>
          <a:xfrm>
            <a:off x="1153907" y="1693332"/>
            <a:ext cx="3860260" cy="173566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0" name="Google Shape;120;p20"/>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solidFill>
                  <a:schemeClr val="accent1"/>
                </a:solidFill>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1" name="Google Shape;121;p20"/>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0"/>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0" y="-2373"/>
            <a:ext cx="12192000" cy="6867027"/>
            <a:chOff x="0" y="-2373"/>
            <a:chExt cx="12192000" cy="6867027"/>
          </a:xfrm>
        </p:grpSpPr>
        <p:sp>
          <p:nvSpPr>
            <p:cNvPr id="7" name="Google Shape;7;p1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1"/>
          <p:cNvSpPr txBox="1">
            <a:spLocks noGrp="1"/>
          </p:cNvSpPr>
          <p:nvPr>
            <p:ph type="title"/>
          </p:nvPr>
        </p:nvSpPr>
        <p:spPr>
          <a:xfrm>
            <a:off x="1154953" y="973668"/>
            <a:ext cx="8761413" cy="70696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7" name="Google Shape;17;p11"/>
          <p:cNvSpPr txBox="1">
            <a:spLocks noGrp="1"/>
          </p:cNvSpPr>
          <p:nvPr>
            <p:ph type="body" idx="1"/>
          </p:nvPr>
        </p:nvSpPr>
        <p:spPr>
          <a:xfrm>
            <a:off x="1154955" y="2603500"/>
            <a:ext cx="8761412" cy="3416300"/>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1"/>
          <p:cNvSpPr txBox="1">
            <a:spLocks noGrp="1"/>
          </p:cNvSpPr>
          <p:nvPr>
            <p:ph type="dt" idx="10"/>
          </p:nvPr>
        </p:nvSpPr>
        <p:spPr>
          <a:xfrm>
            <a:off x="10650938" y="6394061"/>
            <a:ext cx="990599" cy="304799"/>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1"/>
          <p:cNvSpPr txBox="1">
            <a:spLocks noGrp="1"/>
          </p:cNvSpPr>
          <p:nvPr>
            <p:ph type="ftr" idx="11"/>
          </p:nvPr>
        </p:nvSpPr>
        <p:spPr>
          <a:xfrm>
            <a:off x="528358" y="6391838"/>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
          <p:cNvSpPr txBox="1">
            <a:spLocks noGrp="1"/>
          </p:cNvSpPr>
          <p:nvPr>
            <p:ph type="subTitle" idx="1"/>
          </p:nvPr>
        </p:nvSpPr>
        <p:spPr>
          <a:xfrm>
            <a:off x="1702020" y="2281601"/>
            <a:ext cx="8661180" cy="47390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200"/>
              <a:buNone/>
            </a:pPr>
            <a:r>
              <a:rPr lang="en-IN" sz="2600" b="1" dirty="0">
                <a:solidFill>
                  <a:schemeClr val="accent2"/>
                </a:solidFill>
                <a:latin typeface="+mj-lt"/>
              </a:rPr>
              <a:t>PROJECT: </a:t>
            </a:r>
            <a:r>
              <a:rPr lang="en-IN" sz="2600" b="1" dirty="0">
                <a:solidFill>
                  <a:schemeClr val="bg1"/>
                </a:solidFill>
                <a:latin typeface="+mj-lt"/>
              </a:rPr>
              <a:t>SHOPPING MALL MANAGEMENT SYSTEM</a:t>
            </a:r>
            <a:endParaRPr sz="2600" b="1" dirty="0">
              <a:solidFill>
                <a:schemeClr val="bg1"/>
              </a:solidFill>
              <a:latin typeface="+mj-lt"/>
            </a:endParaRPr>
          </a:p>
        </p:txBody>
      </p:sp>
      <p:pic>
        <p:nvPicPr>
          <p:cNvPr id="255" name="Google Shape;255;p1"/>
          <p:cNvPicPr preferRelativeResize="0"/>
          <p:nvPr/>
        </p:nvPicPr>
        <p:blipFill rotWithShape="1">
          <a:blip r:embed="rId3">
            <a:alphaModFix/>
          </a:blip>
          <a:srcRect t="30942" b="29847"/>
          <a:stretch/>
        </p:blipFill>
        <p:spPr>
          <a:xfrm>
            <a:off x="3774853" y="834038"/>
            <a:ext cx="4642293" cy="1182311"/>
          </a:xfrm>
          <a:prstGeom prst="rect">
            <a:avLst/>
          </a:prstGeom>
          <a:noFill/>
          <a:ln>
            <a:noFill/>
          </a:ln>
        </p:spPr>
      </p:pic>
      <p:sp>
        <p:nvSpPr>
          <p:cNvPr id="3" name="TextBox 2">
            <a:extLst>
              <a:ext uri="{FF2B5EF4-FFF2-40B4-BE49-F238E27FC236}">
                <a16:creationId xmlns:a16="http://schemas.microsoft.com/office/drawing/2014/main" id="{98816884-158A-C2FE-6872-BE102972D02B}"/>
              </a:ext>
            </a:extLst>
          </p:cNvPr>
          <p:cNvSpPr txBox="1"/>
          <p:nvPr/>
        </p:nvSpPr>
        <p:spPr>
          <a:xfrm>
            <a:off x="1702020" y="2755506"/>
            <a:ext cx="7518400" cy="3016210"/>
          </a:xfrm>
          <a:prstGeom prst="rect">
            <a:avLst/>
          </a:prstGeom>
          <a:noFill/>
        </p:spPr>
        <p:txBody>
          <a:bodyPr wrap="square" rtlCol="0">
            <a:spAutoFit/>
          </a:bodyPr>
          <a:lstStyle/>
          <a:p>
            <a:pPr>
              <a:lnSpc>
                <a:spcPct val="150000"/>
              </a:lnSpc>
            </a:pPr>
            <a:r>
              <a:rPr lang="en-IN" sz="2400" b="1" dirty="0">
                <a:solidFill>
                  <a:schemeClr val="accent2"/>
                </a:solidFill>
              </a:rPr>
              <a:t>TEAM MEMBERS:</a:t>
            </a:r>
          </a:p>
          <a:p>
            <a:pPr marL="285750" indent="-285750">
              <a:buFont typeface="Arial" panose="020B0604020202020204" pitchFamily="34" charset="0"/>
              <a:buChar char="•"/>
            </a:pPr>
            <a:r>
              <a:rPr lang="en-IN" sz="2200" dirty="0">
                <a:solidFill>
                  <a:schemeClr val="bg1"/>
                </a:solidFill>
              </a:rPr>
              <a:t>Sareddy Shiva Pulla Reddy </a:t>
            </a:r>
            <a:r>
              <a:rPr lang="en-IN" sz="2200" b="1" dirty="0">
                <a:solidFill>
                  <a:schemeClr val="bg1"/>
                </a:solidFill>
              </a:rPr>
              <a:t>[T030304802]</a:t>
            </a:r>
          </a:p>
          <a:p>
            <a:pPr marL="285750" indent="-285750">
              <a:buFont typeface="Arial" panose="020B0604020202020204" pitchFamily="34" charset="0"/>
              <a:buChar char="•"/>
            </a:pPr>
            <a:r>
              <a:rPr lang="en-IN" sz="2200" b="0" i="0" dirty="0">
                <a:solidFill>
                  <a:schemeClr val="bg1"/>
                </a:solidFill>
                <a:effectLst/>
              </a:rPr>
              <a:t>Panuganti Lokesh Venkat </a:t>
            </a:r>
            <a:r>
              <a:rPr lang="en-IN" sz="2200" b="1" i="0" dirty="0">
                <a:solidFill>
                  <a:schemeClr val="bg1"/>
                </a:solidFill>
                <a:effectLst/>
              </a:rPr>
              <a:t>[T030304818]</a:t>
            </a:r>
          </a:p>
          <a:p>
            <a:pPr marL="285750" indent="-285750">
              <a:buFont typeface="Arial" panose="020B0604020202020204" pitchFamily="34" charset="0"/>
              <a:buChar char="•"/>
            </a:pPr>
            <a:r>
              <a:rPr lang="en-IN" sz="2200" b="0" i="0" dirty="0">
                <a:solidFill>
                  <a:schemeClr val="bg1"/>
                </a:solidFill>
                <a:effectLst/>
              </a:rPr>
              <a:t>Karanamu Sai Eswar </a:t>
            </a:r>
            <a:r>
              <a:rPr lang="en-IN" sz="2200" b="1" i="0" dirty="0">
                <a:solidFill>
                  <a:schemeClr val="bg1"/>
                </a:solidFill>
                <a:effectLst/>
              </a:rPr>
              <a:t>[T030304837]</a:t>
            </a:r>
            <a:endParaRPr lang="en-IN" sz="2200" b="1" dirty="0">
              <a:solidFill>
                <a:schemeClr val="bg1"/>
              </a:solidFill>
            </a:endParaRPr>
          </a:p>
          <a:p>
            <a:pPr marL="285750" indent="-285750">
              <a:buFont typeface="Arial" panose="020B0604020202020204" pitchFamily="34" charset="0"/>
              <a:buChar char="•"/>
            </a:pPr>
            <a:r>
              <a:rPr lang="sv-SE" sz="2200" b="0" i="0" dirty="0">
                <a:solidFill>
                  <a:schemeClr val="bg1"/>
                </a:solidFill>
                <a:effectLst/>
              </a:rPr>
              <a:t>Badireddy Chandra Sekhar Reddy </a:t>
            </a:r>
            <a:r>
              <a:rPr lang="sv-SE" sz="2200" b="1" i="0" dirty="0">
                <a:solidFill>
                  <a:schemeClr val="bg1"/>
                </a:solidFill>
                <a:effectLst/>
              </a:rPr>
              <a:t>[T030304811]</a:t>
            </a:r>
            <a:endParaRPr lang="en-IN" sz="2200" b="1" i="0" dirty="0">
              <a:solidFill>
                <a:schemeClr val="bg1"/>
              </a:solidFill>
              <a:effectLst/>
            </a:endParaRPr>
          </a:p>
          <a:p>
            <a:pPr marL="285750" indent="-285750">
              <a:buFont typeface="Arial" panose="020B0604020202020204" pitchFamily="34" charset="0"/>
              <a:buChar char="•"/>
            </a:pPr>
            <a:r>
              <a:rPr lang="en-IN" sz="2200" b="0" i="0" dirty="0">
                <a:solidFill>
                  <a:schemeClr val="bg1"/>
                </a:solidFill>
                <a:effectLst/>
              </a:rPr>
              <a:t>Puli Hemanth Shiridivas </a:t>
            </a:r>
            <a:r>
              <a:rPr lang="en-IN" sz="2200" b="1" i="0" dirty="0">
                <a:solidFill>
                  <a:schemeClr val="bg1"/>
                </a:solidFill>
                <a:effectLst/>
              </a:rPr>
              <a:t>[T030304834]</a:t>
            </a:r>
            <a:endParaRPr lang="en-IN" sz="2200" b="1" dirty="0">
              <a:solidFill>
                <a:schemeClr val="bg1"/>
              </a:solidFill>
            </a:endParaRPr>
          </a:p>
          <a:p>
            <a:pPr marL="285750" indent="-285750">
              <a:buFont typeface="Arial" panose="020B0604020202020204" pitchFamily="34" charset="0"/>
              <a:buChar char="•"/>
            </a:pPr>
            <a:r>
              <a:rPr lang="en-IN" sz="2200" b="0" i="0" dirty="0">
                <a:solidFill>
                  <a:schemeClr val="bg1"/>
                </a:solidFill>
                <a:effectLst/>
              </a:rPr>
              <a:t>Nari Giridhar </a:t>
            </a:r>
            <a:r>
              <a:rPr lang="en-IN" sz="2200" b="1" i="0" dirty="0">
                <a:solidFill>
                  <a:schemeClr val="bg1"/>
                </a:solidFill>
                <a:effectLst/>
              </a:rPr>
              <a:t>[T030304823]</a:t>
            </a:r>
          </a:p>
          <a:p>
            <a:pPr marL="285750" indent="-285750">
              <a:buFont typeface="Arial" panose="020B0604020202020204" pitchFamily="34" charset="0"/>
              <a:buChar char="•"/>
            </a:pPr>
            <a:r>
              <a:rPr lang="en-IN" sz="2200" b="0" i="0" dirty="0">
                <a:solidFill>
                  <a:schemeClr val="bg1"/>
                </a:solidFill>
                <a:effectLst/>
              </a:rPr>
              <a:t>Narasingh Gopichand </a:t>
            </a:r>
            <a:r>
              <a:rPr lang="en-IN" sz="2200" b="1" i="0" dirty="0">
                <a:solidFill>
                  <a:schemeClr val="bg1"/>
                </a:solidFill>
                <a:effectLst/>
              </a:rPr>
              <a:t>[T030304810]</a:t>
            </a:r>
            <a:endParaRPr lang="en-IN" sz="2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10"/>
          <p:cNvSpPr txBox="1"/>
          <p:nvPr/>
        </p:nvSpPr>
        <p:spPr>
          <a:xfrm>
            <a:off x="2263430" y="2497996"/>
            <a:ext cx="7665140" cy="18620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dirty="0">
                <a:solidFill>
                  <a:schemeClr val="dk1"/>
                </a:solidFill>
                <a:latin typeface="+mj-lt"/>
                <a:ea typeface="Algerian"/>
                <a:cs typeface="Algerian"/>
                <a:sym typeface="Algerian"/>
              </a:rPr>
              <a:t>Thank You</a:t>
            </a:r>
            <a:endParaRPr sz="11500" b="1" i="0" u="none" strike="noStrike" cap="none" dirty="0">
              <a:solidFill>
                <a:schemeClr val="dk1"/>
              </a:solidFill>
              <a:latin typeface="+mj-lt"/>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
          <p:cNvSpPr txBox="1"/>
          <p:nvPr/>
        </p:nvSpPr>
        <p:spPr>
          <a:xfrm>
            <a:off x="973343" y="2699583"/>
            <a:ext cx="10390616" cy="3247515"/>
          </a:xfrm>
          <a:prstGeom prst="rect">
            <a:avLst/>
          </a:prstGeom>
          <a:noFill/>
          <a:ln>
            <a:noFill/>
          </a:ln>
        </p:spPr>
        <p:txBody>
          <a:bodyPr spcFirstLastPara="1" wrap="square" lIns="91425" tIns="45700" rIns="91425" bIns="45700" anchor="t" anchorCtr="0">
            <a:spAutoFit/>
          </a:bodyPr>
          <a:lstStyle/>
          <a:p>
            <a:pPr marL="0" marR="0" lvl="0" indent="0" rtl="0">
              <a:lnSpc>
                <a:spcPct val="107000"/>
              </a:lnSpc>
              <a:spcBef>
                <a:spcPts val="0"/>
              </a:spcBef>
              <a:spcAft>
                <a:spcPts val="0"/>
              </a:spcAft>
              <a:buClr>
                <a:srgbClr val="000000"/>
              </a:buClr>
              <a:buSzPts val="1800"/>
              <a:buFont typeface="Arial"/>
              <a:buNone/>
            </a:pPr>
            <a:r>
              <a:rPr lang="en-US" sz="1800" b="0" i="0" u="none" strike="noStrike" cap="none" dirty="0">
                <a:solidFill>
                  <a:schemeClr val="dk1"/>
                </a:solidFill>
                <a:latin typeface="+mj-lt"/>
                <a:ea typeface="Calibri"/>
                <a:cs typeface="Calibri"/>
                <a:sym typeface="Calibri"/>
              </a:rPr>
              <a:t>In this project, we will be designing a simple </a:t>
            </a:r>
            <a:r>
              <a:rPr lang="en-US" sz="1800" b="1" dirty="0">
                <a:solidFill>
                  <a:schemeClr val="dk1"/>
                </a:solidFill>
                <a:latin typeface="+mj-lt"/>
                <a:ea typeface="Calibri"/>
                <a:cs typeface="Calibri"/>
                <a:sym typeface="Calibri"/>
              </a:rPr>
              <a:t>S</a:t>
            </a:r>
            <a:r>
              <a:rPr lang="en-US" sz="1800" b="1" i="0" u="none" strike="noStrike" cap="none" dirty="0">
                <a:solidFill>
                  <a:schemeClr val="dk1"/>
                </a:solidFill>
                <a:latin typeface="+mj-lt"/>
                <a:ea typeface="Calibri"/>
                <a:cs typeface="Calibri"/>
                <a:sym typeface="Calibri"/>
              </a:rPr>
              <a:t>hopping </a:t>
            </a:r>
            <a:r>
              <a:rPr lang="en-US" sz="1800" b="1" dirty="0">
                <a:solidFill>
                  <a:schemeClr val="dk1"/>
                </a:solidFill>
                <a:latin typeface="+mj-lt"/>
                <a:ea typeface="Calibri"/>
                <a:cs typeface="Calibri"/>
                <a:sym typeface="Calibri"/>
              </a:rPr>
              <a:t>M</a:t>
            </a:r>
            <a:r>
              <a:rPr lang="en-US" sz="1800" b="1" i="0" u="none" strike="noStrike" cap="none" dirty="0">
                <a:solidFill>
                  <a:schemeClr val="dk1"/>
                </a:solidFill>
                <a:latin typeface="+mj-lt"/>
                <a:ea typeface="Calibri"/>
                <a:cs typeface="Calibri"/>
                <a:sym typeface="Calibri"/>
              </a:rPr>
              <a:t>all </a:t>
            </a:r>
            <a:r>
              <a:rPr lang="en-US" sz="1800" b="1" dirty="0">
                <a:solidFill>
                  <a:schemeClr val="dk1"/>
                </a:solidFill>
                <a:latin typeface="+mj-lt"/>
                <a:ea typeface="Calibri"/>
                <a:cs typeface="Calibri"/>
                <a:sym typeface="Calibri"/>
              </a:rPr>
              <a:t>M</a:t>
            </a:r>
            <a:r>
              <a:rPr lang="en-US" sz="1800" b="1" i="0" u="none" strike="noStrike" cap="none" dirty="0">
                <a:solidFill>
                  <a:schemeClr val="dk1"/>
                </a:solidFill>
                <a:latin typeface="+mj-lt"/>
                <a:ea typeface="Calibri"/>
                <a:cs typeface="Calibri"/>
                <a:sym typeface="Calibri"/>
              </a:rPr>
              <a:t>anagement </a:t>
            </a:r>
            <a:r>
              <a:rPr lang="en-US" sz="1800" b="1" dirty="0">
                <a:solidFill>
                  <a:schemeClr val="dk1"/>
                </a:solidFill>
                <a:latin typeface="+mj-lt"/>
                <a:ea typeface="Calibri"/>
                <a:cs typeface="Calibri"/>
                <a:sym typeface="Calibri"/>
              </a:rPr>
              <a:t>S</a:t>
            </a:r>
            <a:r>
              <a:rPr lang="en-US" sz="1800" b="1" i="0" u="none" strike="noStrike" cap="none" dirty="0">
                <a:solidFill>
                  <a:schemeClr val="dk1"/>
                </a:solidFill>
                <a:latin typeface="+mj-lt"/>
                <a:ea typeface="Calibri"/>
                <a:cs typeface="Calibri"/>
                <a:sym typeface="Calibri"/>
              </a:rPr>
              <a:t>ystem</a:t>
            </a:r>
            <a:r>
              <a:rPr lang="en-US" sz="1800" b="0" i="0" u="none" strike="noStrike" cap="none" dirty="0">
                <a:solidFill>
                  <a:schemeClr val="dk1"/>
                </a:solidFill>
                <a:latin typeface="+mj-lt"/>
                <a:ea typeface="Calibri"/>
                <a:cs typeface="Calibri"/>
                <a:sym typeface="Calibri"/>
              </a:rPr>
              <a:t>. The mall will provide a soothing shopping experience for customers, provide mall management functions to mall administrators and inventory/staff management to shop owners at the mall.</a:t>
            </a:r>
            <a:endParaRPr sz="1400" b="0" i="0" u="none" strike="noStrike" cap="none" dirty="0">
              <a:solidFill>
                <a:srgbClr val="000000"/>
              </a:solidFill>
              <a:latin typeface="+mj-lt"/>
              <a:ea typeface="Arial"/>
              <a:cs typeface="Arial"/>
              <a:sym typeface="Arial"/>
            </a:endParaRPr>
          </a:p>
          <a:p>
            <a:pPr marL="0" marR="0" lvl="0" indent="0" rtl="0">
              <a:lnSpc>
                <a:spcPct val="107000"/>
              </a:lnSpc>
              <a:spcBef>
                <a:spcPts val="80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Mall Administrator:</a:t>
            </a:r>
            <a:endParaRPr sz="1400" b="1" i="0" u="none" strike="noStrike" cap="none" dirty="0">
              <a:solidFill>
                <a:srgbClr val="000000"/>
              </a:solidFill>
              <a:latin typeface="Arial"/>
              <a:ea typeface="Arial"/>
              <a:cs typeface="Arial"/>
              <a:sym typeface="Arial"/>
            </a:endParaRPr>
          </a:p>
          <a:p>
            <a:pPr marL="0" marR="0" lvl="0" indent="0" rtl="0">
              <a:spcBef>
                <a:spcPts val="80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The Mall Administrator is the super user and has complete control over all the activities that can be performed. The application notifies the administrator of all shop creation requests, and the administrator can then approve or reject them. The administrator can check the floor plan to see all the shops in the mall. The administrator can also get details about the mall employees.</a:t>
            </a:r>
            <a:endParaRPr b="0" i="0" u="none" strike="noStrike" cap="none" dirty="0">
              <a:solidFill>
                <a:srgbClr val="000000"/>
              </a:solidFill>
              <a:latin typeface="Arial"/>
              <a:ea typeface="Arial"/>
              <a:cs typeface="Arial"/>
              <a:sym typeface="Arial"/>
            </a:endParaRPr>
          </a:p>
          <a:p>
            <a:pPr marL="0" marR="0" lvl="0" indent="0" rtl="0">
              <a:lnSpc>
                <a:spcPct val="100000"/>
              </a:lnSpc>
              <a:spcBef>
                <a:spcPts val="800"/>
              </a:spcBef>
              <a:spcAft>
                <a:spcPts val="0"/>
              </a:spcAft>
              <a:buClr>
                <a:srgbClr val="000000"/>
              </a:buClr>
              <a:buSzPts val="1800"/>
              <a:buFont typeface="Arial"/>
              <a:buNone/>
            </a:pPr>
            <a:br>
              <a:rPr lang="en-US" sz="1800" b="0" i="0" u="none" strike="noStrike" cap="none" dirty="0">
                <a:solidFill>
                  <a:schemeClr val="dk1"/>
                </a:solidFill>
                <a:latin typeface="Century Gothic"/>
                <a:ea typeface="Century Gothic"/>
                <a:cs typeface="Century Gothic"/>
                <a:sym typeface="Century Gothic"/>
              </a:rPr>
            </a:br>
            <a:endParaRPr sz="1800" b="0" i="0" u="none" strike="noStrike" cap="none" dirty="0">
              <a:solidFill>
                <a:schemeClr val="dk1"/>
              </a:solidFill>
              <a:latin typeface="Century Gothic"/>
              <a:ea typeface="Century Gothic"/>
              <a:cs typeface="Century Gothic"/>
              <a:sym typeface="Century Gothic"/>
            </a:endParaRPr>
          </a:p>
        </p:txBody>
      </p:sp>
      <p:sp>
        <p:nvSpPr>
          <p:cNvPr id="3" name="Title 2">
            <a:extLst>
              <a:ext uri="{FF2B5EF4-FFF2-40B4-BE49-F238E27FC236}">
                <a16:creationId xmlns:a16="http://schemas.microsoft.com/office/drawing/2014/main" id="{1D32B088-5392-DF92-EDC8-A0649C84EE57}"/>
              </a:ext>
            </a:extLst>
          </p:cNvPr>
          <p:cNvSpPr>
            <a:spLocks noGrp="1"/>
          </p:cNvSpPr>
          <p:nvPr>
            <p:ph type="title"/>
          </p:nvPr>
        </p:nvSpPr>
        <p:spPr>
          <a:xfrm>
            <a:off x="4164853" y="992718"/>
            <a:ext cx="4477497" cy="734482"/>
          </a:xfrm>
        </p:spPr>
        <p:txBody>
          <a:bodyPr/>
          <a:lstStyle/>
          <a:p>
            <a:r>
              <a:rPr lang="en-IN" b="1" dirty="0"/>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
          <p:cNvSpPr txBox="1">
            <a:spLocks noGrp="1"/>
          </p:cNvSpPr>
          <p:nvPr>
            <p:ph type="title"/>
          </p:nvPr>
        </p:nvSpPr>
        <p:spPr>
          <a:xfrm>
            <a:off x="769228" y="2116113"/>
            <a:ext cx="2793158" cy="889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FFFF"/>
              </a:buClr>
              <a:buSzPts val="3200"/>
              <a:buFont typeface="Verdana"/>
              <a:buNone/>
            </a:pPr>
            <a:r>
              <a:rPr lang="en-US" sz="3200" b="1" i="0" u="none" strike="noStrike" dirty="0">
                <a:solidFill>
                  <a:srgbClr val="FFFFFF"/>
                </a:solidFill>
                <a:latin typeface="+mj-lt"/>
                <a:ea typeface="Verdana"/>
                <a:cs typeface="Verdana"/>
                <a:sym typeface="Verdana"/>
              </a:rPr>
              <a:t>Road Map</a:t>
            </a:r>
            <a:endParaRPr sz="3200" b="1" dirty="0">
              <a:latin typeface="+mj-lt"/>
            </a:endParaRPr>
          </a:p>
        </p:txBody>
      </p:sp>
      <p:grpSp>
        <p:nvGrpSpPr>
          <p:cNvPr id="269" name="Google Shape;269;p3"/>
          <p:cNvGrpSpPr/>
          <p:nvPr/>
        </p:nvGrpSpPr>
        <p:grpSpPr>
          <a:xfrm>
            <a:off x="4867514" y="2529736"/>
            <a:ext cx="6793389" cy="1798528"/>
            <a:chOff x="56617" y="1389275"/>
            <a:chExt cx="6793389" cy="1798528"/>
          </a:xfrm>
        </p:grpSpPr>
        <p:sp>
          <p:nvSpPr>
            <p:cNvPr id="270" name="Google Shape;270;p3"/>
            <p:cNvSpPr/>
            <p:nvPr/>
          </p:nvSpPr>
          <p:spPr>
            <a:xfrm>
              <a:off x="5578107" y="1652597"/>
              <a:ext cx="1271899" cy="1272107"/>
            </a:xfrm>
            <a:prstGeom prst="ellipse">
              <a:avLst/>
            </a:prstGeom>
            <a:solidFill>
              <a:srgbClr val="ABD33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
            <p:cNvSpPr/>
            <p:nvPr/>
          </p:nvSpPr>
          <p:spPr>
            <a:xfrm>
              <a:off x="5620075" y="1695008"/>
              <a:ext cx="1187286" cy="1187285"/>
            </a:xfrm>
            <a:prstGeom prst="ellipse">
              <a:avLst/>
            </a:prstGeom>
            <a:solidFill>
              <a:schemeClr val="lt1">
                <a:alpha val="89411"/>
              </a:schemeClr>
            </a:solidFill>
            <a:ln w="19050" cap="rnd" cmpd="sng">
              <a:solidFill>
                <a:srgbClr val="ABD3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
            <p:cNvSpPr txBox="1"/>
            <p:nvPr/>
          </p:nvSpPr>
          <p:spPr>
            <a:xfrm>
              <a:off x="5789977" y="1864652"/>
              <a:ext cx="848158" cy="847997"/>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1" i="0" u="none" strike="noStrike" cap="none">
                  <a:solidFill>
                    <a:schemeClr val="dk1"/>
                  </a:solidFill>
                  <a:latin typeface="Calibri"/>
                  <a:ea typeface="Calibri"/>
                  <a:cs typeface="Calibri"/>
                  <a:sym typeface="Calibri"/>
                </a:rPr>
                <a:t>Database</a:t>
              </a:r>
              <a:endParaRPr sz="1400" b="0" i="0" u="none" strike="noStrike" cap="none">
                <a:solidFill>
                  <a:srgbClr val="000000"/>
                </a:solidFill>
                <a:latin typeface="Arial"/>
                <a:ea typeface="Arial"/>
                <a:cs typeface="Arial"/>
                <a:sym typeface="Arial"/>
              </a:endParaRPr>
            </a:p>
          </p:txBody>
        </p:sp>
        <p:sp>
          <p:nvSpPr>
            <p:cNvPr id="273" name="Google Shape;273;p3"/>
            <p:cNvSpPr/>
            <p:nvPr/>
          </p:nvSpPr>
          <p:spPr>
            <a:xfrm rot="2700000">
              <a:off x="4262959" y="1652663"/>
              <a:ext cx="1271751" cy="1271751"/>
            </a:xfrm>
            <a:prstGeom prst="teardrop">
              <a:avLst>
                <a:gd name="adj" fmla="val 100000"/>
              </a:avLst>
            </a:prstGeom>
            <a:solidFill>
              <a:srgbClr val="ABD33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
            <p:cNvSpPr/>
            <p:nvPr/>
          </p:nvSpPr>
          <p:spPr>
            <a:xfrm>
              <a:off x="4306208" y="1695008"/>
              <a:ext cx="1187286" cy="1187285"/>
            </a:xfrm>
            <a:prstGeom prst="ellipse">
              <a:avLst/>
            </a:prstGeom>
            <a:solidFill>
              <a:schemeClr val="lt1">
                <a:alpha val="89411"/>
              </a:schemeClr>
            </a:solidFill>
            <a:ln w="19050" cap="rnd" cmpd="sng">
              <a:solidFill>
                <a:srgbClr val="ABD3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
            <p:cNvSpPr txBox="1"/>
            <p:nvPr/>
          </p:nvSpPr>
          <p:spPr>
            <a:xfrm>
              <a:off x="4475433" y="1864652"/>
              <a:ext cx="848158" cy="847997"/>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Repository Layer</a:t>
              </a:r>
              <a:endParaRPr sz="1400" b="0" i="0" u="none" strike="noStrike" cap="none">
                <a:solidFill>
                  <a:srgbClr val="000000"/>
                </a:solidFill>
                <a:latin typeface="Arial"/>
                <a:ea typeface="Arial"/>
                <a:cs typeface="Arial"/>
                <a:sym typeface="Arial"/>
              </a:endParaRPr>
            </a:p>
          </p:txBody>
        </p:sp>
        <p:sp>
          <p:nvSpPr>
            <p:cNvPr id="276" name="Google Shape;276;p3"/>
            <p:cNvSpPr/>
            <p:nvPr/>
          </p:nvSpPr>
          <p:spPr>
            <a:xfrm rot="2700000">
              <a:off x="2949092" y="1652663"/>
              <a:ext cx="1271751" cy="1271751"/>
            </a:xfrm>
            <a:prstGeom prst="teardrop">
              <a:avLst>
                <a:gd name="adj" fmla="val 100000"/>
              </a:avLst>
            </a:prstGeom>
            <a:solidFill>
              <a:srgbClr val="ABD33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
            <p:cNvSpPr/>
            <p:nvPr/>
          </p:nvSpPr>
          <p:spPr>
            <a:xfrm>
              <a:off x="2991664" y="1695008"/>
              <a:ext cx="1187286" cy="1187285"/>
            </a:xfrm>
            <a:prstGeom prst="ellipse">
              <a:avLst/>
            </a:prstGeom>
            <a:solidFill>
              <a:schemeClr val="lt1">
                <a:alpha val="89411"/>
              </a:schemeClr>
            </a:solidFill>
            <a:ln w="19050" cap="rnd" cmpd="sng">
              <a:solidFill>
                <a:srgbClr val="ABD3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
            <p:cNvSpPr txBox="1"/>
            <p:nvPr/>
          </p:nvSpPr>
          <p:spPr>
            <a:xfrm>
              <a:off x="3160889" y="1864652"/>
              <a:ext cx="848158" cy="847997"/>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1" i="0" u="none" strike="noStrike" cap="none">
                  <a:solidFill>
                    <a:schemeClr val="dk1"/>
                  </a:solidFill>
                  <a:latin typeface="Calibri"/>
                  <a:ea typeface="Calibri"/>
                  <a:cs typeface="Calibri"/>
                  <a:sym typeface="Calibri"/>
                </a:rPr>
                <a:t>Service Layer</a:t>
              </a:r>
              <a:endParaRPr sz="1400" b="0" i="0" u="none" strike="noStrike" cap="none">
                <a:solidFill>
                  <a:srgbClr val="000000"/>
                </a:solidFill>
                <a:latin typeface="Arial"/>
                <a:ea typeface="Arial"/>
                <a:cs typeface="Arial"/>
                <a:sym typeface="Arial"/>
              </a:endParaRPr>
            </a:p>
          </p:txBody>
        </p:sp>
        <p:sp>
          <p:nvSpPr>
            <p:cNvPr id="279" name="Google Shape;279;p3"/>
            <p:cNvSpPr/>
            <p:nvPr/>
          </p:nvSpPr>
          <p:spPr>
            <a:xfrm rot="2700000">
              <a:off x="1634549" y="1652663"/>
              <a:ext cx="1271751" cy="1271751"/>
            </a:xfrm>
            <a:prstGeom prst="teardrop">
              <a:avLst>
                <a:gd name="adj" fmla="val 100000"/>
              </a:avLst>
            </a:prstGeom>
            <a:solidFill>
              <a:srgbClr val="ABD33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
            <p:cNvSpPr/>
            <p:nvPr/>
          </p:nvSpPr>
          <p:spPr>
            <a:xfrm>
              <a:off x="1695974" y="1695008"/>
              <a:ext cx="1187286" cy="1187285"/>
            </a:xfrm>
            <a:prstGeom prst="ellipse">
              <a:avLst/>
            </a:prstGeom>
            <a:solidFill>
              <a:schemeClr val="lt1">
                <a:alpha val="89411"/>
              </a:schemeClr>
            </a:solidFill>
            <a:ln w="19050" cap="rnd" cmpd="sng">
              <a:solidFill>
                <a:srgbClr val="ABD3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
            <p:cNvSpPr txBox="1"/>
            <p:nvPr/>
          </p:nvSpPr>
          <p:spPr>
            <a:xfrm>
              <a:off x="1865876" y="1864652"/>
              <a:ext cx="848158" cy="847997"/>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Controller Layer</a:t>
              </a: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rot="2700000">
              <a:off x="320005" y="1652663"/>
              <a:ext cx="1271751" cy="1271751"/>
            </a:xfrm>
            <a:prstGeom prst="teardrop">
              <a:avLst>
                <a:gd name="adj" fmla="val 100000"/>
              </a:avLst>
            </a:prstGeom>
            <a:solidFill>
              <a:srgbClr val="ABD33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362576" y="1695008"/>
              <a:ext cx="1187286" cy="1187285"/>
            </a:xfrm>
            <a:prstGeom prst="ellipse">
              <a:avLst/>
            </a:prstGeom>
            <a:solidFill>
              <a:schemeClr val="lt1">
                <a:alpha val="89411"/>
              </a:schemeClr>
            </a:solidFill>
            <a:ln w="19050" cap="rnd" cmpd="sng">
              <a:solidFill>
                <a:srgbClr val="ABD33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
            <p:cNvSpPr txBox="1"/>
            <p:nvPr/>
          </p:nvSpPr>
          <p:spPr>
            <a:xfrm>
              <a:off x="532479" y="1864652"/>
              <a:ext cx="848158" cy="847997"/>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n-US" sz="1500" b="1" i="0" u="none" strike="noStrike" cap="none">
                  <a:solidFill>
                    <a:schemeClr val="dk1"/>
                  </a:solidFill>
                  <a:latin typeface="Calibri"/>
                  <a:ea typeface="Calibri"/>
                  <a:cs typeface="Calibri"/>
                  <a:sym typeface="Calibri"/>
                </a:rPr>
                <a:t>Postman</a:t>
              </a:r>
              <a:endParaRPr sz="1400" b="0" i="0" u="none" strike="noStrike" cap="none">
                <a:solidFill>
                  <a:srgbClr val="000000"/>
                </a:solidFill>
                <a:latin typeface="Arial"/>
                <a:ea typeface="Arial"/>
                <a:cs typeface="Arial"/>
                <a:sym typeface="Arial"/>
              </a:endParaRPr>
            </a:p>
          </p:txBody>
        </p:sp>
      </p:grpSp>
      <p:sp>
        <p:nvSpPr>
          <p:cNvPr id="3" name="Text Placeholder 2">
            <a:extLst>
              <a:ext uri="{FF2B5EF4-FFF2-40B4-BE49-F238E27FC236}">
                <a16:creationId xmlns:a16="http://schemas.microsoft.com/office/drawing/2014/main" id="{ABE8D7DC-9629-8773-DA26-AD83CC98A300}"/>
              </a:ext>
            </a:extLst>
          </p:cNvPr>
          <p:cNvSpPr>
            <a:spLocks noGrp="1"/>
          </p:cNvSpPr>
          <p:nvPr>
            <p:ph type="body" idx="2"/>
          </p:nvPr>
        </p:nvSpPr>
        <p:spPr>
          <a:xfrm>
            <a:off x="769228" y="3005113"/>
            <a:ext cx="4251265" cy="847997"/>
          </a:xfrm>
        </p:spPr>
        <p:txBody>
          <a:bodyPr>
            <a:noAutofit/>
          </a:bodyPr>
          <a:lstStyle/>
          <a:p>
            <a:pPr marL="252000">
              <a:spcBef>
                <a:spcPts val="0"/>
              </a:spcBef>
            </a:pPr>
            <a:r>
              <a:rPr lang="en-IN" sz="2000" dirty="0">
                <a:latin typeface="+mj-lt"/>
              </a:rPr>
              <a:t>Application will be developed</a:t>
            </a:r>
          </a:p>
          <a:p>
            <a:pPr marL="252000">
              <a:spcBef>
                <a:spcPts val="0"/>
              </a:spcBef>
            </a:pPr>
            <a:r>
              <a:rPr lang="en-IN" sz="2000" dirty="0">
                <a:latin typeface="+mj-lt"/>
              </a:rPr>
              <a:t>in following Sprints: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6"/>
          <p:cNvSpPr txBox="1">
            <a:spLocks noGrp="1"/>
          </p:cNvSpPr>
          <p:nvPr>
            <p:ph type="title"/>
          </p:nvPr>
        </p:nvSpPr>
        <p:spPr>
          <a:xfrm>
            <a:off x="5022780" y="926348"/>
            <a:ext cx="2146439"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b="1" dirty="0"/>
              <a:t>Modules</a:t>
            </a:r>
            <a:endParaRPr b="1" dirty="0"/>
          </a:p>
        </p:txBody>
      </p:sp>
      <p:sp>
        <p:nvSpPr>
          <p:cNvPr id="307" name="Google Shape;307;p6"/>
          <p:cNvSpPr/>
          <p:nvPr/>
        </p:nvSpPr>
        <p:spPr>
          <a:xfrm>
            <a:off x="3799321" y="4543586"/>
            <a:ext cx="1867039" cy="1595583"/>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Guest Book Management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Module</a:t>
            </a:r>
            <a:endParaRPr sz="1400" b="0" i="0" u="none" strike="noStrike" cap="none" dirty="0">
              <a:solidFill>
                <a:srgbClr val="000000"/>
              </a:solidFill>
              <a:latin typeface="Arial"/>
              <a:ea typeface="Arial"/>
              <a:cs typeface="Arial"/>
              <a:sym typeface="Arial"/>
            </a:endParaRPr>
          </a:p>
        </p:txBody>
      </p:sp>
      <p:sp>
        <p:nvSpPr>
          <p:cNvPr id="308" name="Google Shape;308;p6"/>
          <p:cNvSpPr/>
          <p:nvPr/>
        </p:nvSpPr>
        <p:spPr>
          <a:xfrm>
            <a:off x="1563049" y="4583929"/>
            <a:ext cx="1867039" cy="1616549"/>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Mall </a:t>
            </a:r>
            <a:r>
              <a:rPr lang="en-US" sz="1800" b="0" i="0" u="none" strike="noStrike" cap="none" dirty="0" err="1">
                <a:solidFill>
                  <a:schemeClr val="lt1"/>
                </a:solidFill>
                <a:latin typeface="Century Gothic"/>
                <a:ea typeface="Century Gothic"/>
                <a:cs typeface="Century Gothic"/>
                <a:sym typeface="Century Gothic"/>
              </a:rPr>
              <a:t>Mangement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Module</a:t>
            </a:r>
            <a:endParaRPr sz="1400" b="0" i="0" u="none" strike="noStrike" cap="none" dirty="0">
              <a:solidFill>
                <a:srgbClr val="000000"/>
              </a:solidFill>
              <a:latin typeface="Arial"/>
              <a:ea typeface="Arial"/>
              <a:cs typeface="Arial"/>
              <a:sym typeface="Arial"/>
            </a:endParaRPr>
          </a:p>
        </p:txBody>
      </p:sp>
      <p:sp>
        <p:nvSpPr>
          <p:cNvPr id="309" name="Google Shape;309;p6"/>
          <p:cNvSpPr/>
          <p:nvPr/>
        </p:nvSpPr>
        <p:spPr>
          <a:xfrm>
            <a:off x="6263227" y="2285135"/>
            <a:ext cx="2076703" cy="1962143"/>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10" name="Google Shape;310;p6"/>
          <p:cNvSpPr/>
          <p:nvPr/>
        </p:nvSpPr>
        <p:spPr>
          <a:xfrm>
            <a:off x="3799321" y="2550044"/>
            <a:ext cx="1700134" cy="1697234"/>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Customer Module</a:t>
            </a:r>
            <a:endParaRPr sz="1400" b="0" i="0" u="none" strike="noStrike" cap="none" dirty="0">
              <a:solidFill>
                <a:srgbClr val="000000"/>
              </a:solidFill>
              <a:latin typeface="Arial"/>
              <a:ea typeface="Arial"/>
              <a:cs typeface="Arial"/>
              <a:sym typeface="Arial"/>
            </a:endParaRPr>
          </a:p>
        </p:txBody>
      </p:sp>
      <p:sp>
        <p:nvSpPr>
          <p:cNvPr id="311" name="Google Shape;311;p6"/>
          <p:cNvSpPr/>
          <p:nvPr/>
        </p:nvSpPr>
        <p:spPr>
          <a:xfrm>
            <a:off x="1691024" y="2651975"/>
            <a:ext cx="1611090" cy="1601359"/>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Login Module</a:t>
            </a: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8837137" y="2340672"/>
            <a:ext cx="1445892" cy="2061028"/>
          </a:xfrm>
          <a:prstGeom prst="rect">
            <a:avLst/>
          </a:prstGeom>
          <a:no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cxnSp>
        <p:nvCxnSpPr>
          <p:cNvPr id="313" name="Google Shape;313;p6"/>
          <p:cNvCxnSpPr/>
          <p:nvPr/>
        </p:nvCxnSpPr>
        <p:spPr>
          <a:xfrm>
            <a:off x="8837137" y="6448128"/>
            <a:ext cx="1445892" cy="0"/>
          </a:xfrm>
          <a:prstGeom prst="straightConnector1">
            <a:avLst/>
          </a:prstGeom>
          <a:solidFill>
            <a:schemeClr val="dk1"/>
          </a:solidFill>
          <a:ln w="47625" cap="flat" cmpd="sng">
            <a:solidFill>
              <a:schemeClr val="lt1"/>
            </a:solidFill>
            <a:prstDash val="solid"/>
            <a:round/>
            <a:headEnd type="none" w="sm" len="sm"/>
            <a:tailEnd type="none" w="sm" len="sm"/>
          </a:ln>
        </p:spPr>
      </p:cxnSp>
      <p:sp>
        <p:nvSpPr>
          <p:cNvPr id="314" name="Google Shape;314;p6"/>
          <p:cNvSpPr/>
          <p:nvPr/>
        </p:nvSpPr>
        <p:spPr>
          <a:xfrm>
            <a:off x="6095999" y="2523505"/>
            <a:ext cx="1749213" cy="1706792"/>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Shop Management Module</a:t>
            </a:r>
            <a:endParaRPr sz="1400" b="0" i="0" u="none" strike="noStrike" cap="none" dirty="0">
              <a:solidFill>
                <a:srgbClr val="000000"/>
              </a:solidFill>
              <a:latin typeface="Arial"/>
              <a:ea typeface="Arial"/>
              <a:cs typeface="Arial"/>
              <a:sym typeface="Arial"/>
            </a:endParaRPr>
          </a:p>
        </p:txBody>
      </p:sp>
      <p:sp>
        <p:nvSpPr>
          <p:cNvPr id="315" name="Google Shape;315;p6"/>
          <p:cNvSpPr/>
          <p:nvPr/>
        </p:nvSpPr>
        <p:spPr>
          <a:xfrm>
            <a:off x="6166431" y="4468667"/>
            <a:ext cx="1802820" cy="1595583"/>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7BB9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entury Gothic"/>
                <a:ea typeface="Century Gothic"/>
                <a:cs typeface="Century Gothic"/>
                <a:sym typeface="Century Gothic"/>
              </a:rPr>
              <a:t>Cart Management module</a:t>
            </a: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8491215" y="4486948"/>
            <a:ext cx="1791814" cy="1689870"/>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6"/>
          </a:solidFill>
          <a:ln w="28575"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a:ea typeface="Century Gothic"/>
                <a:cs typeface="Century Gothic"/>
                <a:sym typeface="Century Gothic"/>
              </a:rPr>
              <a:t>Order Management module</a:t>
            </a:r>
            <a:endParaRPr sz="1400" b="0" i="0" u="none" strike="noStrike" cap="none" dirty="0">
              <a:solidFill>
                <a:srgbClr val="000000"/>
              </a:solidFill>
              <a:latin typeface="Arial"/>
              <a:ea typeface="Arial"/>
              <a:cs typeface="Arial"/>
              <a:sym typeface="Arial"/>
            </a:endParaRPr>
          </a:p>
        </p:txBody>
      </p:sp>
      <p:sp>
        <p:nvSpPr>
          <p:cNvPr id="317" name="Google Shape;317;p6"/>
          <p:cNvSpPr/>
          <p:nvPr/>
        </p:nvSpPr>
        <p:spPr>
          <a:xfrm>
            <a:off x="8354136" y="2446819"/>
            <a:ext cx="1788320" cy="1744851"/>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gradFill>
            <a:gsLst>
              <a:gs pos="0">
                <a:srgbClr val="F3F7FE"/>
              </a:gs>
              <a:gs pos="100000">
                <a:srgbClr val="94BEF8"/>
              </a:gs>
            </a:gsLst>
            <a:lin ang="5400000" scaled="0"/>
          </a:gradFill>
          <a:ln w="95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User Management module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
          <p:cNvSpPr txBox="1">
            <a:spLocks noGrp="1"/>
          </p:cNvSpPr>
          <p:nvPr>
            <p:ph type="title"/>
          </p:nvPr>
        </p:nvSpPr>
        <p:spPr>
          <a:xfrm>
            <a:off x="5413188" y="931335"/>
            <a:ext cx="1365624" cy="74083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800" b="1" dirty="0">
                <a:latin typeface="+mj-lt"/>
              </a:rPr>
              <a:t>Plan</a:t>
            </a:r>
            <a:endParaRPr sz="3800" b="1" dirty="0">
              <a:latin typeface="+mj-lt"/>
            </a:endParaRPr>
          </a:p>
        </p:txBody>
      </p:sp>
      <p:sp>
        <p:nvSpPr>
          <p:cNvPr id="291" name="Google Shape;291;p4"/>
          <p:cNvSpPr txBox="1">
            <a:spLocks noGrp="1"/>
          </p:cNvSpPr>
          <p:nvPr>
            <p:ph type="body" idx="1"/>
          </p:nvPr>
        </p:nvSpPr>
        <p:spPr>
          <a:xfrm>
            <a:off x="1250204" y="2940050"/>
            <a:ext cx="6179296" cy="2616199"/>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440"/>
              <a:buFont typeface="Century Gothic"/>
              <a:buAutoNum type="arabicPeriod"/>
            </a:pPr>
            <a:r>
              <a:rPr lang="en-US" sz="2000" b="0" i="0" u="none" strike="noStrike" dirty="0">
                <a:solidFill>
                  <a:srgbClr val="000000"/>
                </a:solidFill>
                <a:latin typeface="Calibri"/>
                <a:ea typeface="Calibri"/>
                <a:cs typeface="Calibri"/>
                <a:sym typeface="Calibri"/>
              </a:rPr>
              <a:t> </a:t>
            </a:r>
            <a:r>
              <a:rPr lang="en-US" sz="2000" b="1" i="0" u="none" strike="noStrike" dirty="0">
                <a:solidFill>
                  <a:srgbClr val="000000"/>
                </a:solidFill>
                <a:latin typeface="Calibri"/>
                <a:ea typeface="Calibri"/>
                <a:cs typeface="Calibri"/>
                <a:sym typeface="Calibri"/>
              </a:rPr>
              <a:t>Design</a:t>
            </a:r>
            <a:r>
              <a:rPr lang="en-US" sz="2000" b="0" i="0" u="none" strike="noStrike" dirty="0">
                <a:solidFill>
                  <a:srgbClr val="000000"/>
                </a:solidFill>
                <a:latin typeface="Calibri"/>
                <a:ea typeface="Calibri"/>
                <a:cs typeface="Calibri"/>
                <a:sym typeface="Calibri"/>
              </a:rPr>
              <a:t> </a:t>
            </a:r>
            <a:endParaRPr sz="2000" dirty="0"/>
          </a:p>
          <a:p>
            <a:pPr marL="742950" lvl="1" indent="-285750" algn="l" rtl="0">
              <a:lnSpc>
                <a:spcPct val="100000"/>
              </a:lnSpc>
              <a:spcBef>
                <a:spcPts val="600"/>
              </a:spcBef>
              <a:spcAft>
                <a:spcPts val="0"/>
              </a:spcAft>
              <a:buSzPts val="1440"/>
              <a:buFont typeface="Century Gothic"/>
              <a:buAutoNum type="arabicPeriod"/>
            </a:pPr>
            <a:r>
              <a:rPr lang="en-US" sz="2000" b="0" i="0" u="none" strike="noStrike" dirty="0">
                <a:solidFill>
                  <a:srgbClr val="000000"/>
                </a:solidFill>
                <a:latin typeface="Calibri"/>
                <a:ea typeface="Calibri"/>
                <a:cs typeface="Calibri"/>
                <a:sym typeface="Calibri"/>
              </a:rPr>
              <a:t>Generate the skeleton as per class design provided</a:t>
            </a:r>
            <a:endParaRPr sz="2000" b="0" i="0" u="none" strike="noStrike" dirty="0">
              <a:solidFill>
                <a:srgbClr val="0070AD"/>
              </a:solidFill>
              <a:latin typeface="Calibri"/>
              <a:ea typeface="Calibri"/>
              <a:cs typeface="Calibri"/>
              <a:sym typeface="Calibri"/>
            </a:endParaRPr>
          </a:p>
          <a:p>
            <a:pPr marL="342900" lvl="0" indent="-342900" algn="l" rtl="0">
              <a:lnSpc>
                <a:spcPct val="100000"/>
              </a:lnSpc>
              <a:spcBef>
                <a:spcPts val="600"/>
              </a:spcBef>
              <a:spcAft>
                <a:spcPts val="0"/>
              </a:spcAft>
              <a:buSzPts val="1440"/>
              <a:buFont typeface="Century Gothic"/>
              <a:buAutoNum type="arabicPeriod"/>
            </a:pPr>
            <a:r>
              <a:rPr lang="en-US" sz="2000" b="1" i="0" u="none" strike="noStrike" dirty="0">
                <a:solidFill>
                  <a:srgbClr val="000000"/>
                </a:solidFill>
                <a:latin typeface="Calibri"/>
                <a:ea typeface="Calibri"/>
                <a:cs typeface="Calibri"/>
                <a:sym typeface="Calibri"/>
              </a:rPr>
              <a:t>Test-driven development (TDD) </a:t>
            </a:r>
            <a:r>
              <a:rPr lang="en-US" sz="2000" b="1" dirty="0">
                <a:solidFill>
                  <a:srgbClr val="000000"/>
                </a:solidFill>
                <a:latin typeface="Calibri"/>
                <a:ea typeface="Calibri"/>
                <a:cs typeface="Calibri"/>
                <a:sym typeface="Calibri"/>
              </a:rPr>
              <a:t>A</a:t>
            </a:r>
            <a:r>
              <a:rPr lang="en-US" sz="2000" b="1" i="0" u="none" strike="noStrike" dirty="0">
                <a:solidFill>
                  <a:srgbClr val="000000"/>
                </a:solidFill>
                <a:latin typeface="Calibri"/>
                <a:ea typeface="Calibri"/>
                <a:cs typeface="Calibri"/>
                <a:sym typeface="Calibri"/>
              </a:rPr>
              <a:t>pproach</a:t>
            </a:r>
            <a:endParaRPr sz="2000" b="1" dirty="0"/>
          </a:p>
          <a:p>
            <a:pPr marL="742950" lvl="1" indent="-285750" algn="l" rtl="0">
              <a:lnSpc>
                <a:spcPct val="100000"/>
              </a:lnSpc>
              <a:spcBef>
                <a:spcPts val="600"/>
              </a:spcBef>
              <a:spcAft>
                <a:spcPts val="0"/>
              </a:spcAft>
              <a:buSzPts val="1440"/>
              <a:buFont typeface="Century Gothic"/>
              <a:buAutoNum type="arabicPeriod"/>
            </a:pPr>
            <a:r>
              <a:rPr lang="en-US" sz="2000" b="0" i="0" u="none" strike="noStrike" dirty="0">
                <a:solidFill>
                  <a:srgbClr val="000000"/>
                </a:solidFill>
                <a:latin typeface="Calibri"/>
                <a:ea typeface="Calibri"/>
                <a:cs typeface="Calibri"/>
                <a:sym typeface="Calibri"/>
              </a:rPr>
              <a:t>Identify test cases for each module</a:t>
            </a:r>
            <a:endParaRPr sz="2000" b="0" i="0" u="none" strike="noStrike" dirty="0">
              <a:solidFill>
                <a:srgbClr val="0070AD"/>
              </a:solidFill>
              <a:latin typeface="Calibri"/>
              <a:ea typeface="Calibri"/>
              <a:cs typeface="Calibri"/>
              <a:sym typeface="Calibri"/>
            </a:endParaRPr>
          </a:p>
          <a:p>
            <a:pPr marL="742950" lvl="1" indent="-285750" algn="l" rtl="0">
              <a:lnSpc>
                <a:spcPct val="100000"/>
              </a:lnSpc>
              <a:spcBef>
                <a:spcPts val="600"/>
              </a:spcBef>
              <a:spcAft>
                <a:spcPts val="0"/>
              </a:spcAft>
              <a:buSzPts val="1440"/>
              <a:buFont typeface="Century Gothic"/>
              <a:buAutoNum type="arabicPeriod"/>
            </a:pPr>
            <a:r>
              <a:rPr lang="en-US" sz="2000" b="0" i="0" u="none" strike="noStrike" dirty="0">
                <a:solidFill>
                  <a:srgbClr val="000000"/>
                </a:solidFill>
                <a:latin typeface="Calibri"/>
                <a:ea typeface="Calibri"/>
                <a:cs typeface="Calibri"/>
                <a:sym typeface="Calibri"/>
              </a:rPr>
              <a:t>Write Failing Test cases</a:t>
            </a:r>
            <a:endParaRPr sz="2000" b="0" i="0" u="none" strike="noStrike" dirty="0">
              <a:solidFill>
                <a:srgbClr val="0070AD"/>
              </a:solidFill>
              <a:latin typeface="Calibri"/>
              <a:ea typeface="Calibri"/>
              <a:cs typeface="Calibri"/>
              <a:sym typeface="Calibri"/>
            </a:endParaRPr>
          </a:p>
          <a:p>
            <a:pPr marL="742950" lvl="1" indent="-285750" algn="l" rtl="0">
              <a:lnSpc>
                <a:spcPct val="100000"/>
              </a:lnSpc>
              <a:spcBef>
                <a:spcPts val="600"/>
              </a:spcBef>
              <a:spcAft>
                <a:spcPts val="0"/>
              </a:spcAft>
              <a:buSzPts val="1440"/>
              <a:buFont typeface="Century Gothic"/>
              <a:buAutoNum type="arabicPeriod"/>
            </a:pPr>
            <a:r>
              <a:rPr lang="en-US" sz="2000" b="0" i="0" u="none" strike="noStrike" dirty="0">
                <a:solidFill>
                  <a:srgbClr val="000000"/>
                </a:solidFill>
                <a:latin typeface="Calibri"/>
                <a:ea typeface="Calibri"/>
                <a:cs typeface="Calibri"/>
                <a:sym typeface="Calibri"/>
              </a:rPr>
              <a:t>Convert the Test Cases in GREEN</a:t>
            </a:r>
            <a:endParaRPr sz="2000" b="0" i="0" u="none" strike="noStrike" dirty="0">
              <a:solidFill>
                <a:srgbClr val="0070AD"/>
              </a:solidFill>
              <a:latin typeface="Calibri"/>
              <a:ea typeface="Calibri"/>
              <a:cs typeface="Calibri"/>
              <a:sym typeface="Calibri"/>
            </a:endParaRPr>
          </a:p>
          <a:p>
            <a:pPr marL="342900" lvl="0" indent="-342900" algn="l" rtl="0">
              <a:lnSpc>
                <a:spcPct val="100000"/>
              </a:lnSpc>
              <a:spcBef>
                <a:spcPts val="600"/>
              </a:spcBef>
              <a:spcAft>
                <a:spcPts val="0"/>
              </a:spcAft>
              <a:buSzPts val="1440"/>
              <a:buFont typeface="Century Gothic"/>
              <a:buAutoNum type="arabicPeriod"/>
            </a:pPr>
            <a:r>
              <a:rPr lang="en-US" sz="2000" b="1" i="0" u="none" strike="noStrike" dirty="0">
                <a:solidFill>
                  <a:srgbClr val="000000"/>
                </a:solidFill>
                <a:latin typeface="Calibri"/>
                <a:ea typeface="Calibri"/>
                <a:cs typeface="Calibri"/>
                <a:sym typeface="Calibri"/>
              </a:rPr>
              <a:t>Implement the case study in incremental manner</a:t>
            </a:r>
            <a:endParaRPr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
          <p:cNvSpPr txBox="1">
            <a:spLocks noGrp="1"/>
          </p:cNvSpPr>
          <p:nvPr>
            <p:ph type="title"/>
          </p:nvPr>
        </p:nvSpPr>
        <p:spPr>
          <a:xfrm>
            <a:off x="5054226" y="922868"/>
            <a:ext cx="2083547" cy="7069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b="1" dirty="0"/>
              <a:t>Modules</a:t>
            </a:r>
            <a:endParaRPr b="1" dirty="0"/>
          </a:p>
        </p:txBody>
      </p:sp>
      <p:sp>
        <p:nvSpPr>
          <p:cNvPr id="297" name="Google Shape;297;p5"/>
          <p:cNvSpPr/>
          <p:nvPr/>
        </p:nvSpPr>
        <p:spPr>
          <a:xfrm>
            <a:off x="7818378" y="2745242"/>
            <a:ext cx="2076703" cy="1962143"/>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entury Gothic"/>
              <a:buNone/>
            </a:pPr>
            <a:endParaRPr sz="1800" b="0" i="0" u="none" strike="noStrike" cap="none">
              <a:solidFill>
                <a:srgbClr val="FFFFFF"/>
              </a:solidFill>
              <a:latin typeface="Verdana"/>
              <a:ea typeface="Verdana"/>
              <a:cs typeface="Verdana"/>
              <a:sym typeface="Verdana"/>
            </a:endParaRPr>
          </a:p>
        </p:txBody>
      </p:sp>
      <p:sp>
        <p:nvSpPr>
          <p:cNvPr id="298" name="Google Shape;298;p5"/>
          <p:cNvSpPr txBox="1"/>
          <p:nvPr/>
        </p:nvSpPr>
        <p:spPr>
          <a:xfrm>
            <a:off x="2296919" y="2481388"/>
            <a:ext cx="4063525" cy="1337289"/>
          </a:xfrm>
          <a:prstGeom prst="rect">
            <a:avLst/>
          </a:prstGeom>
          <a:solidFill>
            <a:schemeClr val="accent2"/>
          </a:solidFill>
          <a:ln w="19050" cap="rnd" cmpd="sng">
            <a:solidFill>
              <a:srgbClr val="A78C2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400"/>
              <a:buFont typeface="Arial"/>
              <a:buNone/>
            </a:pPr>
            <a:r>
              <a:rPr lang="en-US" sz="1400" b="1" i="0" u="none" strike="noStrike" cap="none" dirty="0">
                <a:solidFill>
                  <a:schemeClr val="lt1"/>
                </a:solidFill>
                <a:latin typeface="Calibri"/>
                <a:ea typeface="Calibri"/>
                <a:cs typeface="Calibri"/>
                <a:sym typeface="Calibri"/>
              </a:rPr>
              <a:t>Login Module:</a:t>
            </a:r>
            <a:endParaRPr sz="1400" b="0" i="0" u="none" strike="noStrike" cap="none" dirty="0">
              <a:solidFill>
                <a:schemeClr val="lt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US" sz="1400" b="0" i="0" u="none" strike="noStrike" cap="none" dirty="0">
                <a:solidFill>
                  <a:schemeClr val="lt1"/>
                </a:solidFill>
                <a:latin typeface="Calibri"/>
                <a:ea typeface="Calibri"/>
                <a:cs typeface="Calibri"/>
                <a:sym typeface="Calibri"/>
              </a:rPr>
              <a:t>All users/admins should provide valid credentials to assess the system. Credentials will contain a unique </a:t>
            </a:r>
            <a:r>
              <a:rPr lang="en-US" sz="1400" b="0" i="0" u="none" strike="noStrike" cap="none" dirty="0" err="1">
                <a:solidFill>
                  <a:schemeClr val="lt1"/>
                </a:solidFill>
                <a:latin typeface="Calibri"/>
                <a:ea typeface="Calibri"/>
                <a:cs typeface="Calibri"/>
                <a:sym typeface="Calibri"/>
              </a:rPr>
              <a:t>userId</a:t>
            </a:r>
            <a:r>
              <a:rPr lang="en-US" sz="1400" b="0" i="0" u="none" strike="noStrike" cap="none" dirty="0">
                <a:solidFill>
                  <a:schemeClr val="lt1"/>
                </a:solidFill>
                <a:latin typeface="Calibri"/>
                <a:ea typeface="Calibri"/>
                <a:cs typeface="Calibri"/>
                <a:sym typeface="Calibri"/>
              </a:rPr>
              <a:t> and password. New user can signup to this system. </a:t>
            </a:r>
            <a:endParaRPr sz="1400" b="0" i="0" u="none" strike="noStrike" cap="none" dirty="0">
              <a:solidFill>
                <a:schemeClr val="lt1"/>
              </a:solidFill>
              <a:latin typeface="Calibri"/>
              <a:ea typeface="Calibri"/>
              <a:cs typeface="Calibri"/>
              <a:sym typeface="Calibri"/>
            </a:endParaRPr>
          </a:p>
        </p:txBody>
      </p:sp>
      <p:sp>
        <p:nvSpPr>
          <p:cNvPr id="299" name="Google Shape;299;p5"/>
          <p:cNvSpPr txBox="1"/>
          <p:nvPr/>
        </p:nvSpPr>
        <p:spPr>
          <a:xfrm>
            <a:off x="9260452" y="2481388"/>
            <a:ext cx="2469371" cy="2082493"/>
          </a:xfrm>
          <a:prstGeom prst="rect">
            <a:avLst/>
          </a:prstGeom>
          <a:solidFill>
            <a:srgbClr val="B0B0B0"/>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200"/>
              <a:buFont typeface="Arial"/>
              <a:buNone/>
            </a:pPr>
            <a:r>
              <a:rPr lang="en-US" sz="1200" b="1" i="0" u="none" strike="noStrike" cap="none">
                <a:solidFill>
                  <a:schemeClr val="dk1"/>
                </a:solidFill>
                <a:latin typeface="Calibri"/>
                <a:ea typeface="Calibri"/>
                <a:cs typeface="Calibri"/>
                <a:sym typeface="Calibri"/>
              </a:rPr>
              <a:t>Shop module:</a:t>
            </a:r>
            <a:endParaRPr sz="12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In this module,</a:t>
            </a:r>
            <a:endParaRPr sz="12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Create new shop</a:t>
            </a:r>
            <a:endParaRPr sz="1400" b="0" i="0" u="none" strike="noStrike" cap="none">
              <a:solidFill>
                <a:srgbClr val="000000"/>
              </a:solidFill>
              <a:latin typeface="Arial"/>
              <a:ea typeface="Arial"/>
              <a:cs typeface="Arial"/>
              <a:sym typeface="Arial"/>
            </a:endParaRPr>
          </a:p>
          <a:p>
            <a:pPr marL="342900" marR="0" lvl="0" indent="-342900" algn="l" rtl="0">
              <a:lnSpc>
                <a:spcPct val="107000"/>
              </a:lnSpc>
              <a:spcBef>
                <a:spcPts val="80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Add new customers to shop</a:t>
            </a:r>
            <a:endParaRPr sz="1400" b="0" i="0" u="none" strike="noStrike" cap="none">
              <a:solidFill>
                <a:srgbClr val="000000"/>
              </a:solidFill>
              <a:latin typeface="Arial"/>
              <a:ea typeface="Arial"/>
              <a:cs typeface="Arial"/>
              <a:sym typeface="Arial"/>
            </a:endParaRPr>
          </a:p>
          <a:p>
            <a:pPr marL="342900" marR="0" lvl="0" indent="-342900" algn="l" rtl="0">
              <a:lnSpc>
                <a:spcPct val="107000"/>
              </a:lnSpc>
              <a:spcBef>
                <a:spcPts val="80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Remove Customers</a:t>
            </a:r>
            <a:endParaRPr sz="1400" b="0" i="0" u="none" strike="noStrike" cap="none">
              <a:solidFill>
                <a:srgbClr val="000000"/>
              </a:solidFill>
              <a:latin typeface="Arial"/>
              <a:ea typeface="Arial"/>
              <a:cs typeface="Arial"/>
              <a:sym typeface="Arial"/>
            </a:endParaRPr>
          </a:p>
          <a:p>
            <a:pPr marL="342900" marR="0" lvl="0" indent="-342900" algn="l" rtl="0">
              <a:lnSpc>
                <a:spcPct val="107000"/>
              </a:lnSpc>
              <a:spcBef>
                <a:spcPts val="80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Manage Employees</a:t>
            </a:r>
            <a:endParaRPr sz="1400" b="0" i="0" u="none" strike="noStrike" cap="none">
              <a:solidFill>
                <a:srgbClr val="000000"/>
              </a:solidFill>
              <a:latin typeface="Arial"/>
              <a:ea typeface="Arial"/>
              <a:cs typeface="Arial"/>
              <a:sym typeface="Arial"/>
            </a:endParaRPr>
          </a:p>
          <a:p>
            <a:pPr marL="342900" marR="0" lvl="0" indent="-342900" algn="l" rtl="0">
              <a:lnSpc>
                <a:spcPct val="107000"/>
              </a:lnSpc>
              <a:spcBef>
                <a:spcPts val="80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Add/Remove Sub-Categories</a:t>
            </a:r>
            <a:endParaRPr sz="1400" b="0" i="0" u="none" strike="noStrike" cap="none">
              <a:solidFill>
                <a:srgbClr val="000000"/>
              </a:solidFill>
              <a:latin typeface="Arial"/>
              <a:ea typeface="Arial"/>
              <a:cs typeface="Arial"/>
              <a:sym typeface="Arial"/>
            </a:endParaRPr>
          </a:p>
        </p:txBody>
      </p:sp>
      <p:sp>
        <p:nvSpPr>
          <p:cNvPr id="300" name="Google Shape;300;p5"/>
          <p:cNvSpPr txBox="1"/>
          <p:nvPr/>
        </p:nvSpPr>
        <p:spPr>
          <a:xfrm>
            <a:off x="627338" y="4150394"/>
            <a:ext cx="4063525" cy="1645066"/>
          </a:xfrm>
          <a:prstGeom prst="rect">
            <a:avLst/>
          </a:prstGeom>
          <a:solidFill>
            <a:srgbClr val="9AC5F9"/>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Admin Module</a:t>
            </a:r>
            <a:endParaRPr sz="14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 In this module mall admin can</a:t>
            </a:r>
            <a:endParaRPr sz="1400" b="0" i="0" u="none" strike="noStrike" cap="none">
              <a:solidFill>
                <a:srgbClr val="000000"/>
              </a:solidFill>
              <a:latin typeface="Arial"/>
              <a:ea typeface="Arial"/>
              <a:cs typeface="Arial"/>
              <a:sym typeface="Arial"/>
            </a:endParaRPr>
          </a:p>
          <a:p>
            <a:pPr marL="342900" marR="0" lvl="0" indent="-342900" algn="l" rtl="0">
              <a:lnSpc>
                <a:spcPct val="107000"/>
              </a:lnSpc>
              <a:spcBef>
                <a:spcPts val="800"/>
              </a:spcBef>
              <a:spcAft>
                <a:spcPts val="0"/>
              </a:spcAft>
              <a:buClr>
                <a:schemeClr val="dk1"/>
              </a:buClr>
              <a:buSzPts val="1400"/>
              <a:buFont typeface="Noto Sans Symbols"/>
              <a:buChar char="∙"/>
            </a:pPr>
            <a:r>
              <a:rPr lang="en-US" sz="1400" b="0" i="0" u="none" strike="noStrike" cap="none">
                <a:solidFill>
                  <a:schemeClr val="dk1"/>
                </a:solidFill>
                <a:latin typeface="Calibri"/>
                <a:ea typeface="Calibri"/>
                <a:cs typeface="Calibri"/>
                <a:sym typeface="Calibri"/>
              </a:rPr>
              <a:t>Approve/Reject pending shop creation requests</a:t>
            </a:r>
            <a:endParaRPr sz="14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chemeClr val="dk1"/>
              </a:buClr>
              <a:buSzPts val="1400"/>
              <a:buFont typeface="Noto Sans Symbols"/>
              <a:buChar char="∙"/>
            </a:pPr>
            <a:r>
              <a:rPr lang="en-US" sz="1400" b="0" i="0" u="none" strike="noStrike" cap="none">
                <a:solidFill>
                  <a:schemeClr val="dk1"/>
                </a:solidFill>
                <a:latin typeface="Calibri"/>
                <a:ea typeface="Calibri"/>
                <a:cs typeface="Calibri"/>
                <a:sym typeface="Calibri"/>
              </a:rPr>
              <a:t>Manage Guest Book</a:t>
            </a:r>
            <a:endParaRPr sz="1400" b="0" i="0" u="none" strike="noStrike" cap="none">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chemeClr val="dk1"/>
              </a:buClr>
              <a:buSzPts val="1400"/>
              <a:buFont typeface="Noto Sans Symbols"/>
              <a:buChar char="∙"/>
            </a:pPr>
            <a:r>
              <a:rPr lang="en-US" sz="1400" b="0" i="0" u="none" strike="noStrike" cap="none">
                <a:solidFill>
                  <a:schemeClr val="dk1"/>
                </a:solidFill>
                <a:latin typeface="Calibri"/>
                <a:ea typeface="Calibri"/>
                <a:cs typeface="Calibri"/>
                <a:sym typeface="Calibri"/>
              </a:rPr>
              <a:t>Send Notifications to shop owners</a:t>
            </a:r>
            <a:endParaRPr sz="1400" b="0" i="0" u="none" strike="noStrike" cap="none">
              <a:solidFill>
                <a:schemeClr val="dk1"/>
              </a:solidFill>
              <a:latin typeface="Calibri"/>
              <a:ea typeface="Calibri"/>
              <a:cs typeface="Calibri"/>
              <a:sym typeface="Calibri"/>
            </a:endParaRPr>
          </a:p>
        </p:txBody>
      </p:sp>
      <p:sp>
        <p:nvSpPr>
          <p:cNvPr id="301" name="Google Shape;301;p5"/>
          <p:cNvSpPr txBox="1"/>
          <p:nvPr/>
        </p:nvSpPr>
        <p:spPr>
          <a:xfrm>
            <a:off x="6456630" y="4160523"/>
            <a:ext cx="2074855" cy="2146806"/>
          </a:xfrm>
          <a:prstGeom prst="rect">
            <a:avLst/>
          </a:prstGeom>
          <a:solidFill>
            <a:schemeClr val="accent1"/>
          </a:solidFill>
          <a:ln w="28575" cap="rnd"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400"/>
              <a:buFont typeface="Arial"/>
              <a:buNone/>
            </a:pPr>
            <a:r>
              <a:rPr lang="en-US" sz="1400" b="1" i="0" u="none" strike="noStrike" cap="none">
                <a:solidFill>
                  <a:schemeClr val="lt1"/>
                </a:solidFill>
                <a:latin typeface="Calibri"/>
                <a:ea typeface="Calibri"/>
                <a:cs typeface="Calibri"/>
                <a:sym typeface="Calibri"/>
              </a:rPr>
              <a:t>Customer module:</a:t>
            </a:r>
            <a:endParaRPr sz="1400" b="0" i="0" u="none" strike="noStrike" cap="none">
              <a:solidFill>
                <a:schemeClr val="lt1"/>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In this module customer can</a:t>
            </a:r>
            <a:endParaRPr sz="1400" b="0" i="0" u="none" strike="noStrike" cap="none">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Browse Customers</a:t>
            </a:r>
            <a:endParaRPr sz="1400" b="0" i="0" u="none" strike="noStrike" cap="none">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Manage Orders</a:t>
            </a:r>
            <a:endParaRPr sz="1400" b="0" i="0" u="none" strike="noStrike" cap="none">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Make Payment</a:t>
            </a:r>
            <a:endParaRPr sz="1400" b="0" i="0" u="none" strike="noStrike" cap="none">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Add/View Guest Book</a:t>
            </a:r>
            <a:endParaRPr sz="1400" b="0" i="0" u="none" strike="noStrike" cap="none">
              <a:solidFill>
                <a:srgbClr val="000000"/>
              </a:solidFill>
              <a:latin typeface="Arial"/>
              <a:ea typeface="Arial"/>
              <a:cs typeface="Arial"/>
              <a:sym typeface="Arial"/>
            </a:endParaRPr>
          </a:p>
          <a:p>
            <a:pPr marL="0" marR="0" lvl="0" indent="0" algn="l" rtl="0">
              <a:lnSpc>
                <a:spcPct val="107000"/>
              </a:lnSpc>
              <a:spcBef>
                <a:spcPts val="80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7"/>
          <p:cNvSpPr txBox="1"/>
          <p:nvPr/>
        </p:nvSpPr>
        <p:spPr>
          <a:xfrm>
            <a:off x="1353952" y="364730"/>
            <a:ext cx="18229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Class Design</a:t>
            </a:r>
            <a:endParaRPr sz="1400" b="0" i="0" u="none" strike="noStrike" cap="none">
              <a:solidFill>
                <a:srgbClr val="000000"/>
              </a:solidFill>
              <a:latin typeface="Arial"/>
              <a:ea typeface="Arial"/>
              <a:cs typeface="Arial"/>
              <a:sym typeface="Arial"/>
            </a:endParaRPr>
          </a:p>
        </p:txBody>
      </p:sp>
      <p:sp>
        <p:nvSpPr>
          <p:cNvPr id="323" name="Google Shape;323;p7"/>
          <p:cNvSpPr/>
          <p:nvPr/>
        </p:nvSpPr>
        <p:spPr>
          <a:xfrm>
            <a:off x="1353952" y="805303"/>
            <a:ext cx="6974379" cy="5847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Calibri"/>
              <a:buNone/>
            </a:pPr>
            <a:r>
              <a:rPr lang="en-US" sz="1400" b="1" i="0" u="sng" strike="noStrike" cap="none">
                <a:solidFill>
                  <a:srgbClr val="000000"/>
                </a:solidFill>
                <a:latin typeface="Calibri"/>
                <a:ea typeface="Calibri"/>
                <a:cs typeface="Calibri"/>
                <a:sym typeface="Calibri"/>
              </a:rPr>
              <a:t>POJO Classes:</a:t>
            </a:r>
            <a:endParaRPr sz="8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Arial"/>
              <a:ea typeface="Arial"/>
              <a:cs typeface="Arial"/>
              <a:sym typeface="Arial"/>
            </a:endParaRPr>
          </a:p>
        </p:txBody>
      </p:sp>
      <p:sp>
        <p:nvSpPr>
          <p:cNvPr id="324" name="Google Shape;324;p7"/>
          <p:cNvSpPr/>
          <p:nvPr/>
        </p:nvSpPr>
        <p:spPr>
          <a:xfrm>
            <a:off x="994743" y="1390007"/>
            <a:ext cx="23134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25" name="Google Shape;325;p7"/>
          <p:cNvSpPr txBox="1"/>
          <p:nvPr/>
        </p:nvSpPr>
        <p:spPr>
          <a:xfrm>
            <a:off x="994743" y="1380213"/>
            <a:ext cx="2313442"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Shop</a:t>
            </a:r>
            <a:endParaRPr sz="1400" b="1" i="0" u="none" strike="noStrike" cap="none">
              <a:solidFill>
                <a:schemeClr val="dk1"/>
              </a:solidFill>
              <a:latin typeface="Century Gothic"/>
              <a:ea typeface="Century Gothic"/>
              <a:cs typeface="Century Gothic"/>
              <a:sym typeface="Century Gothic"/>
            </a:endParaRPr>
          </a:p>
        </p:txBody>
      </p:sp>
      <p:sp>
        <p:nvSpPr>
          <p:cNvPr id="326" name="Google Shape;326;p7"/>
          <p:cNvSpPr txBox="1"/>
          <p:nvPr/>
        </p:nvSpPr>
        <p:spPr>
          <a:xfrm>
            <a:off x="1064703" y="1623600"/>
            <a:ext cx="20727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-shopId: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-shopCategory: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-shopEmployeeID: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-shopName: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-customers: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-shopStatus: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-shopOwner: ShopOwner</a:t>
            </a:r>
            <a:endParaRPr sz="8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-leaseStatus: String</a:t>
            </a:r>
            <a:endParaRPr sz="8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1">
                <a:solidFill>
                  <a:schemeClr val="dk1"/>
                </a:solidFill>
                <a:latin typeface="Century Gothic"/>
                <a:ea typeface="Century Gothic"/>
                <a:cs typeface="Century Gothic"/>
                <a:sym typeface="Century Gothic"/>
              </a:rPr>
              <a:t>id : long</a:t>
            </a:r>
            <a:endParaRPr sz="800" b="1">
              <a:solidFill>
                <a:schemeClr val="dk1"/>
              </a:solidFill>
              <a:latin typeface="Century Gothic"/>
              <a:ea typeface="Century Gothic"/>
              <a:cs typeface="Century Gothic"/>
              <a:sym typeface="Century Gothic"/>
            </a:endParaRPr>
          </a:p>
        </p:txBody>
      </p:sp>
      <p:cxnSp>
        <p:nvCxnSpPr>
          <p:cNvPr id="327" name="Google Shape;327;p7"/>
          <p:cNvCxnSpPr/>
          <p:nvPr/>
        </p:nvCxnSpPr>
        <p:spPr>
          <a:xfrm>
            <a:off x="994743" y="2924824"/>
            <a:ext cx="2313442" cy="0"/>
          </a:xfrm>
          <a:prstGeom prst="straightConnector1">
            <a:avLst/>
          </a:prstGeom>
          <a:noFill/>
          <a:ln w="9525" cap="rnd" cmpd="sng">
            <a:solidFill>
              <a:schemeClr val="dk1"/>
            </a:solidFill>
            <a:prstDash val="solid"/>
            <a:round/>
            <a:headEnd type="none" w="sm" len="sm"/>
            <a:tailEnd type="none" w="sm" len="sm"/>
          </a:ln>
        </p:spPr>
      </p:cxnSp>
      <p:sp>
        <p:nvSpPr>
          <p:cNvPr id="328" name="Google Shape;328;p7"/>
          <p:cNvSpPr/>
          <p:nvPr/>
        </p:nvSpPr>
        <p:spPr>
          <a:xfrm>
            <a:off x="4225797" y="523668"/>
            <a:ext cx="2004065"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29" name="Google Shape;329;p7"/>
          <p:cNvSpPr txBox="1"/>
          <p:nvPr/>
        </p:nvSpPr>
        <p:spPr>
          <a:xfrm>
            <a:off x="4225797" y="513874"/>
            <a:ext cx="2004065"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Mall</a:t>
            </a:r>
            <a:endParaRPr sz="1400" b="1" i="0" u="none" strike="noStrike" cap="none">
              <a:solidFill>
                <a:schemeClr val="dk1"/>
              </a:solidFill>
              <a:latin typeface="Century Gothic"/>
              <a:ea typeface="Century Gothic"/>
              <a:cs typeface="Century Gothic"/>
              <a:sym typeface="Century Gothic"/>
            </a:endParaRPr>
          </a:p>
        </p:txBody>
      </p:sp>
      <p:sp>
        <p:nvSpPr>
          <p:cNvPr id="330" name="Google Shape;330;p7"/>
          <p:cNvSpPr txBox="1"/>
          <p:nvPr/>
        </p:nvSpPr>
        <p:spPr>
          <a:xfrm>
            <a:off x="4295757" y="757261"/>
            <a:ext cx="1884273" cy="1061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long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-mallAdmin : MallAdmin</a:t>
            </a:r>
            <a:endParaRPr sz="9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-mallName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-location : String</a:t>
            </a:r>
            <a:endParaRPr sz="11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-shops_id: Shop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-categories: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1" i="0" u="none" strike="noStrike" cap="none">
              <a:solidFill>
                <a:schemeClr val="dk1"/>
              </a:solidFill>
              <a:latin typeface="Century Gothic"/>
              <a:ea typeface="Century Gothic"/>
              <a:cs typeface="Century Gothic"/>
              <a:sym typeface="Century Gothic"/>
            </a:endParaRPr>
          </a:p>
        </p:txBody>
      </p:sp>
      <p:cxnSp>
        <p:nvCxnSpPr>
          <p:cNvPr id="331" name="Google Shape;331;p7"/>
          <p:cNvCxnSpPr/>
          <p:nvPr/>
        </p:nvCxnSpPr>
        <p:spPr>
          <a:xfrm>
            <a:off x="4225797" y="2058485"/>
            <a:ext cx="2004065" cy="0"/>
          </a:xfrm>
          <a:prstGeom prst="straightConnector1">
            <a:avLst/>
          </a:prstGeom>
          <a:noFill/>
          <a:ln w="9525" cap="rnd" cmpd="sng">
            <a:solidFill>
              <a:schemeClr val="dk1"/>
            </a:solidFill>
            <a:prstDash val="solid"/>
            <a:round/>
            <a:headEnd type="none" w="sm" len="sm"/>
            <a:tailEnd type="none" w="sm" len="sm"/>
          </a:ln>
        </p:spPr>
      </p:cxnSp>
      <p:sp>
        <p:nvSpPr>
          <p:cNvPr id="332" name="Google Shape;332;p7"/>
          <p:cNvSpPr/>
          <p:nvPr/>
        </p:nvSpPr>
        <p:spPr>
          <a:xfrm>
            <a:off x="961284" y="3648402"/>
            <a:ext cx="1713928"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33" name="Google Shape;333;p7"/>
          <p:cNvSpPr txBox="1"/>
          <p:nvPr/>
        </p:nvSpPr>
        <p:spPr>
          <a:xfrm>
            <a:off x="961284" y="3638608"/>
            <a:ext cx="1713928"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Customer</a:t>
            </a:r>
            <a:endParaRPr sz="1400" b="1" i="0" u="none" strike="noStrike" cap="none">
              <a:solidFill>
                <a:schemeClr val="dk1"/>
              </a:solidFill>
              <a:latin typeface="Century Gothic"/>
              <a:ea typeface="Century Gothic"/>
              <a:cs typeface="Century Gothic"/>
              <a:sym typeface="Century Gothic"/>
            </a:endParaRPr>
          </a:p>
        </p:txBody>
      </p:sp>
      <p:sp>
        <p:nvSpPr>
          <p:cNvPr id="334" name="Google Shape;334;p7"/>
          <p:cNvSpPr txBox="1"/>
          <p:nvPr/>
        </p:nvSpPr>
        <p:spPr>
          <a:xfrm>
            <a:off x="1031244" y="3881995"/>
            <a:ext cx="162444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-id :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-order_id : OrderDetails</a:t>
            </a:r>
            <a:endParaRPr sz="8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-phone: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Century Gothic"/>
                <a:ea typeface="Century Gothic"/>
                <a:cs typeface="Century Gothic"/>
                <a:sym typeface="Century Gothic"/>
              </a:rPr>
              <a:t>-email: String</a:t>
            </a:r>
            <a:endParaRPr sz="1400" b="0" i="0" u="none" strike="noStrike" cap="none">
              <a:solidFill>
                <a:srgbClr val="000000"/>
              </a:solidFill>
              <a:latin typeface="Arial"/>
              <a:ea typeface="Arial"/>
              <a:cs typeface="Arial"/>
              <a:sym typeface="Arial"/>
            </a:endParaRPr>
          </a:p>
        </p:txBody>
      </p:sp>
      <p:cxnSp>
        <p:nvCxnSpPr>
          <p:cNvPr id="335" name="Google Shape;335;p7"/>
          <p:cNvCxnSpPr/>
          <p:nvPr/>
        </p:nvCxnSpPr>
        <p:spPr>
          <a:xfrm>
            <a:off x="961284" y="5183219"/>
            <a:ext cx="1713928" cy="0"/>
          </a:xfrm>
          <a:prstGeom prst="straightConnector1">
            <a:avLst/>
          </a:prstGeom>
          <a:noFill/>
          <a:ln w="9525" cap="rnd" cmpd="sng">
            <a:solidFill>
              <a:schemeClr val="dk1"/>
            </a:solidFill>
            <a:prstDash val="solid"/>
            <a:round/>
            <a:headEnd type="none" w="sm" len="sm"/>
            <a:tailEnd type="none" w="sm" len="sm"/>
          </a:ln>
        </p:spPr>
      </p:cxnSp>
      <p:sp>
        <p:nvSpPr>
          <p:cNvPr id="336" name="Google Shape;336;p7"/>
          <p:cNvSpPr/>
          <p:nvPr/>
        </p:nvSpPr>
        <p:spPr>
          <a:xfrm>
            <a:off x="3642169" y="3355104"/>
            <a:ext cx="1563413" cy="1086598"/>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37" name="Google Shape;337;p7"/>
          <p:cNvSpPr txBox="1"/>
          <p:nvPr/>
        </p:nvSpPr>
        <p:spPr>
          <a:xfrm>
            <a:off x="3642169" y="3345309"/>
            <a:ext cx="1563413"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User</a:t>
            </a:r>
            <a:endParaRPr sz="1400" b="1" i="0" u="none" strike="noStrike" cap="none">
              <a:solidFill>
                <a:schemeClr val="dk1"/>
              </a:solidFill>
              <a:latin typeface="Century Gothic"/>
              <a:ea typeface="Century Gothic"/>
              <a:cs typeface="Century Gothic"/>
              <a:sym typeface="Century Gothic"/>
            </a:endParaRPr>
          </a:p>
        </p:txBody>
      </p:sp>
      <p:sp>
        <p:nvSpPr>
          <p:cNvPr id="338" name="Google Shape;338;p7"/>
          <p:cNvSpPr txBox="1"/>
          <p:nvPr/>
        </p:nvSpPr>
        <p:spPr>
          <a:xfrm>
            <a:off x="3712130" y="3588696"/>
            <a:ext cx="142508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-type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-password : String</a:t>
            </a:r>
            <a:endParaRPr sz="1100" b="1" i="0" u="none" strike="noStrike" cap="none">
              <a:solidFill>
                <a:schemeClr val="dk1"/>
              </a:solidFill>
              <a:latin typeface="Century Gothic"/>
              <a:ea typeface="Century Gothic"/>
              <a:cs typeface="Century Gothic"/>
              <a:sym typeface="Century Gothic"/>
            </a:endParaRPr>
          </a:p>
        </p:txBody>
      </p:sp>
      <p:cxnSp>
        <p:nvCxnSpPr>
          <p:cNvPr id="339" name="Google Shape;339;p7"/>
          <p:cNvCxnSpPr/>
          <p:nvPr/>
        </p:nvCxnSpPr>
        <p:spPr>
          <a:xfrm>
            <a:off x="3642169" y="4235027"/>
            <a:ext cx="1563413" cy="0"/>
          </a:xfrm>
          <a:prstGeom prst="straightConnector1">
            <a:avLst/>
          </a:prstGeom>
          <a:noFill/>
          <a:ln w="9525" cap="rnd" cmpd="sng">
            <a:solidFill>
              <a:schemeClr val="dk1"/>
            </a:solidFill>
            <a:prstDash val="solid"/>
            <a:round/>
            <a:headEnd type="none" w="sm" len="sm"/>
            <a:tailEnd type="none" w="sm" len="sm"/>
          </a:ln>
        </p:spPr>
      </p:cxnSp>
      <p:sp>
        <p:nvSpPr>
          <p:cNvPr id="340" name="Google Shape;340;p7"/>
          <p:cNvSpPr/>
          <p:nvPr/>
        </p:nvSpPr>
        <p:spPr>
          <a:xfrm>
            <a:off x="8572973" y="4320691"/>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1" name="Google Shape;341;p7"/>
          <p:cNvSpPr txBox="1"/>
          <p:nvPr/>
        </p:nvSpPr>
        <p:spPr>
          <a:xfrm>
            <a:off x="8572973" y="4310897"/>
            <a:ext cx="2657742"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Employee</a:t>
            </a:r>
            <a:endParaRPr sz="1400" b="1" i="0" u="none" strike="noStrike" cap="none">
              <a:solidFill>
                <a:schemeClr val="dk1"/>
              </a:solidFill>
              <a:latin typeface="Century Gothic"/>
              <a:ea typeface="Century Gothic"/>
              <a:cs typeface="Century Gothic"/>
              <a:sym typeface="Century Gothic"/>
            </a:endParaRPr>
          </a:p>
        </p:txBody>
      </p:sp>
      <p:sp>
        <p:nvSpPr>
          <p:cNvPr id="342" name="Google Shape;342;p7"/>
          <p:cNvSpPr txBox="1"/>
          <p:nvPr/>
        </p:nvSpPr>
        <p:spPr>
          <a:xfrm>
            <a:off x="8642933" y="4554284"/>
            <a:ext cx="2498051" cy="10926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-dob : LocalDate</a:t>
            </a:r>
            <a:endParaRPr sz="9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-salary: float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-address: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-designation: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-shop_id: Shop</a:t>
            </a:r>
            <a:endParaRPr sz="1100" b="1" i="0" u="none" strike="noStrike" cap="none">
              <a:solidFill>
                <a:schemeClr val="dk1"/>
              </a:solidFill>
              <a:latin typeface="Century Gothic"/>
              <a:ea typeface="Century Gothic"/>
              <a:cs typeface="Century Gothic"/>
              <a:sym typeface="Century Gothic"/>
            </a:endParaRPr>
          </a:p>
        </p:txBody>
      </p:sp>
      <p:cxnSp>
        <p:nvCxnSpPr>
          <p:cNvPr id="343" name="Google Shape;343;p7"/>
          <p:cNvCxnSpPr/>
          <p:nvPr/>
        </p:nvCxnSpPr>
        <p:spPr>
          <a:xfrm>
            <a:off x="8572973" y="5855508"/>
            <a:ext cx="2657742" cy="0"/>
          </a:xfrm>
          <a:prstGeom prst="straightConnector1">
            <a:avLst/>
          </a:prstGeom>
          <a:noFill/>
          <a:ln w="9525" cap="rnd" cmpd="sng">
            <a:solidFill>
              <a:schemeClr val="dk1"/>
            </a:solidFill>
            <a:prstDash val="solid"/>
            <a:round/>
            <a:headEnd type="none" w="sm" len="sm"/>
            <a:tailEnd type="none" w="sm" len="sm"/>
          </a:ln>
        </p:spPr>
      </p:cxnSp>
      <p:sp>
        <p:nvSpPr>
          <p:cNvPr id="344" name="Google Shape;344;p7"/>
          <p:cNvSpPr/>
          <p:nvPr/>
        </p:nvSpPr>
        <p:spPr>
          <a:xfrm>
            <a:off x="3570647" y="5232865"/>
            <a:ext cx="1635508" cy="1259580"/>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5" name="Google Shape;345;p7"/>
          <p:cNvSpPr txBox="1"/>
          <p:nvPr/>
        </p:nvSpPr>
        <p:spPr>
          <a:xfrm>
            <a:off x="3570647" y="5223070"/>
            <a:ext cx="1635508"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MallAdmin</a:t>
            </a:r>
            <a:endParaRPr sz="1400" b="1" i="0" u="none" strike="noStrike" cap="none">
              <a:solidFill>
                <a:schemeClr val="dk1"/>
              </a:solidFill>
              <a:latin typeface="Century Gothic"/>
              <a:ea typeface="Century Gothic"/>
              <a:cs typeface="Century Gothic"/>
              <a:sym typeface="Century Gothic"/>
            </a:endParaRPr>
          </a:p>
        </p:txBody>
      </p:sp>
      <p:sp>
        <p:nvSpPr>
          <p:cNvPr id="346" name="Google Shape;346;p7"/>
          <p:cNvSpPr txBox="1"/>
          <p:nvPr/>
        </p:nvSpPr>
        <p:spPr>
          <a:xfrm>
            <a:off x="3640607" y="5466457"/>
            <a:ext cx="1480089" cy="8156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-password: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-mall: Mall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-phone: String</a:t>
            </a:r>
            <a:endParaRPr sz="1100" b="1" i="0" u="none" strike="noStrike" cap="none">
              <a:solidFill>
                <a:schemeClr val="dk1"/>
              </a:solidFill>
              <a:latin typeface="Century Gothic"/>
              <a:ea typeface="Century Gothic"/>
              <a:cs typeface="Century Gothic"/>
              <a:sym typeface="Century Gothic"/>
            </a:endParaRPr>
          </a:p>
        </p:txBody>
      </p:sp>
      <p:cxnSp>
        <p:nvCxnSpPr>
          <p:cNvPr id="347" name="Google Shape;347;p7"/>
          <p:cNvCxnSpPr/>
          <p:nvPr/>
        </p:nvCxnSpPr>
        <p:spPr>
          <a:xfrm>
            <a:off x="3570647" y="6297662"/>
            <a:ext cx="1635508" cy="0"/>
          </a:xfrm>
          <a:prstGeom prst="straightConnector1">
            <a:avLst/>
          </a:prstGeom>
          <a:noFill/>
          <a:ln w="9525" cap="rnd" cmpd="sng">
            <a:solidFill>
              <a:schemeClr val="dk1"/>
            </a:solidFill>
            <a:prstDash val="solid"/>
            <a:round/>
            <a:headEnd type="none" w="sm" len="sm"/>
            <a:tailEnd type="none" w="sm" len="sm"/>
          </a:ln>
        </p:spPr>
      </p:cxnSp>
      <p:sp>
        <p:nvSpPr>
          <p:cNvPr id="348" name="Google Shape;348;p7"/>
          <p:cNvSpPr/>
          <p:nvPr/>
        </p:nvSpPr>
        <p:spPr>
          <a:xfrm>
            <a:off x="6101590" y="5241508"/>
            <a:ext cx="1471993" cy="1251762"/>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9" name="Google Shape;349;p7"/>
          <p:cNvSpPr txBox="1"/>
          <p:nvPr/>
        </p:nvSpPr>
        <p:spPr>
          <a:xfrm>
            <a:off x="6101590" y="5231713"/>
            <a:ext cx="1471993"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ShopOwner</a:t>
            </a:r>
            <a:endParaRPr sz="1400" b="1" i="0" u="none" strike="noStrike" cap="none">
              <a:solidFill>
                <a:schemeClr val="dk1"/>
              </a:solidFill>
              <a:latin typeface="Century Gothic"/>
              <a:ea typeface="Century Gothic"/>
              <a:cs typeface="Century Gothic"/>
              <a:sym typeface="Century Gothic"/>
            </a:endParaRPr>
          </a:p>
        </p:txBody>
      </p:sp>
      <p:sp>
        <p:nvSpPr>
          <p:cNvPr id="350" name="Google Shape;350;p7"/>
          <p:cNvSpPr txBox="1"/>
          <p:nvPr/>
        </p:nvSpPr>
        <p:spPr>
          <a:xfrm>
            <a:off x="6171551" y="5475100"/>
            <a:ext cx="1383548" cy="7848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-dob : LocalDate</a:t>
            </a:r>
            <a:endParaRPr sz="9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-address: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-shop_id: Shop</a:t>
            </a:r>
            <a:endParaRPr sz="1100" b="1" i="0" u="none" strike="noStrike" cap="none">
              <a:solidFill>
                <a:schemeClr val="dk1"/>
              </a:solidFill>
              <a:latin typeface="Century Gothic"/>
              <a:ea typeface="Century Gothic"/>
              <a:cs typeface="Century Gothic"/>
              <a:sym typeface="Century Gothic"/>
            </a:endParaRPr>
          </a:p>
        </p:txBody>
      </p:sp>
      <p:cxnSp>
        <p:nvCxnSpPr>
          <p:cNvPr id="351" name="Google Shape;351;p7"/>
          <p:cNvCxnSpPr/>
          <p:nvPr/>
        </p:nvCxnSpPr>
        <p:spPr>
          <a:xfrm>
            <a:off x="6083106" y="6306305"/>
            <a:ext cx="1471993" cy="0"/>
          </a:xfrm>
          <a:prstGeom prst="straightConnector1">
            <a:avLst/>
          </a:prstGeom>
          <a:noFill/>
          <a:ln w="9525" cap="rnd" cmpd="sng">
            <a:solidFill>
              <a:schemeClr val="dk1"/>
            </a:solidFill>
            <a:prstDash val="solid"/>
            <a:round/>
            <a:headEnd type="none" w="sm" len="sm"/>
            <a:tailEnd type="none" w="sm" len="sm"/>
          </a:ln>
        </p:spPr>
      </p:cxnSp>
      <p:sp>
        <p:nvSpPr>
          <p:cNvPr id="352" name="Google Shape;352;p7"/>
          <p:cNvSpPr/>
          <p:nvPr/>
        </p:nvSpPr>
        <p:spPr>
          <a:xfrm>
            <a:off x="7358669" y="402657"/>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53" name="Google Shape;353;p7"/>
          <p:cNvSpPr txBox="1"/>
          <p:nvPr/>
        </p:nvSpPr>
        <p:spPr>
          <a:xfrm>
            <a:off x="7358669" y="392863"/>
            <a:ext cx="2657742"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Item</a:t>
            </a:r>
            <a:endParaRPr sz="1400" b="1" i="0" u="none" strike="noStrike" cap="none">
              <a:solidFill>
                <a:schemeClr val="dk1"/>
              </a:solidFill>
              <a:latin typeface="Century Gothic"/>
              <a:ea typeface="Century Gothic"/>
              <a:cs typeface="Century Gothic"/>
              <a:sym typeface="Century Gothic"/>
            </a:endParaRPr>
          </a:p>
        </p:txBody>
      </p:sp>
      <p:sp>
        <p:nvSpPr>
          <p:cNvPr id="354" name="Google Shape;354;p7"/>
          <p:cNvSpPr txBox="1"/>
          <p:nvPr/>
        </p:nvSpPr>
        <p:spPr>
          <a:xfrm>
            <a:off x="7428629" y="636250"/>
            <a:ext cx="2498051" cy="10926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long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-name :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-manufacturing : LocalDate</a:t>
            </a:r>
            <a:endParaRPr sz="9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-expiry: LocalDate</a:t>
            </a:r>
            <a:endParaRPr sz="9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-price: float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-category: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Century Gothic"/>
              <a:ea typeface="Century Gothic"/>
              <a:cs typeface="Century Gothic"/>
              <a:sym typeface="Century Gothic"/>
            </a:endParaRPr>
          </a:p>
        </p:txBody>
      </p:sp>
      <p:cxnSp>
        <p:nvCxnSpPr>
          <p:cNvPr id="355" name="Google Shape;355;p7"/>
          <p:cNvCxnSpPr/>
          <p:nvPr/>
        </p:nvCxnSpPr>
        <p:spPr>
          <a:xfrm>
            <a:off x="7358669" y="1937474"/>
            <a:ext cx="2657742" cy="0"/>
          </a:xfrm>
          <a:prstGeom prst="straightConnector1">
            <a:avLst/>
          </a:prstGeom>
          <a:noFill/>
          <a:ln w="9525" cap="rnd" cmpd="sng">
            <a:solidFill>
              <a:schemeClr val="dk1"/>
            </a:solidFill>
            <a:prstDash val="solid"/>
            <a:round/>
            <a:headEnd type="none" w="sm" len="sm"/>
            <a:tailEnd type="none" w="sm" len="sm"/>
          </a:ln>
        </p:spPr>
      </p:cxnSp>
      <p:sp>
        <p:nvSpPr>
          <p:cNvPr id="356" name="Google Shape;356;p7"/>
          <p:cNvSpPr/>
          <p:nvPr/>
        </p:nvSpPr>
        <p:spPr>
          <a:xfrm>
            <a:off x="7109417" y="2520707"/>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57" name="Google Shape;357;p7"/>
          <p:cNvSpPr txBox="1"/>
          <p:nvPr/>
        </p:nvSpPr>
        <p:spPr>
          <a:xfrm>
            <a:off x="7109417" y="2510913"/>
            <a:ext cx="2657742" cy="261610"/>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OrderDetails</a:t>
            </a:r>
            <a:endParaRPr sz="1400" b="1" i="0" u="none" strike="noStrike" cap="none">
              <a:solidFill>
                <a:schemeClr val="dk1"/>
              </a:solidFill>
              <a:latin typeface="Century Gothic"/>
              <a:ea typeface="Century Gothic"/>
              <a:cs typeface="Century Gothic"/>
              <a:sym typeface="Century Gothic"/>
            </a:endParaRPr>
          </a:p>
        </p:txBody>
      </p:sp>
      <p:sp>
        <p:nvSpPr>
          <p:cNvPr id="358" name="Google Shape;358;p7"/>
          <p:cNvSpPr txBox="1"/>
          <p:nvPr/>
        </p:nvSpPr>
        <p:spPr>
          <a:xfrm>
            <a:off x="7179377" y="2754300"/>
            <a:ext cx="2498051"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-id : 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-dateOfPurchase: LocalDateTime</a:t>
            </a:r>
            <a:endParaRPr sz="900" b="1"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-total: float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-customer_id: Customer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-paymentMode: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-shop_id: Shop</a:t>
            </a:r>
            <a:endParaRPr sz="1100" b="1" i="0" u="none" strike="noStrike" cap="none">
              <a:solidFill>
                <a:schemeClr val="dk1"/>
              </a:solidFill>
              <a:latin typeface="Century Gothic"/>
              <a:ea typeface="Century Gothic"/>
              <a:cs typeface="Century Gothic"/>
              <a:sym typeface="Century Gothic"/>
            </a:endParaRPr>
          </a:p>
        </p:txBody>
      </p:sp>
      <p:cxnSp>
        <p:nvCxnSpPr>
          <p:cNvPr id="359" name="Google Shape;359;p7"/>
          <p:cNvCxnSpPr/>
          <p:nvPr/>
        </p:nvCxnSpPr>
        <p:spPr>
          <a:xfrm>
            <a:off x="7109417" y="4055524"/>
            <a:ext cx="2657742" cy="0"/>
          </a:xfrm>
          <a:prstGeom prst="straightConnector1">
            <a:avLst/>
          </a:prstGeom>
          <a:noFill/>
          <a:ln w="9525" cap="rnd" cmpd="sng">
            <a:solidFill>
              <a:schemeClr val="dk1"/>
            </a:solidFill>
            <a:prstDash val="solid"/>
            <a:round/>
            <a:headEnd type="none" w="sm" len="sm"/>
            <a:tailEnd type="none" w="sm" len="sm"/>
          </a:ln>
        </p:spPr>
      </p:cxnSp>
      <p:cxnSp>
        <p:nvCxnSpPr>
          <p:cNvPr id="360" name="Google Shape;360;p7"/>
          <p:cNvCxnSpPr/>
          <p:nvPr/>
        </p:nvCxnSpPr>
        <p:spPr>
          <a:xfrm>
            <a:off x="3308185" y="2420693"/>
            <a:ext cx="5264700" cy="2292300"/>
          </a:xfrm>
          <a:prstGeom prst="bentConnector3">
            <a:avLst>
              <a:gd name="adj1" fmla="val 50001"/>
            </a:avLst>
          </a:prstGeom>
          <a:noFill/>
          <a:ln w="9525" cap="rnd" cmpd="sng">
            <a:solidFill>
              <a:schemeClr val="dk1"/>
            </a:solidFill>
            <a:prstDash val="solid"/>
            <a:round/>
            <a:headEnd type="none" w="sm" len="sm"/>
            <a:tailEnd type="none" w="sm" len="sm"/>
          </a:ln>
        </p:spPr>
      </p:cxnSp>
      <p:cxnSp>
        <p:nvCxnSpPr>
          <p:cNvPr id="361" name="Google Shape;361;p7"/>
          <p:cNvCxnSpPr>
            <a:stCxn id="336" idx="3"/>
          </p:cNvCxnSpPr>
          <p:nvPr/>
        </p:nvCxnSpPr>
        <p:spPr>
          <a:xfrm flipH="1">
            <a:off x="5069682" y="3898403"/>
            <a:ext cx="135900" cy="1324800"/>
          </a:xfrm>
          <a:prstGeom prst="bentConnector4">
            <a:avLst>
              <a:gd name="adj1" fmla="val -174500"/>
              <a:gd name="adj2" fmla="val 70500"/>
            </a:avLst>
          </a:prstGeom>
          <a:noFill/>
          <a:ln w="9525" cap="rnd" cmpd="sng">
            <a:solidFill>
              <a:schemeClr val="dk1"/>
            </a:solidFill>
            <a:prstDash val="solid"/>
            <a:round/>
            <a:headEnd type="none" w="sm" len="sm"/>
            <a:tailEnd type="none" w="sm" len="sm"/>
          </a:ln>
        </p:spPr>
      </p:cxnSp>
      <p:cxnSp>
        <p:nvCxnSpPr>
          <p:cNvPr id="362" name="Google Shape;362;p7"/>
          <p:cNvCxnSpPr>
            <a:endCxn id="349" idx="1"/>
          </p:cNvCxnSpPr>
          <p:nvPr/>
        </p:nvCxnSpPr>
        <p:spPr>
          <a:xfrm>
            <a:off x="5461390" y="4821918"/>
            <a:ext cx="640200" cy="540600"/>
          </a:xfrm>
          <a:prstGeom prst="bentConnector3">
            <a:avLst>
              <a:gd name="adj1" fmla="val 50000"/>
            </a:avLst>
          </a:prstGeom>
          <a:noFill/>
          <a:ln w="9525" cap="rnd" cmpd="sng">
            <a:solidFill>
              <a:schemeClr val="dk1"/>
            </a:solidFill>
            <a:prstDash val="solid"/>
            <a:round/>
            <a:headEnd type="none" w="sm" len="sm"/>
            <a:tailEnd type="none" w="sm" len="sm"/>
          </a:ln>
        </p:spPr>
      </p:cxnSp>
      <p:cxnSp>
        <p:nvCxnSpPr>
          <p:cNvPr id="363" name="Google Shape;363;p7"/>
          <p:cNvCxnSpPr/>
          <p:nvPr/>
        </p:nvCxnSpPr>
        <p:spPr>
          <a:xfrm rot="10800000" flipH="1">
            <a:off x="2666685" y="3769272"/>
            <a:ext cx="997800" cy="574500"/>
          </a:xfrm>
          <a:prstGeom prst="bentConnector3">
            <a:avLst>
              <a:gd name="adj1" fmla="val 50000"/>
            </a:avLst>
          </a:prstGeom>
          <a:noFill/>
          <a:ln w="9525" cap="rnd" cmpd="sng">
            <a:solidFill>
              <a:schemeClr val="dk1"/>
            </a:solidFill>
            <a:prstDash val="solid"/>
            <a:round/>
            <a:headEnd type="none" w="sm" len="sm"/>
            <a:tailEnd type="none" w="sm" len="sm"/>
          </a:ln>
        </p:spPr>
      </p:cxnSp>
      <p:sp>
        <p:nvSpPr>
          <p:cNvPr id="364" name="Google Shape;364;p7"/>
          <p:cNvSpPr txBox="1"/>
          <p:nvPr/>
        </p:nvSpPr>
        <p:spPr>
          <a:xfrm>
            <a:off x="2782746" y="4107106"/>
            <a:ext cx="3135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400" b="0" i="0" u="none" strike="noStrike" cap="none">
              <a:solidFill>
                <a:srgbClr val="000000"/>
              </a:solidFill>
              <a:latin typeface="Arial"/>
              <a:ea typeface="Arial"/>
              <a:cs typeface="Arial"/>
              <a:sym typeface="Arial"/>
            </a:endParaRPr>
          </a:p>
        </p:txBody>
      </p:sp>
      <p:sp>
        <p:nvSpPr>
          <p:cNvPr id="365" name="Google Shape;365;p7"/>
          <p:cNvSpPr txBox="1"/>
          <p:nvPr/>
        </p:nvSpPr>
        <p:spPr>
          <a:xfrm>
            <a:off x="3291239" y="3557361"/>
            <a:ext cx="3135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400" b="0" i="0" u="none" strike="noStrike" cap="none">
              <a:solidFill>
                <a:srgbClr val="000000"/>
              </a:solidFill>
              <a:latin typeface="Arial"/>
              <a:ea typeface="Arial"/>
              <a:cs typeface="Arial"/>
              <a:sym typeface="Arial"/>
            </a:endParaRPr>
          </a:p>
        </p:txBody>
      </p:sp>
      <p:sp>
        <p:nvSpPr>
          <p:cNvPr id="366" name="Google Shape;366;p7"/>
          <p:cNvSpPr txBox="1"/>
          <p:nvPr/>
        </p:nvSpPr>
        <p:spPr>
          <a:xfrm>
            <a:off x="5184938" y="3698581"/>
            <a:ext cx="3135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400" b="0" i="0" u="none" strike="noStrike" cap="none">
              <a:solidFill>
                <a:srgbClr val="000000"/>
              </a:solidFill>
              <a:latin typeface="Arial"/>
              <a:ea typeface="Arial"/>
              <a:cs typeface="Arial"/>
              <a:sym typeface="Arial"/>
            </a:endParaRPr>
          </a:p>
        </p:txBody>
      </p:sp>
      <p:sp>
        <p:nvSpPr>
          <p:cNvPr id="367" name="Google Shape;367;p7"/>
          <p:cNvSpPr txBox="1"/>
          <p:nvPr/>
        </p:nvSpPr>
        <p:spPr>
          <a:xfrm>
            <a:off x="5843984" y="5110703"/>
            <a:ext cx="3135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400" b="0" i="0" u="none" strike="noStrike" cap="none">
              <a:solidFill>
                <a:srgbClr val="000000"/>
              </a:solidFill>
              <a:latin typeface="Arial"/>
              <a:ea typeface="Arial"/>
              <a:cs typeface="Arial"/>
              <a:sym typeface="Arial"/>
            </a:endParaRPr>
          </a:p>
        </p:txBody>
      </p:sp>
      <p:sp>
        <p:nvSpPr>
          <p:cNvPr id="368" name="Google Shape;368;p7"/>
          <p:cNvSpPr txBox="1"/>
          <p:nvPr/>
        </p:nvSpPr>
        <p:spPr>
          <a:xfrm>
            <a:off x="4786794" y="4873671"/>
            <a:ext cx="3135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400" b="0" i="0" u="none" strike="noStrike" cap="none">
              <a:solidFill>
                <a:srgbClr val="000000"/>
              </a:solidFill>
              <a:latin typeface="Arial"/>
              <a:ea typeface="Arial"/>
              <a:cs typeface="Arial"/>
              <a:sym typeface="Arial"/>
            </a:endParaRPr>
          </a:p>
        </p:txBody>
      </p:sp>
      <p:sp>
        <p:nvSpPr>
          <p:cNvPr id="369" name="Google Shape;369;p7"/>
          <p:cNvSpPr txBox="1"/>
          <p:nvPr/>
        </p:nvSpPr>
        <p:spPr>
          <a:xfrm>
            <a:off x="3398615" y="2159083"/>
            <a:ext cx="31351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400" b="0" i="0" u="none" strike="noStrike" cap="none">
              <a:solidFill>
                <a:srgbClr val="000000"/>
              </a:solidFill>
              <a:latin typeface="Arial"/>
              <a:ea typeface="Arial"/>
              <a:cs typeface="Arial"/>
              <a:sym typeface="Arial"/>
            </a:endParaRPr>
          </a:p>
        </p:txBody>
      </p:sp>
      <p:sp>
        <p:nvSpPr>
          <p:cNvPr id="370" name="Google Shape;370;p7"/>
          <p:cNvSpPr txBox="1"/>
          <p:nvPr/>
        </p:nvSpPr>
        <p:spPr>
          <a:xfrm>
            <a:off x="8011432" y="4781042"/>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cxnSp>
        <p:nvCxnSpPr>
          <p:cNvPr id="371" name="Google Shape;371;p7"/>
          <p:cNvCxnSpPr/>
          <p:nvPr/>
        </p:nvCxnSpPr>
        <p:spPr>
          <a:xfrm rot="5400000">
            <a:off x="3985227" y="2456977"/>
            <a:ext cx="3943500" cy="1605900"/>
          </a:xfrm>
          <a:prstGeom prst="bentConnector3">
            <a:avLst>
              <a:gd name="adj1" fmla="val 82723"/>
            </a:avLst>
          </a:prstGeom>
          <a:noFill/>
          <a:ln w="9525" cap="rnd" cmpd="sng">
            <a:solidFill>
              <a:schemeClr val="dk1"/>
            </a:solidFill>
            <a:prstDash val="solid"/>
            <a:round/>
            <a:headEnd type="none" w="sm" len="sm"/>
            <a:tailEnd type="none" w="sm" len="sm"/>
          </a:ln>
        </p:spPr>
      </p:cxnSp>
      <p:cxnSp>
        <p:nvCxnSpPr>
          <p:cNvPr id="372" name="Google Shape;372;p7"/>
          <p:cNvCxnSpPr/>
          <p:nvPr/>
        </p:nvCxnSpPr>
        <p:spPr>
          <a:xfrm>
            <a:off x="6204736" y="1295085"/>
            <a:ext cx="555191" cy="0"/>
          </a:xfrm>
          <a:prstGeom prst="straightConnector1">
            <a:avLst/>
          </a:prstGeom>
          <a:noFill/>
          <a:ln w="9525" cap="rnd" cmpd="sng">
            <a:solidFill>
              <a:schemeClr val="dk1"/>
            </a:solidFill>
            <a:prstDash val="solid"/>
            <a:round/>
            <a:headEnd type="none" w="sm" len="sm"/>
            <a:tailEnd type="none" w="sm" len="sm"/>
          </a:ln>
        </p:spPr>
      </p:cxnSp>
      <p:sp>
        <p:nvSpPr>
          <p:cNvPr id="373" name="Google Shape;373;p7"/>
          <p:cNvSpPr txBox="1"/>
          <p:nvPr/>
        </p:nvSpPr>
        <p:spPr>
          <a:xfrm>
            <a:off x="5172360" y="4960049"/>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100" b="1" i="0" u="none" strike="noStrike" cap="none">
              <a:solidFill>
                <a:schemeClr val="dk1"/>
              </a:solidFill>
              <a:latin typeface="Century Gothic"/>
              <a:ea typeface="Century Gothic"/>
              <a:cs typeface="Century Gothic"/>
              <a:sym typeface="Century Gothic"/>
            </a:endParaRPr>
          </a:p>
        </p:txBody>
      </p:sp>
      <p:sp>
        <p:nvSpPr>
          <p:cNvPr id="374" name="Google Shape;374;p7"/>
          <p:cNvSpPr txBox="1"/>
          <p:nvPr/>
        </p:nvSpPr>
        <p:spPr>
          <a:xfrm>
            <a:off x="6377154" y="1049118"/>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100" b="1" i="0" u="none" strike="noStrike" cap="none">
              <a:solidFill>
                <a:schemeClr val="dk1"/>
              </a:solidFill>
              <a:latin typeface="Century Gothic"/>
              <a:ea typeface="Century Gothic"/>
              <a:cs typeface="Century Gothic"/>
              <a:sym typeface="Century Gothic"/>
            </a:endParaRPr>
          </a:p>
        </p:txBody>
      </p:sp>
      <p:cxnSp>
        <p:nvCxnSpPr>
          <p:cNvPr id="375" name="Google Shape;375;p7"/>
          <p:cNvCxnSpPr/>
          <p:nvPr/>
        </p:nvCxnSpPr>
        <p:spPr>
          <a:xfrm rot="10800000" flipH="1">
            <a:off x="3308185" y="805369"/>
            <a:ext cx="4050600" cy="1818000"/>
          </a:xfrm>
          <a:prstGeom prst="bentConnector3">
            <a:avLst>
              <a:gd name="adj1" fmla="val 92404"/>
            </a:avLst>
          </a:prstGeom>
          <a:noFill/>
          <a:ln w="9525" cap="rnd" cmpd="sng">
            <a:solidFill>
              <a:schemeClr val="dk1"/>
            </a:solidFill>
            <a:prstDash val="solid"/>
            <a:round/>
            <a:headEnd type="none" w="sm" len="sm"/>
            <a:tailEnd type="none" w="sm" len="sm"/>
          </a:ln>
        </p:spPr>
      </p:cxnSp>
      <p:sp>
        <p:nvSpPr>
          <p:cNvPr id="376" name="Google Shape;376;p7"/>
          <p:cNvSpPr txBox="1"/>
          <p:nvPr/>
        </p:nvSpPr>
        <p:spPr>
          <a:xfrm>
            <a:off x="7019243" y="568268"/>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377" name="Google Shape;377;p7"/>
          <p:cNvSpPr txBox="1"/>
          <p:nvPr/>
        </p:nvSpPr>
        <p:spPr>
          <a:xfrm>
            <a:off x="3404177" y="2695162"/>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100" b="1" i="0" u="none" strike="noStrike" cap="none">
              <a:solidFill>
                <a:schemeClr val="dk1"/>
              </a:solidFill>
              <a:latin typeface="Century Gothic"/>
              <a:ea typeface="Century Gothic"/>
              <a:cs typeface="Century Gothic"/>
              <a:sym typeface="Century Gothic"/>
            </a:endParaRPr>
          </a:p>
        </p:txBody>
      </p:sp>
      <p:cxnSp>
        <p:nvCxnSpPr>
          <p:cNvPr id="378" name="Google Shape;378;p7"/>
          <p:cNvCxnSpPr/>
          <p:nvPr/>
        </p:nvCxnSpPr>
        <p:spPr>
          <a:xfrm rot="10800000" flipH="1">
            <a:off x="2547178" y="2824079"/>
            <a:ext cx="4562100" cy="496500"/>
          </a:xfrm>
          <a:prstGeom prst="bentConnector3">
            <a:avLst>
              <a:gd name="adj1" fmla="val 23215"/>
            </a:avLst>
          </a:prstGeom>
          <a:noFill/>
          <a:ln w="9525" cap="rnd" cmpd="sng">
            <a:solidFill>
              <a:schemeClr val="dk1"/>
            </a:solidFill>
            <a:prstDash val="solid"/>
            <a:round/>
            <a:headEnd type="none" w="sm" len="sm"/>
            <a:tailEnd type="none" w="sm" len="sm"/>
          </a:ln>
        </p:spPr>
      </p:cxnSp>
      <p:cxnSp>
        <p:nvCxnSpPr>
          <p:cNvPr id="379" name="Google Shape;379;p7"/>
          <p:cNvCxnSpPr/>
          <p:nvPr/>
        </p:nvCxnSpPr>
        <p:spPr>
          <a:xfrm>
            <a:off x="2547178" y="3333460"/>
            <a:ext cx="0" cy="283253"/>
          </a:xfrm>
          <a:prstGeom prst="straightConnector1">
            <a:avLst/>
          </a:prstGeom>
          <a:noFill/>
          <a:ln w="9525" cap="rnd" cmpd="sng">
            <a:solidFill>
              <a:schemeClr val="dk1"/>
            </a:solidFill>
            <a:prstDash val="solid"/>
            <a:round/>
            <a:headEnd type="none" w="sm" len="sm"/>
            <a:tailEnd type="none" w="sm" len="sm"/>
          </a:ln>
        </p:spPr>
      </p:cxnSp>
      <p:sp>
        <p:nvSpPr>
          <p:cNvPr id="380" name="Google Shape;380;p7"/>
          <p:cNvSpPr txBox="1"/>
          <p:nvPr/>
        </p:nvSpPr>
        <p:spPr>
          <a:xfrm>
            <a:off x="2216093" y="3343481"/>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1</a:t>
            </a:r>
            <a:endParaRPr sz="1100" b="1" i="0" u="none" strike="noStrike" cap="none">
              <a:solidFill>
                <a:schemeClr val="dk1"/>
              </a:solidFill>
              <a:latin typeface="Century Gothic"/>
              <a:ea typeface="Century Gothic"/>
              <a:cs typeface="Century Gothic"/>
              <a:sym typeface="Century Gothic"/>
            </a:endParaRPr>
          </a:p>
        </p:txBody>
      </p:sp>
      <p:sp>
        <p:nvSpPr>
          <p:cNvPr id="381" name="Google Shape;381;p7"/>
          <p:cNvSpPr txBox="1"/>
          <p:nvPr/>
        </p:nvSpPr>
        <p:spPr>
          <a:xfrm>
            <a:off x="6769991" y="2871832"/>
            <a:ext cx="304157" cy="2632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8"/>
          <p:cNvSpPr txBox="1"/>
          <p:nvPr/>
        </p:nvSpPr>
        <p:spPr>
          <a:xfrm>
            <a:off x="1151883" y="701289"/>
            <a:ext cx="18229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Class Design</a:t>
            </a:r>
            <a:endParaRPr sz="1400" b="0" i="0" u="none" strike="noStrike" cap="none">
              <a:solidFill>
                <a:srgbClr val="000000"/>
              </a:solidFill>
              <a:latin typeface="Arial"/>
              <a:ea typeface="Arial"/>
              <a:cs typeface="Arial"/>
              <a:sym typeface="Arial"/>
            </a:endParaRPr>
          </a:p>
        </p:txBody>
      </p:sp>
      <p:sp>
        <p:nvSpPr>
          <p:cNvPr id="387" name="Google Shape;387;p8"/>
          <p:cNvSpPr/>
          <p:nvPr/>
        </p:nvSpPr>
        <p:spPr>
          <a:xfrm>
            <a:off x="1151883" y="1109957"/>
            <a:ext cx="6974379"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1" i="0" u="sng" strike="noStrike" cap="none" dirty="0">
                <a:solidFill>
                  <a:srgbClr val="000000"/>
                </a:solidFill>
                <a:latin typeface="Verdana"/>
                <a:ea typeface="Verdana"/>
                <a:cs typeface="Verdana"/>
                <a:sym typeface="Verdana"/>
              </a:rPr>
              <a:t>Service Interface:</a:t>
            </a:r>
            <a:endParaRPr sz="1800" b="0" i="0" u="none" strike="noStrike" cap="none" dirty="0">
              <a:solidFill>
                <a:srgbClr val="000000"/>
              </a:solidFill>
              <a:latin typeface="Verdana"/>
              <a:ea typeface="Verdana"/>
              <a:cs typeface="Verdana"/>
              <a:sym typeface="Verdana"/>
            </a:endParaRPr>
          </a:p>
        </p:txBody>
      </p:sp>
      <p:sp>
        <p:nvSpPr>
          <p:cNvPr id="388" name="Google Shape;388;p8"/>
          <p:cNvSpPr/>
          <p:nvPr/>
        </p:nvSpPr>
        <p:spPr>
          <a:xfrm>
            <a:off x="1499075" y="1726637"/>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89" name="Google Shape;389;p8"/>
          <p:cNvSpPr txBox="1"/>
          <p:nvPr/>
        </p:nvSpPr>
        <p:spPr>
          <a:xfrm>
            <a:off x="1499075" y="171684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IShopService</a:t>
            </a:r>
            <a:endParaRPr sz="1050" b="1" i="0" u="none" strike="noStrike" cap="none">
              <a:solidFill>
                <a:schemeClr val="dk1"/>
              </a:solidFill>
              <a:latin typeface="Century Gothic"/>
              <a:ea typeface="Century Gothic"/>
              <a:cs typeface="Century Gothic"/>
              <a:sym typeface="Century Gothic"/>
            </a:endParaRPr>
          </a:p>
        </p:txBody>
      </p:sp>
      <p:sp>
        <p:nvSpPr>
          <p:cNvPr id="390" name="Google Shape;390;p8"/>
          <p:cNvSpPr txBox="1"/>
          <p:nvPr/>
        </p:nvSpPr>
        <p:spPr>
          <a:xfrm>
            <a:off x="1569035" y="1960230"/>
            <a:ext cx="2493777"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addShop</a:t>
            </a:r>
            <a:r>
              <a:rPr lang="en-US" sz="800" b="0" i="0" u="none" strike="noStrike" cap="none" dirty="0">
                <a:solidFill>
                  <a:schemeClr val="dk1"/>
                </a:solidFill>
                <a:latin typeface="Century Gothic"/>
                <a:ea typeface="Century Gothic"/>
                <a:cs typeface="Century Gothic"/>
                <a:sym typeface="Century Gothic"/>
              </a:rPr>
              <a:t>(Shop shop) : Shop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updateShop</a:t>
            </a:r>
            <a:r>
              <a:rPr lang="en-US" sz="800" b="0" i="0" u="none" strike="noStrike" cap="none" dirty="0">
                <a:solidFill>
                  <a:schemeClr val="dk1"/>
                </a:solidFill>
                <a:latin typeface="Century Gothic"/>
                <a:ea typeface="Century Gothic"/>
                <a:cs typeface="Century Gothic"/>
                <a:sym typeface="Century Gothic"/>
              </a:rPr>
              <a:t>(Shop shop) : Shop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searchShopById</a:t>
            </a:r>
            <a:r>
              <a:rPr lang="en-US" sz="800" b="0" i="0" u="none" strike="noStrike" cap="none" dirty="0">
                <a:solidFill>
                  <a:schemeClr val="dk1"/>
                </a:solidFill>
                <a:latin typeface="Century Gothic"/>
                <a:ea typeface="Century Gothic"/>
                <a:cs typeface="Century Gothic"/>
                <a:sym typeface="Century Gothic"/>
              </a:rPr>
              <a:t>(long id):Shop</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addEmployee</a:t>
            </a:r>
            <a:r>
              <a:rPr lang="en-US" sz="800" b="0" i="0" u="none" strike="noStrike" cap="none" dirty="0">
                <a:solidFill>
                  <a:schemeClr val="dk1"/>
                </a:solidFill>
                <a:latin typeface="Century Gothic"/>
                <a:ea typeface="Century Gothic"/>
                <a:cs typeface="Century Gothic"/>
                <a:sym typeface="Century Gothic"/>
              </a:rPr>
              <a:t>(Employee employee): Boolean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updateEmployee</a:t>
            </a:r>
            <a:r>
              <a:rPr lang="en-US" sz="800" b="0" i="0" u="none" strike="noStrike" cap="none" dirty="0">
                <a:solidFill>
                  <a:schemeClr val="dk1"/>
                </a:solidFill>
                <a:latin typeface="Century Gothic"/>
                <a:ea typeface="Century Gothic"/>
                <a:cs typeface="Century Gothic"/>
                <a:sym typeface="Century Gothic"/>
              </a:rPr>
              <a:t>(Employee employee): Boolean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deleteShop</a:t>
            </a:r>
            <a:r>
              <a:rPr lang="en-US" sz="800" b="0" i="0" u="none" strike="noStrike" cap="none" dirty="0">
                <a:solidFill>
                  <a:schemeClr val="dk1"/>
                </a:solidFill>
                <a:latin typeface="Century Gothic"/>
                <a:ea typeface="Century Gothic"/>
                <a:cs typeface="Century Gothic"/>
                <a:sym typeface="Century Gothic"/>
              </a:rPr>
              <a:t>(long id):Boolean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chemeClr val="dk1"/>
                </a:solidFill>
                <a:latin typeface="Century Gothic"/>
                <a:ea typeface="Century Gothic"/>
                <a:cs typeface="Century Gothic"/>
                <a:sym typeface="Century Gothic"/>
              </a:rPr>
              <a:t>+</a:t>
            </a:r>
            <a:r>
              <a:rPr lang="en-US" sz="800" b="0" i="0" u="none" strike="noStrike" cap="none" dirty="0" err="1">
                <a:solidFill>
                  <a:schemeClr val="dk1"/>
                </a:solidFill>
                <a:latin typeface="Century Gothic"/>
                <a:ea typeface="Century Gothic"/>
                <a:cs typeface="Century Gothic"/>
                <a:sym typeface="Century Gothic"/>
              </a:rPr>
              <a:t>addItem</a:t>
            </a:r>
            <a:r>
              <a:rPr lang="en-US" sz="800" b="0" i="0" u="none" strike="noStrike" cap="none" dirty="0">
                <a:solidFill>
                  <a:schemeClr val="dk1"/>
                </a:solidFill>
                <a:latin typeface="Century Gothic"/>
                <a:ea typeface="Century Gothic"/>
                <a:cs typeface="Century Gothic"/>
                <a:sym typeface="Century Gothic"/>
              </a:rPr>
              <a:t>(Item item):Item</a:t>
            </a:r>
            <a:endParaRPr sz="8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dirty="0">
              <a:solidFill>
                <a:schemeClr val="dk1"/>
              </a:solidFill>
              <a:latin typeface="Century Gothic"/>
              <a:ea typeface="Century Gothic"/>
              <a:cs typeface="Century Gothic"/>
              <a:sym typeface="Century Gothic"/>
            </a:endParaRPr>
          </a:p>
        </p:txBody>
      </p:sp>
      <p:cxnSp>
        <p:nvCxnSpPr>
          <p:cNvPr id="391" name="Google Shape;391;p8"/>
          <p:cNvCxnSpPr/>
          <p:nvPr/>
        </p:nvCxnSpPr>
        <p:spPr>
          <a:xfrm>
            <a:off x="1499075" y="3261454"/>
            <a:ext cx="2657742" cy="0"/>
          </a:xfrm>
          <a:prstGeom prst="straightConnector1">
            <a:avLst/>
          </a:prstGeom>
          <a:noFill/>
          <a:ln w="9525" cap="rnd" cmpd="sng">
            <a:solidFill>
              <a:schemeClr val="dk1"/>
            </a:solidFill>
            <a:prstDash val="solid"/>
            <a:round/>
            <a:headEnd type="none" w="sm" len="sm"/>
            <a:tailEnd type="none" w="sm" len="sm"/>
          </a:ln>
        </p:spPr>
      </p:cxnSp>
      <p:sp>
        <p:nvSpPr>
          <p:cNvPr id="392" name="Google Shape;392;p8"/>
          <p:cNvSpPr/>
          <p:nvPr/>
        </p:nvSpPr>
        <p:spPr>
          <a:xfrm>
            <a:off x="4940725" y="1682809"/>
            <a:ext cx="2657742" cy="1194546"/>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3" name="Google Shape;393;p8"/>
          <p:cNvSpPr txBox="1"/>
          <p:nvPr/>
        </p:nvSpPr>
        <p:spPr>
          <a:xfrm>
            <a:off x="4940725" y="1673014"/>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IOrderService</a:t>
            </a:r>
            <a:endParaRPr sz="1050" b="1" i="0" u="none" strike="noStrike" cap="none">
              <a:solidFill>
                <a:schemeClr val="dk1"/>
              </a:solidFill>
              <a:latin typeface="Century Gothic"/>
              <a:ea typeface="Century Gothic"/>
              <a:cs typeface="Century Gothic"/>
              <a:sym typeface="Century Gothic"/>
            </a:endParaRPr>
          </a:p>
        </p:txBody>
      </p:sp>
      <p:sp>
        <p:nvSpPr>
          <p:cNvPr id="394" name="Google Shape;394;p8"/>
          <p:cNvSpPr txBox="1"/>
          <p:nvPr/>
        </p:nvSpPr>
        <p:spPr>
          <a:xfrm>
            <a:off x="5010685" y="1916401"/>
            <a:ext cx="249377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+addOrder(Order order) : 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+updateOrder(Order order) : 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+searchOrder(long id):Order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+cancelMall(long id):boolean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+addItem(Item item):Item</a:t>
            </a:r>
            <a:endParaRPr sz="1400" b="0" i="0" u="none" strike="noStrike" cap="none">
              <a:solidFill>
                <a:srgbClr val="000000"/>
              </a:solidFill>
              <a:latin typeface="Arial"/>
              <a:ea typeface="Arial"/>
              <a:cs typeface="Arial"/>
              <a:sym typeface="Arial"/>
            </a:endParaRPr>
          </a:p>
        </p:txBody>
      </p:sp>
      <p:cxnSp>
        <p:nvCxnSpPr>
          <p:cNvPr id="395" name="Google Shape;395;p8"/>
          <p:cNvCxnSpPr/>
          <p:nvPr/>
        </p:nvCxnSpPr>
        <p:spPr>
          <a:xfrm>
            <a:off x="4940725" y="2713423"/>
            <a:ext cx="2657742" cy="0"/>
          </a:xfrm>
          <a:prstGeom prst="straightConnector1">
            <a:avLst/>
          </a:prstGeom>
          <a:noFill/>
          <a:ln w="9525" cap="rnd" cmpd="sng">
            <a:solidFill>
              <a:schemeClr val="dk1"/>
            </a:solidFill>
            <a:prstDash val="solid"/>
            <a:round/>
            <a:headEnd type="none" w="sm" len="sm"/>
            <a:tailEnd type="none" w="sm" len="sm"/>
          </a:ln>
        </p:spPr>
      </p:cxnSp>
      <p:sp>
        <p:nvSpPr>
          <p:cNvPr id="396" name="Google Shape;396;p8"/>
          <p:cNvSpPr/>
          <p:nvPr/>
        </p:nvSpPr>
        <p:spPr>
          <a:xfrm>
            <a:off x="1744055" y="3873727"/>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7" name="Google Shape;397;p8"/>
          <p:cNvSpPr txBox="1"/>
          <p:nvPr/>
        </p:nvSpPr>
        <p:spPr>
          <a:xfrm>
            <a:off x="1744055" y="386393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IEmployeeService</a:t>
            </a:r>
            <a:endParaRPr sz="1050" b="1" i="0" u="none" strike="noStrike" cap="none">
              <a:solidFill>
                <a:schemeClr val="dk1"/>
              </a:solidFill>
              <a:latin typeface="Century Gothic"/>
              <a:ea typeface="Century Gothic"/>
              <a:cs typeface="Century Gothic"/>
              <a:sym typeface="Century Gothic"/>
            </a:endParaRPr>
          </a:p>
        </p:txBody>
      </p:sp>
      <p:sp>
        <p:nvSpPr>
          <p:cNvPr id="398" name="Google Shape;398;p8"/>
          <p:cNvSpPr txBox="1"/>
          <p:nvPr/>
        </p:nvSpPr>
        <p:spPr>
          <a:xfrm>
            <a:off x="1814015" y="4107320"/>
            <a:ext cx="2493777"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+addEmployee(Employee employee) :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+updateEmployee(Employee employee) :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+searchEmployee(long id):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+deleteEmployee(long id):Boolean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399" name="Google Shape;399;p8"/>
          <p:cNvCxnSpPr/>
          <p:nvPr/>
        </p:nvCxnSpPr>
        <p:spPr>
          <a:xfrm>
            <a:off x="1744055" y="5408544"/>
            <a:ext cx="2657742" cy="0"/>
          </a:xfrm>
          <a:prstGeom prst="straightConnector1">
            <a:avLst/>
          </a:prstGeom>
          <a:noFill/>
          <a:ln w="9525" cap="rnd" cmpd="sng">
            <a:solidFill>
              <a:schemeClr val="dk1"/>
            </a:solidFill>
            <a:prstDash val="solid"/>
            <a:round/>
            <a:headEnd type="none" w="sm" len="sm"/>
            <a:tailEnd type="none" w="sm" len="sm"/>
          </a:ln>
        </p:spPr>
      </p:cxnSp>
      <p:sp>
        <p:nvSpPr>
          <p:cNvPr id="400" name="Google Shape;400;p8"/>
          <p:cNvSpPr/>
          <p:nvPr/>
        </p:nvSpPr>
        <p:spPr>
          <a:xfrm>
            <a:off x="5109673" y="4450977"/>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1" name="Google Shape;401;p8"/>
          <p:cNvSpPr txBox="1"/>
          <p:nvPr/>
        </p:nvSpPr>
        <p:spPr>
          <a:xfrm>
            <a:off x="5109673" y="444118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IUserService</a:t>
            </a:r>
            <a:endParaRPr sz="1050" b="1" i="0" u="none" strike="noStrike" cap="none">
              <a:solidFill>
                <a:schemeClr val="dk1"/>
              </a:solidFill>
              <a:latin typeface="Century Gothic"/>
              <a:ea typeface="Century Gothic"/>
              <a:cs typeface="Century Gothic"/>
              <a:sym typeface="Century Gothic"/>
            </a:endParaRPr>
          </a:p>
        </p:txBody>
      </p:sp>
      <p:sp>
        <p:nvSpPr>
          <p:cNvPr id="402" name="Google Shape;402;p8"/>
          <p:cNvSpPr txBox="1"/>
          <p:nvPr/>
        </p:nvSpPr>
        <p:spPr>
          <a:xfrm>
            <a:off x="5179633" y="4684570"/>
            <a:ext cx="2493777"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+addNewUser(User user) : User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+updateUser(User user) : User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 login(User user): User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+logOut():boolean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03" name="Google Shape;403;p8"/>
          <p:cNvCxnSpPr/>
          <p:nvPr/>
        </p:nvCxnSpPr>
        <p:spPr>
          <a:xfrm>
            <a:off x="5109673" y="5985794"/>
            <a:ext cx="2657742" cy="0"/>
          </a:xfrm>
          <a:prstGeom prst="straightConnector1">
            <a:avLst/>
          </a:prstGeom>
          <a:noFill/>
          <a:ln w="9525" cap="rnd" cmpd="sng">
            <a:solidFill>
              <a:schemeClr val="dk1"/>
            </a:solidFill>
            <a:prstDash val="solid"/>
            <a:round/>
            <a:headEnd type="none" w="sm" len="sm"/>
            <a:tailEnd type="none" w="sm" len="sm"/>
          </a:ln>
        </p:spPr>
      </p:cxnSp>
      <p:sp>
        <p:nvSpPr>
          <p:cNvPr id="404" name="Google Shape;404;p8"/>
          <p:cNvSpPr/>
          <p:nvPr/>
        </p:nvSpPr>
        <p:spPr>
          <a:xfrm>
            <a:off x="8382375" y="1726637"/>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5" name="Google Shape;405;p8"/>
          <p:cNvSpPr txBox="1"/>
          <p:nvPr/>
        </p:nvSpPr>
        <p:spPr>
          <a:xfrm>
            <a:off x="8382375" y="171684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ICustomerService</a:t>
            </a:r>
            <a:endParaRPr sz="1050" b="1" i="0" u="none" strike="noStrike" cap="none">
              <a:solidFill>
                <a:schemeClr val="dk1"/>
              </a:solidFill>
              <a:latin typeface="Century Gothic"/>
              <a:ea typeface="Century Gothic"/>
              <a:cs typeface="Century Gothic"/>
              <a:sym typeface="Century Gothic"/>
            </a:endParaRPr>
          </a:p>
        </p:txBody>
      </p:sp>
      <p:sp>
        <p:nvSpPr>
          <p:cNvPr id="406" name="Google Shape;406;p8"/>
          <p:cNvSpPr txBox="1"/>
          <p:nvPr/>
        </p:nvSpPr>
        <p:spPr>
          <a:xfrm>
            <a:off x="8452335" y="1960230"/>
            <a:ext cx="2493777"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+searchItem(String itemName) : List&lt;Item&gt;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+orderItem(Item item) : Item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+searchMall(long id):Mall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+cancelOrder(long orderId):Boolean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 login(User user): User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+logOut():boolean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07" name="Google Shape;407;p8"/>
          <p:cNvCxnSpPr/>
          <p:nvPr/>
        </p:nvCxnSpPr>
        <p:spPr>
          <a:xfrm>
            <a:off x="8382375" y="3261454"/>
            <a:ext cx="2657742" cy="0"/>
          </a:xfrm>
          <a:prstGeom prst="straightConnector1">
            <a:avLst/>
          </a:prstGeom>
          <a:noFill/>
          <a:ln w="9525" cap="rnd" cmpd="sng">
            <a:solidFill>
              <a:schemeClr val="dk1"/>
            </a:solidFill>
            <a:prstDash val="solid"/>
            <a:round/>
            <a:headEnd type="none" w="sm" len="sm"/>
            <a:tailEnd type="none" w="sm" len="sm"/>
          </a:ln>
        </p:spPr>
      </p:cxnSp>
      <p:sp>
        <p:nvSpPr>
          <p:cNvPr id="408" name="Google Shape;408;p8"/>
          <p:cNvSpPr/>
          <p:nvPr/>
        </p:nvSpPr>
        <p:spPr>
          <a:xfrm>
            <a:off x="8382375" y="3796975"/>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9" name="Google Shape;409;p8"/>
          <p:cNvSpPr txBox="1"/>
          <p:nvPr/>
        </p:nvSpPr>
        <p:spPr>
          <a:xfrm>
            <a:off x="8382375" y="3787181"/>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IAdminService</a:t>
            </a:r>
            <a:endParaRPr sz="1050" b="1" i="0" u="none" strike="noStrike" cap="none">
              <a:solidFill>
                <a:schemeClr val="dk1"/>
              </a:solidFill>
              <a:latin typeface="Century Gothic"/>
              <a:ea typeface="Century Gothic"/>
              <a:cs typeface="Century Gothic"/>
              <a:sym typeface="Century Gothic"/>
            </a:endParaRPr>
          </a:p>
        </p:txBody>
      </p:sp>
      <p:sp>
        <p:nvSpPr>
          <p:cNvPr id="410" name="Google Shape;410;p8"/>
          <p:cNvSpPr txBox="1"/>
          <p:nvPr/>
        </p:nvSpPr>
        <p:spPr>
          <a:xfrm>
            <a:off x="8452335" y="4030568"/>
            <a:ext cx="24937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+approaveNewShop(Shop shop) : Boolean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+updateUser(User user) : User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 login(User user): User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+logOut():boolean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11" name="Google Shape;411;p8"/>
          <p:cNvCxnSpPr/>
          <p:nvPr/>
        </p:nvCxnSpPr>
        <p:spPr>
          <a:xfrm>
            <a:off x="8382375" y="5331792"/>
            <a:ext cx="2657742" cy="0"/>
          </a:xfrm>
          <a:prstGeom prst="straightConnector1">
            <a:avLst/>
          </a:prstGeom>
          <a:noFill/>
          <a:ln w="9525" cap="rnd" cmpd="sng">
            <a:solidFill>
              <a:schemeClr val="dk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9"/>
          <p:cNvSpPr txBox="1"/>
          <p:nvPr/>
        </p:nvSpPr>
        <p:spPr>
          <a:xfrm>
            <a:off x="1042924" y="661609"/>
            <a:ext cx="182293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1" i="0" u="none" strike="noStrike" cap="none">
                <a:solidFill>
                  <a:srgbClr val="000000"/>
                </a:solidFill>
                <a:latin typeface="Verdana"/>
                <a:ea typeface="Verdana"/>
                <a:cs typeface="Verdana"/>
                <a:sym typeface="Verdana"/>
              </a:rPr>
              <a:t>Class Design</a:t>
            </a:r>
            <a:endParaRPr sz="1400" b="0" i="0" u="none" strike="noStrike" cap="none">
              <a:solidFill>
                <a:srgbClr val="000000"/>
              </a:solidFill>
              <a:latin typeface="Arial"/>
              <a:ea typeface="Arial"/>
              <a:cs typeface="Arial"/>
              <a:sym typeface="Arial"/>
            </a:endParaRPr>
          </a:p>
        </p:txBody>
      </p:sp>
      <p:sp>
        <p:nvSpPr>
          <p:cNvPr id="417" name="Google Shape;417;p9"/>
          <p:cNvSpPr/>
          <p:nvPr/>
        </p:nvSpPr>
        <p:spPr>
          <a:xfrm>
            <a:off x="1042924" y="1056279"/>
            <a:ext cx="6974379"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1" i="0" u="sng" strike="noStrike" cap="none" dirty="0">
                <a:solidFill>
                  <a:srgbClr val="000000"/>
                </a:solidFill>
                <a:latin typeface="Verdana"/>
                <a:ea typeface="Verdana"/>
                <a:cs typeface="Verdana"/>
                <a:sym typeface="Verdana"/>
              </a:rPr>
              <a:t>Repository Interface:</a:t>
            </a:r>
            <a:endParaRPr sz="1800" b="0" i="0" u="none" strike="noStrike" cap="none" dirty="0">
              <a:solidFill>
                <a:srgbClr val="000000"/>
              </a:solidFill>
              <a:latin typeface="Verdana"/>
              <a:ea typeface="Verdana"/>
              <a:cs typeface="Verdana"/>
              <a:sym typeface="Verdana"/>
            </a:endParaRPr>
          </a:p>
        </p:txBody>
      </p:sp>
      <p:sp>
        <p:nvSpPr>
          <p:cNvPr id="418" name="Google Shape;418;p9"/>
          <p:cNvSpPr/>
          <p:nvPr/>
        </p:nvSpPr>
        <p:spPr>
          <a:xfrm>
            <a:off x="1390116" y="1686958"/>
            <a:ext cx="2657742" cy="1310626"/>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9" name="Google Shape;419;p9"/>
          <p:cNvSpPr txBox="1"/>
          <p:nvPr/>
        </p:nvSpPr>
        <p:spPr>
          <a:xfrm>
            <a:off x="1390116" y="167716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IShopRepository</a:t>
            </a:r>
            <a:endParaRPr sz="1050" b="1" i="0" u="none" strike="noStrike" cap="none">
              <a:solidFill>
                <a:schemeClr val="dk1"/>
              </a:solidFill>
              <a:latin typeface="Century Gothic"/>
              <a:ea typeface="Century Gothic"/>
              <a:cs typeface="Century Gothic"/>
              <a:sym typeface="Century Gothic"/>
            </a:endParaRPr>
          </a:p>
        </p:txBody>
      </p:sp>
      <p:sp>
        <p:nvSpPr>
          <p:cNvPr id="420" name="Google Shape;420;p9"/>
          <p:cNvSpPr txBox="1"/>
          <p:nvPr/>
        </p:nvSpPr>
        <p:spPr>
          <a:xfrm>
            <a:off x="1460076" y="1920550"/>
            <a:ext cx="249377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+addShop(Shop shop) : Shop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+updateShop(Shop shop) : Shop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+searchShopById(long id):Shop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+deleteShop(long id):boolean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21" name="Google Shape;421;p9"/>
          <p:cNvCxnSpPr/>
          <p:nvPr/>
        </p:nvCxnSpPr>
        <p:spPr>
          <a:xfrm>
            <a:off x="1390116" y="2734664"/>
            <a:ext cx="2657742" cy="0"/>
          </a:xfrm>
          <a:prstGeom prst="straightConnector1">
            <a:avLst/>
          </a:prstGeom>
          <a:noFill/>
          <a:ln w="9525" cap="rnd" cmpd="sng">
            <a:solidFill>
              <a:schemeClr val="dk1"/>
            </a:solidFill>
            <a:prstDash val="solid"/>
            <a:round/>
            <a:headEnd type="none" w="sm" len="sm"/>
            <a:tailEnd type="none" w="sm" len="sm"/>
          </a:ln>
        </p:spPr>
      </p:cxnSp>
      <p:sp>
        <p:nvSpPr>
          <p:cNvPr id="422" name="Google Shape;422;p9"/>
          <p:cNvSpPr/>
          <p:nvPr/>
        </p:nvSpPr>
        <p:spPr>
          <a:xfrm>
            <a:off x="4758712" y="873450"/>
            <a:ext cx="2657742" cy="1032962"/>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3" name="Google Shape;423;p9"/>
          <p:cNvSpPr txBox="1"/>
          <p:nvPr/>
        </p:nvSpPr>
        <p:spPr>
          <a:xfrm>
            <a:off x="4758712" y="863655"/>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IMalltRepository</a:t>
            </a:r>
            <a:endParaRPr sz="1050" b="1" i="0" u="none" strike="noStrike" cap="none">
              <a:solidFill>
                <a:schemeClr val="dk1"/>
              </a:solidFill>
              <a:latin typeface="Century Gothic"/>
              <a:ea typeface="Century Gothic"/>
              <a:cs typeface="Century Gothic"/>
              <a:sym typeface="Century Gothic"/>
            </a:endParaRPr>
          </a:p>
        </p:txBody>
      </p:sp>
      <p:sp>
        <p:nvSpPr>
          <p:cNvPr id="424" name="Google Shape;424;p9"/>
          <p:cNvSpPr txBox="1"/>
          <p:nvPr/>
        </p:nvSpPr>
        <p:spPr>
          <a:xfrm>
            <a:off x="4828672" y="1107042"/>
            <a:ext cx="249377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+addMall(Mall mall) : Mall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+updateMall(Mall mall) : Mall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+searchMall(long id):Mall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25" name="Google Shape;425;p9"/>
          <p:cNvCxnSpPr/>
          <p:nvPr/>
        </p:nvCxnSpPr>
        <p:spPr>
          <a:xfrm>
            <a:off x="4758712" y="1716057"/>
            <a:ext cx="2657742" cy="0"/>
          </a:xfrm>
          <a:prstGeom prst="straightConnector1">
            <a:avLst/>
          </a:prstGeom>
          <a:noFill/>
          <a:ln w="9525" cap="rnd" cmpd="sng">
            <a:solidFill>
              <a:schemeClr val="dk1"/>
            </a:solidFill>
            <a:prstDash val="solid"/>
            <a:round/>
            <a:headEnd type="none" w="sm" len="sm"/>
            <a:tailEnd type="none" w="sm" len="sm"/>
          </a:ln>
        </p:spPr>
      </p:cxnSp>
      <p:sp>
        <p:nvSpPr>
          <p:cNvPr id="426" name="Google Shape;426;p9"/>
          <p:cNvSpPr/>
          <p:nvPr/>
        </p:nvSpPr>
        <p:spPr>
          <a:xfrm>
            <a:off x="1635096" y="3340296"/>
            <a:ext cx="2657742" cy="1310811"/>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7" name="Google Shape;427;p9"/>
          <p:cNvSpPr txBox="1"/>
          <p:nvPr/>
        </p:nvSpPr>
        <p:spPr>
          <a:xfrm>
            <a:off x="1635096" y="3330502"/>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IEmployeeRepository</a:t>
            </a:r>
            <a:endParaRPr sz="1050" b="1" i="0" u="none" strike="noStrike" cap="none">
              <a:solidFill>
                <a:schemeClr val="dk1"/>
              </a:solidFill>
              <a:latin typeface="Century Gothic"/>
              <a:ea typeface="Century Gothic"/>
              <a:cs typeface="Century Gothic"/>
              <a:sym typeface="Century Gothic"/>
            </a:endParaRPr>
          </a:p>
        </p:txBody>
      </p:sp>
      <p:sp>
        <p:nvSpPr>
          <p:cNvPr id="428" name="Google Shape;428;p9"/>
          <p:cNvSpPr txBox="1"/>
          <p:nvPr/>
        </p:nvSpPr>
        <p:spPr>
          <a:xfrm>
            <a:off x="1705056" y="3573889"/>
            <a:ext cx="249377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+addEmployee(Employee employee) :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+updateEmployee(Employee employee) :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+searchEmployee(long id): Employee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+deleteEmployee(long id):Boolean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29" name="Google Shape;429;p9"/>
          <p:cNvCxnSpPr/>
          <p:nvPr/>
        </p:nvCxnSpPr>
        <p:spPr>
          <a:xfrm>
            <a:off x="1635096" y="4450438"/>
            <a:ext cx="2657742" cy="0"/>
          </a:xfrm>
          <a:prstGeom prst="straightConnector1">
            <a:avLst/>
          </a:prstGeom>
          <a:noFill/>
          <a:ln w="9525" cap="rnd" cmpd="sng">
            <a:solidFill>
              <a:schemeClr val="dk1"/>
            </a:solidFill>
            <a:prstDash val="solid"/>
            <a:round/>
            <a:headEnd type="none" w="sm" len="sm"/>
            <a:tailEnd type="none" w="sm" len="sm"/>
          </a:ln>
        </p:spPr>
      </p:cxnSp>
      <p:sp>
        <p:nvSpPr>
          <p:cNvPr id="430" name="Google Shape;430;p9"/>
          <p:cNvSpPr/>
          <p:nvPr/>
        </p:nvSpPr>
        <p:spPr>
          <a:xfrm>
            <a:off x="5185161" y="4835152"/>
            <a:ext cx="2657742" cy="1067424"/>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1" name="Google Shape;431;p9"/>
          <p:cNvSpPr txBox="1"/>
          <p:nvPr/>
        </p:nvSpPr>
        <p:spPr>
          <a:xfrm>
            <a:off x="5185161" y="4825357"/>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IUserRepository</a:t>
            </a:r>
            <a:endParaRPr sz="1050" b="1" i="0" u="none" strike="noStrike" cap="none">
              <a:solidFill>
                <a:schemeClr val="dk1"/>
              </a:solidFill>
              <a:latin typeface="Century Gothic"/>
              <a:ea typeface="Century Gothic"/>
              <a:cs typeface="Century Gothic"/>
              <a:sym typeface="Century Gothic"/>
            </a:endParaRPr>
          </a:p>
        </p:txBody>
      </p:sp>
      <p:sp>
        <p:nvSpPr>
          <p:cNvPr id="432" name="Google Shape;432;p9"/>
          <p:cNvSpPr txBox="1"/>
          <p:nvPr/>
        </p:nvSpPr>
        <p:spPr>
          <a:xfrm>
            <a:off x="5255121" y="5068744"/>
            <a:ext cx="249377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+addNewUser(User user) : User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+updateUser(User user) : User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+deleteUser(long id) : User</a:t>
            </a:r>
            <a:endParaRPr sz="800" b="0" i="0" u="none" strike="noStrike" cap="none">
              <a:solidFill>
                <a:schemeClr val="dk1"/>
              </a:solidFill>
              <a:latin typeface="Century Gothic"/>
              <a:ea typeface="Century Gothic"/>
              <a:cs typeface="Century Gothic"/>
              <a:sym typeface="Century Gothic"/>
            </a:endParaRPr>
          </a:p>
        </p:txBody>
      </p:sp>
      <p:cxnSp>
        <p:nvCxnSpPr>
          <p:cNvPr id="433" name="Google Shape;433;p9"/>
          <p:cNvCxnSpPr/>
          <p:nvPr/>
        </p:nvCxnSpPr>
        <p:spPr>
          <a:xfrm>
            <a:off x="5185161" y="5750518"/>
            <a:ext cx="2657742" cy="0"/>
          </a:xfrm>
          <a:prstGeom prst="straightConnector1">
            <a:avLst/>
          </a:prstGeom>
          <a:noFill/>
          <a:ln w="9525" cap="rnd" cmpd="sng">
            <a:solidFill>
              <a:schemeClr val="dk1"/>
            </a:solidFill>
            <a:prstDash val="solid"/>
            <a:round/>
            <a:headEnd type="none" w="sm" len="sm"/>
            <a:tailEnd type="none" w="sm" len="sm"/>
          </a:ln>
        </p:spPr>
      </p:cxnSp>
      <p:sp>
        <p:nvSpPr>
          <p:cNvPr id="434" name="Google Shape;434;p9"/>
          <p:cNvSpPr/>
          <p:nvPr/>
        </p:nvSpPr>
        <p:spPr>
          <a:xfrm>
            <a:off x="5044605" y="2425295"/>
            <a:ext cx="2657742" cy="1705733"/>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5" name="Google Shape;435;p9"/>
          <p:cNvSpPr txBox="1"/>
          <p:nvPr/>
        </p:nvSpPr>
        <p:spPr>
          <a:xfrm>
            <a:off x="5044605" y="2415501"/>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ICustomerRepository</a:t>
            </a:r>
            <a:endParaRPr sz="1050" b="1" i="0" u="none" strike="noStrike" cap="none">
              <a:solidFill>
                <a:schemeClr val="dk1"/>
              </a:solidFill>
              <a:latin typeface="Century Gothic"/>
              <a:ea typeface="Century Gothic"/>
              <a:cs typeface="Century Gothic"/>
              <a:sym typeface="Century Gothic"/>
            </a:endParaRPr>
          </a:p>
        </p:txBody>
      </p:sp>
      <p:sp>
        <p:nvSpPr>
          <p:cNvPr id="436" name="Google Shape;436;p9"/>
          <p:cNvSpPr txBox="1"/>
          <p:nvPr/>
        </p:nvSpPr>
        <p:spPr>
          <a:xfrm>
            <a:off x="5114565" y="2658888"/>
            <a:ext cx="249377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+addCustomer(Customer customer) : Customer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+updateCustomer(Customer customer) : Customer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+searchCustomer(long id): Customer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+deleteCustomer(long id):Customer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37" name="Google Shape;437;p9"/>
          <p:cNvCxnSpPr/>
          <p:nvPr/>
        </p:nvCxnSpPr>
        <p:spPr>
          <a:xfrm>
            <a:off x="5044605" y="3960112"/>
            <a:ext cx="2657742" cy="0"/>
          </a:xfrm>
          <a:prstGeom prst="straightConnector1">
            <a:avLst/>
          </a:prstGeom>
          <a:noFill/>
          <a:ln w="9525" cap="rnd" cmpd="sng">
            <a:solidFill>
              <a:schemeClr val="dk1"/>
            </a:solidFill>
            <a:prstDash val="solid"/>
            <a:round/>
            <a:headEnd type="none" w="sm" len="sm"/>
            <a:tailEnd type="none" w="sm" len="sm"/>
          </a:ln>
        </p:spPr>
      </p:cxnSp>
      <p:sp>
        <p:nvSpPr>
          <p:cNvPr id="438" name="Google Shape;438;p9"/>
          <p:cNvSpPr/>
          <p:nvPr/>
        </p:nvSpPr>
        <p:spPr>
          <a:xfrm>
            <a:off x="8365996" y="925320"/>
            <a:ext cx="2657742" cy="1245822"/>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9" name="Google Shape;439;p9"/>
          <p:cNvSpPr txBox="1"/>
          <p:nvPr/>
        </p:nvSpPr>
        <p:spPr>
          <a:xfrm>
            <a:off x="8365996" y="915525"/>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IOrderRepository</a:t>
            </a:r>
            <a:endParaRPr sz="1050" b="1" i="0" u="none" strike="noStrike" cap="none">
              <a:solidFill>
                <a:schemeClr val="dk1"/>
              </a:solidFill>
              <a:latin typeface="Century Gothic"/>
              <a:ea typeface="Century Gothic"/>
              <a:cs typeface="Century Gothic"/>
              <a:sym typeface="Century Gothic"/>
            </a:endParaRPr>
          </a:p>
        </p:txBody>
      </p:sp>
      <p:sp>
        <p:nvSpPr>
          <p:cNvPr id="440" name="Google Shape;440;p9"/>
          <p:cNvSpPr txBox="1"/>
          <p:nvPr/>
        </p:nvSpPr>
        <p:spPr>
          <a:xfrm>
            <a:off x="8435956" y="1158912"/>
            <a:ext cx="24937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+addOrder(Order order) : 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+updateOrder(Order order) : 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+searchOrder(long id): 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+deleteOrder(long id):Order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41" name="Google Shape;441;p9"/>
          <p:cNvCxnSpPr/>
          <p:nvPr/>
        </p:nvCxnSpPr>
        <p:spPr>
          <a:xfrm>
            <a:off x="8365996" y="1979801"/>
            <a:ext cx="2657742" cy="0"/>
          </a:xfrm>
          <a:prstGeom prst="straightConnector1">
            <a:avLst/>
          </a:prstGeom>
          <a:noFill/>
          <a:ln w="9525" cap="rnd" cmpd="sng">
            <a:solidFill>
              <a:schemeClr val="dk1"/>
            </a:solidFill>
            <a:prstDash val="solid"/>
            <a:round/>
            <a:headEnd type="none" w="sm" len="sm"/>
            <a:tailEnd type="none" w="sm" len="sm"/>
          </a:ln>
        </p:spPr>
      </p:cxnSp>
      <p:sp>
        <p:nvSpPr>
          <p:cNvPr id="442" name="Google Shape;442;p9"/>
          <p:cNvSpPr/>
          <p:nvPr/>
        </p:nvSpPr>
        <p:spPr>
          <a:xfrm>
            <a:off x="8454114" y="2783549"/>
            <a:ext cx="2657742" cy="1245822"/>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43" name="Google Shape;443;p9"/>
          <p:cNvSpPr txBox="1"/>
          <p:nvPr/>
        </p:nvSpPr>
        <p:spPr>
          <a:xfrm>
            <a:off x="8454114" y="2773754"/>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IShopOwnerRepository</a:t>
            </a:r>
            <a:endParaRPr sz="1050" b="1" i="0" u="none" strike="noStrike" cap="none">
              <a:solidFill>
                <a:schemeClr val="dk1"/>
              </a:solidFill>
              <a:latin typeface="Century Gothic"/>
              <a:ea typeface="Century Gothic"/>
              <a:cs typeface="Century Gothic"/>
              <a:sym typeface="Century Gothic"/>
            </a:endParaRPr>
          </a:p>
        </p:txBody>
      </p:sp>
      <p:sp>
        <p:nvSpPr>
          <p:cNvPr id="444" name="Google Shape;444;p9"/>
          <p:cNvSpPr txBox="1"/>
          <p:nvPr/>
        </p:nvSpPr>
        <p:spPr>
          <a:xfrm>
            <a:off x="8524074" y="3017141"/>
            <a:ext cx="249377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+addShopOwner(ShopOwner shopOwner) : ShopOwner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+updateShopOwner(ShopOwner shopOwner) : ShopOwner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+searchShopOwner(long id): ShopOwner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+deleteShopOwner(long id):ShopOwner</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45" name="Google Shape;445;p9"/>
          <p:cNvCxnSpPr/>
          <p:nvPr/>
        </p:nvCxnSpPr>
        <p:spPr>
          <a:xfrm>
            <a:off x="8454114" y="3838030"/>
            <a:ext cx="2657742" cy="0"/>
          </a:xfrm>
          <a:prstGeom prst="straightConnector1">
            <a:avLst/>
          </a:prstGeom>
          <a:noFill/>
          <a:ln w="9525" cap="rnd" cmpd="sng">
            <a:solidFill>
              <a:schemeClr val="dk1"/>
            </a:solidFill>
            <a:prstDash val="solid"/>
            <a:round/>
            <a:headEnd type="none" w="sm" len="sm"/>
            <a:tailEnd type="none" w="sm" len="sm"/>
          </a:ln>
        </p:spPr>
      </p:cxnSp>
      <p:sp>
        <p:nvSpPr>
          <p:cNvPr id="446" name="Google Shape;446;p9"/>
          <p:cNvSpPr/>
          <p:nvPr/>
        </p:nvSpPr>
        <p:spPr>
          <a:xfrm>
            <a:off x="8491334" y="4450438"/>
            <a:ext cx="2657742" cy="1245822"/>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47" name="Google Shape;447;p9"/>
          <p:cNvSpPr txBox="1"/>
          <p:nvPr/>
        </p:nvSpPr>
        <p:spPr>
          <a:xfrm>
            <a:off x="8491334" y="444064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IMallAdminRepository</a:t>
            </a:r>
            <a:endParaRPr sz="1050" b="1" i="0" u="none" strike="noStrike" cap="none">
              <a:solidFill>
                <a:schemeClr val="dk1"/>
              </a:solidFill>
              <a:latin typeface="Century Gothic"/>
              <a:ea typeface="Century Gothic"/>
              <a:cs typeface="Century Gothic"/>
              <a:sym typeface="Century Gothic"/>
            </a:endParaRPr>
          </a:p>
        </p:txBody>
      </p:sp>
      <p:sp>
        <p:nvSpPr>
          <p:cNvPr id="448" name="Google Shape;448;p9"/>
          <p:cNvSpPr txBox="1"/>
          <p:nvPr/>
        </p:nvSpPr>
        <p:spPr>
          <a:xfrm>
            <a:off x="8561294" y="4684030"/>
            <a:ext cx="249377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+addMallAdmin(MallAdmin mallAdmin) : MallAdmin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+updateMallAdmin(MallAdmin mallAdmin) : MallAdmin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+searchMallAdmin(long id): MallAdmin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+deleteMallAdmin(long id):MallAdmin</a:t>
            </a: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49" name="Google Shape;449;p9"/>
          <p:cNvCxnSpPr/>
          <p:nvPr/>
        </p:nvCxnSpPr>
        <p:spPr>
          <a:xfrm>
            <a:off x="8491334" y="5504919"/>
            <a:ext cx="2657742" cy="0"/>
          </a:xfrm>
          <a:prstGeom prst="straightConnector1">
            <a:avLst/>
          </a:prstGeom>
          <a:noFill/>
          <a:ln w="9525" cap="rnd" cmpd="sng">
            <a:solidFill>
              <a:schemeClr val="dk1"/>
            </a:solidFill>
            <a:prstDash val="solid"/>
            <a:round/>
            <a:headEnd type="none" w="sm" len="sm"/>
            <a:tailEnd type="none" w="sm" len="sm"/>
          </a:ln>
        </p:spPr>
      </p:cxnSp>
      <p:sp>
        <p:nvSpPr>
          <p:cNvPr id="450" name="Google Shape;450;p9"/>
          <p:cNvSpPr/>
          <p:nvPr/>
        </p:nvSpPr>
        <p:spPr>
          <a:xfrm>
            <a:off x="1806789" y="4950568"/>
            <a:ext cx="2657742" cy="1245822"/>
          </a:xfrm>
          <a:prstGeom prst="rect">
            <a:avLst/>
          </a:prstGeom>
          <a:no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51" name="Google Shape;451;p9"/>
          <p:cNvSpPr txBox="1"/>
          <p:nvPr/>
        </p:nvSpPr>
        <p:spPr>
          <a:xfrm>
            <a:off x="1806789" y="4940773"/>
            <a:ext cx="2657742" cy="230832"/>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1"/>
                </a:solidFill>
                <a:latin typeface="Century Gothic"/>
                <a:ea typeface="Century Gothic"/>
                <a:cs typeface="Century Gothic"/>
                <a:sym typeface="Century Gothic"/>
              </a:rPr>
              <a:t>IItemRepository</a:t>
            </a:r>
            <a:endParaRPr sz="1050" b="1" i="0" u="none" strike="noStrike" cap="none">
              <a:solidFill>
                <a:schemeClr val="dk1"/>
              </a:solidFill>
              <a:latin typeface="Century Gothic"/>
              <a:ea typeface="Century Gothic"/>
              <a:cs typeface="Century Gothic"/>
              <a:sym typeface="Century Gothic"/>
            </a:endParaRPr>
          </a:p>
        </p:txBody>
      </p:sp>
      <p:sp>
        <p:nvSpPr>
          <p:cNvPr id="452" name="Google Shape;452;p9"/>
          <p:cNvSpPr txBox="1"/>
          <p:nvPr/>
        </p:nvSpPr>
        <p:spPr>
          <a:xfrm>
            <a:off x="1876749" y="5184160"/>
            <a:ext cx="249377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+addItem(Item item) : Item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+updateItem(Item item) : Item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+searchItem(long id): Item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entury Gothic"/>
                <a:ea typeface="Century Gothic"/>
                <a:cs typeface="Century Gothic"/>
                <a:sym typeface="Century Gothic"/>
              </a:rPr>
              <a:t>+deleteItem(long id):Item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Century Gothic"/>
              <a:ea typeface="Century Gothic"/>
              <a:cs typeface="Century Gothic"/>
              <a:sym typeface="Century Gothic"/>
            </a:endParaRPr>
          </a:p>
        </p:txBody>
      </p:sp>
      <p:cxnSp>
        <p:nvCxnSpPr>
          <p:cNvPr id="453" name="Google Shape;453;p9"/>
          <p:cNvCxnSpPr/>
          <p:nvPr/>
        </p:nvCxnSpPr>
        <p:spPr>
          <a:xfrm>
            <a:off x="1806789" y="6005049"/>
            <a:ext cx="2657742" cy="0"/>
          </a:xfrm>
          <a:prstGeom prst="straightConnector1">
            <a:avLst/>
          </a:prstGeom>
          <a:noFill/>
          <a:ln w="9525" cap="rnd" cmpd="sng">
            <a:solidFill>
              <a:schemeClr val="dk1"/>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1102</Words>
  <Application>Microsoft Office PowerPoint</Application>
  <PresentationFormat>Widescreen</PresentationFormat>
  <Paragraphs>228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Verdana</vt:lpstr>
      <vt:lpstr>Arial</vt:lpstr>
      <vt:lpstr>Century Gothic</vt:lpstr>
      <vt:lpstr>Calibri</vt:lpstr>
      <vt:lpstr>Noto Sans Symbols</vt:lpstr>
      <vt:lpstr>Ion Boardroom</vt:lpstr>
      <vt:lpstr>PowerPoint Presentation</vt:lpstr>
      <vt:lpstr>Problem Statement</vt:lpstr>
      <vt:lpstr>Road Map</vt:lpstr>
      <vt:lpstr>Modules</vt:lpstr>
      <vt:lpstr>Plan</vt:lpstr>
      <vt:lpstr>Modules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 O</dc:creator>
  <cp:lastModifiedBy>Shiva Sareddy</cp:lastModifiedBy>
  <cp:revision>2</cp:revision>
  <dcterms:created xsi:type="dcterms:W3CDTF">2023-01-11T11:38:30Z</dcterms:created>
  <dcterms:modified xsi:type="dcterms:W3CDTF">2024-12-10T07:28:55Z</dcterms:modified>
</cp:coreProperties>
</file>