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EB90-EE98-4AB3-B3B8-D71D89A1BB98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ED57-7B6C-4480-972C-0A8A195C4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067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EB90-EE98-4AB3-B3B8-D71D89A1BB98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ED57-7B6C-4480-972C-0A8A195C4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69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EB90-EE98-4AB3-B3B8-D71D89A1BB98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ED57-7B6C-4480-972C-0A8A195C4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517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EB90-EE98-4AB3-B3B8-D71D89A1BB98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ED57-7B6C-4480-972C-0A8A195C412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6496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EB90-EE98-4AB3-B3B8-D71D89A1BB98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ED57-7B6C-4480-972C-0A8A195C4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395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EB90-EE98-4AB3-B3B8-D71D89A1BB98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ED57-7B6C-4480-972C-0A8A195C4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851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EB90-EE98-4AB3-B3B8-D71D89A1BB98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ED57-7B6C-4480-972C-0A8A195C4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4325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EB90-EE98-4AB3-B3B8-D71D89A1BB98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ED57-7B6C-4480-972C-0A8A195C4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107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EB90-EE98-4AB3-B3B8-D71D89A1BB98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ED57-7B6C-4480-972C-0A8A195C4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050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EB90-EE98-4AB3-B3B8-D71D89A1BB98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ED57-7B6C-4480-972C-0A8A195C4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7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EB90-EE98-4AB3-B3B8-D71D89A1BB98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ED57-7B6C-4480-972C-0A8A195C4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883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EB90-EE98-4AB3-B3B8-D71D89A1BB98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ED57-7B6C-4480-972C-0A8A195C4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387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EB90-EE98-4AB3-B3B8-D71D89A1BB98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ED57-7B6C-4480-972C-0A8A195C4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76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EB90-EE98-4AB3-B3B8-D71D89A1BB98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ED57-7B6C-4480-972C-0A8A195C4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612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EB90-EE98-4AB3-B3B8-D71D89A1BB98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ED57-7B6C-4480-972C-0A8A195C4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054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EB90-EE98-4AB3-B3B8-D71D89A1BB98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ED57-7B6C-4480-972C-0A8A195C4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57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EB90-EE98-4AB3-B3B8-D71D89A1BB98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ED57-7B6C-4480-972C-0A8A195C4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462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658EB90-EE98-4AB3-B3B8-D71D89A1BB98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782ED57-7B6C-4480-972C-0A8A195C4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7703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2936E-4600-8495-A9B8-4784CF24F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8779" y="1090810"/>
            <a:ext cx="9440034" cy="1828801"/>
          </a:xfrm>
        </p:spPr>
        <p:txBody>
          <a:bodyPr/>
          <a:lstStyle/>
          <a:p>
            <a:pPr algn="l"/>
            <a:r>
              <a:rPr lang="en-IN" dirty="0"/>
              <a:t>Care Connect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ADEC5-8B16-E955-3F1A-B078D2B596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4194" y="3155279"/>
            <a:ext cx="9440034" cy="1049867"/>
          </a:xfrm>
        </p:spPr>
        <p:txBody>
          <a:bodyPr>
            <a:noAutofit/>
          </a:bodyPr>
          <a:lstStyle/>
          <a:p>
            <a:pPr algn="l"/>
            <a:r>
              <a:rPr lang="en-IN" sz="3200" dirty="0"/>
              <a:t>Project by</a:t>
            </a:r>
          </a:p>
          <a:p>
            <a:pPr algn="l"/>
            <a:r>
              <a:rPr lang="en-IN" sz="3200" dirty="0"/>
              <a:t>B6</a:t>
            </a:r>
          </a:p>
          <a:p>
            <a:pPr algn="l"/>
            <a:r>
              <a:rPr lang="en-IN" dirty="0"/>
              <a:t>Sidharth </a:t>
            </a:r>
            <a:r>
              <a:rPr lang="en-IN" dirty="0" err="1"/>
              <a:t>Thejas</a:t>
            </a:r>
            <a:endParaRPr lang="en-IN" dirty="0"/>
          </a:p>
          <a:p>
            <a:pPr algn="l"/>
            <a:r>
              <a:rPr lang="en-IN" dirty="0"/>
              <a:t>S R Angelo Antony</a:t>
            </a:r>
          </a:p>
          <a:p>
            <a:pPr algn="l"/>
            <a:r>
              <a:rPr lang="en-IN" dirty="0"/>
              <a:t>Shiva </a:t>
            </a:r>
            <a:r>
              <a:rPr lang="en-IN" dirty="0" err="1"/>
              <a:t>Surendran</a:t>
            </a:r>
            <a:endParaRPr lang="en-IN" dirty="0"/>
          </a:p>
          <a:p>
            <a:pPr algn="l"/>
            <a:r>
              <a:rPr lang="en-IN" dirty="0"/>
              <a:t>Sai Anand 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8D9FCC-3B38-EE3B-58FB-EA880C562E4A}"/>
              </a:ext>
            </a:extLst>
          </p:cNvPr>
          <p:cNvSpPr txBox="1"/>
          <p:nvPr/>
        </p:nvSpPr>
        <p:spPr>
          <a:xfrm>
            <a:off x="7833674" y="5203595"/>
            <a:ext cx="3289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Guide : </a:t>
            </a:r>
            <a:r>
              <a:rPr lang="en-IN" dirty="0" err="1"/>
              <a:t>Fameela</a:t>
            </a:r>
            <a:r>
              <a:rPr lang="en-IN"/>
              <a:t> K 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9761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76623B-4923-A92E-4557-B61913C20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79894-5070-D5B6-CD18-DC4E62320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Main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188B8-15F5-2B5A-E2C1-86696E2C3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900" indent="0">
              <a:buNone/>
            </a:pPr>
            <a:r>
              <a:rPr lang="en-IN" dirty="0"/>
              <a:t>5. On Caretaker side</a:t>
            </a:r>
          </a:p>
          <a:p>
            <a:pPr marL="36900" indent="0">
              <a:buNone/>
            </a:pPr>
            <a:r>
              <a:rPr lang="en-IN" dirty="0"/>
              <a:t>        5.1 Set benefactor details such as medical info , maximum time of inactivity before alert</a:t>
            </a:r>
          </a:p>
          <a:p>
            <a:pPr marL="36900" indent="0">
              <a:buNone/>
            </a:pPr>
            <a:r>
              <a:rPr lang="en-IN" dirty="0"/>
              <a:t>        5.2 Display inactive time and last phone unlock , fetch neighbour details (optional)</a:t>
            </a:r>
          </a:p>
          <a:p>
            <a:pPr marL="36900" indent="0">
              <a:buNone/>
            </a:pPr>
            <a:r>
              <a:rPr lang="en-IN" dirty="0"/>
              <a:t>        5.3 Display check button</a:t>
            </a:r>
          </a:p>
          <a:p>
            <a:pPr marL="36900" indent="0">
              <a:buNone/>
            </a:pPr>
            <a:r>
              <a:rPr lang="en-IN" dirty="0"/>
              <a:t>                            if clicked then</a:t>
            </a:r>
          </a:p>
          <a:p>
            <a:pPr marL="36900" indent="0">
              <a:buNone/>
            </a:pPr>
            <a:r>
              <a:rPr lang="en-IN" dirty="0"/>
              <a:t>                                   send “are you okay?” message</a:t>
            </a:r>
          </a:p>
          <a:p>
            <a:pPr marL="36900" indent="0">
              <a:buNone/>
            </a:pPr>
            <a:r>
              <a:rPr lang="en-IN" dirty="0"/>
              <a:t>         5.4 Display Alert neighbour button  (if exists)</a:t>
            </a:r>
          </a:p>
          <a:p>
            <a:pPr marL="36900" indent="0">
              <a:buNone/>
            </a:pPr>
            <a:r>
              <a:rPr lang="en-IN" dirty="0"/>
              <a:t>                             if clicked then</a:t>
            </a:r>
          </a:p>
          <a:p>
            <a:pPr marL="36900" indent="0">
              <a:buNone/>
            </a:pPr>
            <a:r>
              <a:rPr lang="en-IN" dirty="0"/>
              <a:t>                                   send message to contact given</a:t>
            </a:r>
          </a:p>
          <a:p>
            <a:pPr marL="36900" indent="0">
              <a:buNone/>
            </a:pPr>
            <a:endParaRPr lang="en-IN" dirty="0"/>
          </a:p>
          <a:p>
            <a:pPr marL="36900" indent="0">
              <a:buNone/>
            </a:pPr>
            <a:r>
              <a:rPr lang="en-IN" dirty="0"/>
              <a:t>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02000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138D-170D-9BF4-D769-3729DA640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and hardware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0932B-DDB9-9235-3711-7756D3D24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IN" sz="2800" dirty="0"/>
              <a:t>This app assumes the following</a:t>
            </a:r>
          </a:p>
          <a:p>
            <a:r>
              <a:rPr lang="en-IN" dirty="0"/>
              <a:t>Both benefactor and caretaker phone has basic SMS facilities</a:t>
            </a:r>
          </a:p>
          <a:p>
            <a:r>
              <a:rPr lang="en-IN" dirty="0"/>
              <a:t>Benefactor phone has a working microphone and gyroscope  </a:t>
            </a:r>
          </a:p>
          <a:p>
            <a:r>
              <a:rPr lang="en-US" dirty="0"/>
              <a:t>Operating System:</a:t>
            </a:r>
          </a:p>
          <a:p>
            <a:pPr marL="36900" lvl="1" indent="0">
              <a:buNone/>
            </a:pPr>
            <a:r>
              <a:rPr lang="en-US" sz="2000" dirty="0"/>
              <a:t>     Android: Android 12 or later is </a:t>
            </a:r>
            <a:r>
              <a:rPr lang="en-US" sz="2000"/>
              <a:t>officially supported</a:t>
            </a:r>
            <a:endParaRPr lang="en-US" sz="2000" dirty="0"/>
          </a:p>
          <a:p>
            <a:r>
              <a:rPr lang="en-IN" dirty="0"/>
              <a:t>RAM : 512 mb minimum </a:t>
            </a:r>
          </a:p>
          <a:p>
            <a:r>
              <a:rPr lang="en-IN" dirty="0"/>
              <a:t>Storage : minimum for the app (</a:t>
            </a:r>
            <a:r>
              <a:rPr lang="en-IN" dirty="0" err="1"/>
              <a:t>atleast</a:t>
            </a:r>
            <a:r>
              <a:rPr lang="en-IN" dirty="0"/>
              <a:t> 100mb free)    </a:t>
            </a:r>
          </a:p>
        </p:txBody>
      </p:sp>
    </p:spTree>
    <p:extLst>
      <p:ext uri="{BB962C8B-B14F-4D97-AF65-F5344CB8AC3E}">
        <p14:creationId xmlns:p14="http://schemas.microsoft.com/office/powerpoint/2010/main" val="3973577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192B7-1B38-AEA5-6FA8-8C9FF1135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</a:t>
            </a:r>
            <a:r>
              <a:rPr lang="en-IN" dirty="0" err="1"/>
              <a:t>CareConnect</a:t>
            </a:r>
            <a:r>
              <a:rPr lang="en-IN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9E7B6-AB5D-BF14-2B42-5F69C5A1F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In this busy world its tough to always keep an eye on our loved ones in isolation , especially elders. </a:t>
            </a:r>
          </a:p>
          <a:p>
            <a:r>
              <a:rPr lang="en-IN" dirty="0" err="1"/>
              <a:t>CareConnect</a:t>
            </a:r>
            <a:r>
              <a:rPr lang="en-IN" dirty="0"/>
              <a:t> acts  as a solution to keep your mind at ease.</a:t>
            </a:r>
          </a:p>
          <a:p>
            <a:r>
              <a:rPr lang="en-IN" dirty="0"/>
              <a:t>The app continuously monitors the phone activity of the benefactor (the person under isolation) and alerts the caretaker if there is long inactivity</a:t>
            </a:r>
          </a:p>
          <a:p>
            <a:r>
              <a:rPr lang="en-IN" dirty="0"/>
              <a:t>The caretaker can send messages to check up on the benefactor and the person just need to respond with a simple yes or no</a:t>
            </a:r>
          </a:p>
          <a:p>
            <a:r>
              <a:rPr lang="en-IN" dirty="0"/>
              <a:t>The app can also detect fall and scream </a:t>
            </a:r>
          </a:p>
          <a:p>
            <a:r>
              <a:rPr lang="en-IN" dirty="0"/>
              <a:t>The app also displays the medical info as wallpaper in case of confirmed emergency</a:t>
            </a:r>
          </a:p>
          <a:p>
            <a:r>
              <a:rPr lang="en-IN" dirty="0"/>
              <a:t>The app is developed using Flutter</a:t>
            </a:r>
          </a:p>
          <a:p>
            <a:r>
              <a:rPr lang="en-IN" dirty="0"/>
              <a:t>Caretaker can also alert neighbour </a:t>
            </a:r>
            <a:r>
              <a:rPr lang="en-IN"/>
              <a:t>to check 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8779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BAD32-D4F5-64BB-3605-AD6C42778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B6B17-EBDA-7CC2-035F-4F1F993D7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en-IN" sz="2400" dirty="0"/>
              <a:t>Login</a:t>
            </a:r>
          </a:p>
          <a:p>
            <a:r>
              <a:rPr lang="en-IN" dirty="0"/>
              <a:t>The app has proper login functions. Thus securing medical details of benefactor.</a:t>
            </a:r>
          </a:p>
          <a:p>
            <a:r>
              <a:rPr lang="en-IN" dirty="0"/>
              <a:t>The app provides easy registration for new users and password reset methods</a:t>
            </a:r>
          </a:p>
          <a:p>
            <a:pPr marL="36900" indent="0">
              <a:buNone/>
            </a:pPr>
            <a:r>
              <a:rPr lang="en-IN" sz="2400" dirty="0"/>
              <a:t>Benefactor Side</a:t>
            </a:r>
          </a:p>
          <a:p>
            <a:r>
              <a:rPr lang="en-IN" dirty="0"/>
              <a:t>The benefactor side has a very simple UI that helps send alert messages</a:t>
            </a:r>
          </a:p>
          <a:p>
            <a:r>
              <a:rPr lang="en-IN" dirty="0"/>
              <a:t>There are no other options hence the person under isolation cant tamper with the settings</a:t>
            </a:r>
          </a:p>
          <a:p>
            <a:pPr marL="36900" indent="0">
              <a:buNone/>
            </a:pPr>
            <a:r>
              <a:rPr lang="en-IN" dirty="0"/>
              <a:t>1.Fall Detection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We monitor the gyroscope sensor in the phone for sudden changes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Sends alert if there is sudden change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6464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0A154-DF6B-CF41-C619-AFE0C2787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04BA5-28F1-D355-ADB7-BA3A31CD4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IN" dirty="0"/>
              <a:t>2. Scream detection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We monitor the decibel levels of the microphone and sends alert if sudden high volume is captured</a:t>
            </a:r>
          </a:p>
          <a:p>
            <a:pPr marL="36900" indent="0">
              <a:buNone/>
            </a:pPr>
            <a:r>
              <a:rPr lang="en-IN" dirty="0"/>
              <a:t>3. Alert Button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 simple alert button to alert caretaker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The app waits for 30 seconds to confirm the alert , so if the benefactor doesn't click “okay”</a:t>
            </a:r>
          </a:p>
          <a:p>
            <a:pPr marL="36900" indent="0">
              <a:buNone/>
            </a:pPr>
            <a:r>
              <a:rPr lang="en-IN" dirty="0"/>
              <a:t>      in given time limit it sends alert.</a:t>
            </a:r>
          </a:p>
          <a:p>
            <a:pPr marL="36900" indent="0">
              <a:buNone/>
            </a:pPr>
            <a:endParaRPr lang="en-IN" dirty="0"/>
          </a:p>
          <a:p>
            <a:pPr marL="36900" indent="0">
              <a:buNone/>
            </a:pPr>
            <a:endParaRPr lang="en-IN" dirty="0"/>
          </a:p>
          <a:p>
            <a:pPr marL="36900" indent="0">
              <a:buNone/>
            </a:pPr>
            <a:endParaRPr lang="en-IN" dirty="0"/>
          </a:p>
          <a:p>
            <a:pPr marL="369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8952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27278A-AA4F-6DA1-5F23-76ACD4FF9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EC266-B2E8-20B3-B4AE-57626510F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0114C-E4B5-B967-ACD0-226639FA9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IN" sz="2400" dirty="0"/>
              <a:t>Caretaker Side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Collects info about Benefactor such as medical info , duration of inactivity before sending alert, last phone unlock time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Caretaker has facility to send SMS alerts to nearest neighbour to check in with the benefactor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Caretaker receives timely alerts in case of emergency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Caretaker will receive alert if benefactor tries to remove the app.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Caretaker can also restrict ability to uninstall the app</a:t>
            </a:r>
          </a:p>
          <a:p>
            <a:pPr marL="36900" indent="0">
              <a:buNone/>
            </a:pPr>
            <a:endParaRPr lang="en-IN" dirty="0"/>
          </a:p>
          <a:p>
            <a:pPr marL="36900" indent="0">
              <a:buNone/>
            </a:pPr>
            <a:endParaRPr lang="en-IN" dirty="0"/>
          </a:p>
          <a:p>
            <a:pPr marL="369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7320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8A3DA-B025-9788-158B-52B882FB0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851" y="261656"/>
            <a:ext cx="10353762" cy="970450"/>
          </a:xfrm>
        </p:spPr>
        <p:txBody>
          <a:bodyPr/>
          <a:lstStyle/>
          <a:p>
            <a:r>
              <a:rPr lang="en-IN" dirty="0"/>
              <a:t>Basic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1BC50D-99D9-F3A3-92F7-09E97F04C1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52" y="1372660"/>
            <a:ext cx="3611010" cy="510751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9923C2-5B34-05CE-E9F0-B1B863A3B2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087" y="1399627"/>
            <a:ext cx="7161709" cy="49634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6C236E-5216-08A8-E169-031BD0FEECE2}"/>
              </a:ext>
            </a:extLst>
          </p:cNvPr>
          <p:cNvSpPr txBox="1"/>
          <p:nvPr/>
        </p:nvSpPr>
        <p:spPr>
          <a:xfrm>
            <a:off x="4949072" y="1734670"/>
            <a:ext cx="1052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DFD</a:t>
            </a:r>
          </a:p>
        </p:txBody>
      </p:sp>
    </p:spTree>
    <p:extLst>
      <p:ext uri="{BB962C8B-B14F-4D97-AF65-F5344CB8AC3E}">
        <p14:creationId xmlns:p14="http://schemas.microsoft.com/office/powerpoint/2010/main" val="137468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8283C-6859-4D4C-CE93-9D352A912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Main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FAE03-5314-2EE1-B413-A4BEBEFF8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IN" dirty="0"/>
              <a:t>1. Input login details or select new user</a:t>
            </a:r>
          </a:p>
          <a:p>
            <a:pPr marL="36900" indent="0">
              <a:buNone/>
            </a:pPr>
            <a:r>
              <a:rPr lang="en-IN" dirty="0"/>
              <a:t>2. For new user do</a:t>
            </a:r>
          </a:p>
          <a:p>
            <a:pPr marL="36900" indent="0">
              <a:buNone/>
            </a:pPr>
            <a:r>
              <a:rPr lang="en-IN" dirty="0"/>
              <a:t>            2.1 Set username and password</a:t>
            </a:r>
          </a:p>
          <a:p>
            <a:pPr marL="36900" indent="0">
              <a:buNone/>
            </a:pPr>
            <a:r>
              <a:rPr lang="en-IN" dirty="0"/>
              <a:t>            2.2 Verify password conditions</a:t>
            </a:r>
          </a:p>
          <a:p>
            <a:pPr marL="36900" indent="0">
              <a:buNone/>
            </a:pPr>
            <a:r>
              <a:rPr lang="en-IN" dirty="0"/>
              <a:t>            2.3  add details to database</a:t>
            </a:r>
          </a:p>
          <a:p>
            <a:pPr marL="36900" indent="0">
              <a:buNone/>
            </a:pPr>
            <a:r>
              <a:rPr lang="en-IN" dirty="0"/>
              <a:t>            2.4  redirect to login page</a:t>
            </a:r>
          </a:p>
          <a:p>
            <a:pPr marL="36900" indent="0">
              <a:buNone/>
            </a:pPr>
            <a:r>
              <a:rPr lang="en-IN" dirty="0"/>
              <a:t>3. In login page do</a:t>
            </a:r>
          </a:p>
          <a:p>
            <a:pPr marL="36900" indent="0">
              <a:buNone/>
            </a:pPr>
            <a:r>
              <a:rPr lang="en-IN" dirty="0"/>
              <a:t>            3.1 Verify username and password</a:t>
            </a:r>
          </a:p>
          <a:p>
            <a:pPr marL="36900" indent="0">
              <a:buNone/>
            </a:pPr>
            <a:r>
              <a:rPr lang="en-IN" dirty="0"/>
              <a:t>            3.2 if correct go to step 4 else display “wrong credentials”</a:t>
            </a:r>
          </a:p>
        </p:txBody>
      </p:sp>
    </p:spTree>
    <p:extLst>
      <p:ext uri="{BB962C8B-B14F-4D97-AF65-F5344CB8AC3E}">
        <p14:creationId xmlns:p14="http://schemas.microsoft.com/office/powerpoint/2010/main" val="786322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59A861-37BE-61D3-3990-1B44C5289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996FC-1CC4-3B2B-6B34-68F5178B4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Main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75B2F-E5EC-F5AD-DF48-737709DE7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IN" dirty="0"/>
              <a:t>4. On benefactor side</a:t>
            </a:r>
          </a:p>
          <a:p>
            <a:pPr marL="36900" indent="0">
              <a:buNone/>
            </a:pPr>
            <a:r>
              <a:rPr lang="en-IN" dirty="0"/>
              <a:t>         4.1 Display Alert button , if clicked send Alert </a:t>
            </a:r>
          </a:p>
          <a:p>
            <a:pPr marL="36900" indent="0">
              <a:buNone/>
            </a:pPr>
            <a:r>
              <a:rPr lang="en-IN" dirty="0"/>
              <a:t>         4.2  Monitor gyroscope, Microphone if Sudden change do</a:t>
            </a:r>
          </a:p>
          <a:p>
            <a:pPr marL="36900" indent="0">
              <a:buNone/>
            </a:pPr>
            <a:r>
              <a:rPr lang="en-IN" dirty="0"/>
              <a:t>                               wait for 30 seconds </a:t>
            </a:r>
          </a:p>
          <a:p>
            <a:pPr marL="36900" indent="0">
              <a:buNone/>
            </a:pPr>
            <a:r>
              <a:rPr lang="en-IN" dirty="0"/>
              <a:t>                                if not okay then </a:t>
            </a:r>
          </a:p>
          <a:p>
            <a:pPr marL="36900" indent="0">
              <a:buNone/>
            </a:pPr>
            <a:r>
              <a:rPr lang="en-IN" dirty="0"/>
              <a:t>                                           send alert</a:t>
            </a:r>
          </a:p>
          <a:p>
            <a:pPr marL="36900" indent="0">
              <a:buNone/>
            </a:pPr>
            <a:r>
              <a:rPr lang="en-IN" dirty="0"/>
              <a:t>                                else</a:t>
            </a:r>
          </a:p>
          <a:p>
            <a:pPr marL="36900" indent="0">
              <a:buNone/>
            </a:pPr>
            <a:r>
              <a:rPr lang="en-IN" dirty="0"/>
              <a:t>                                           cancel alert</a:t>
            </a:r>
          </a:p>
          <a:p>
            <a:pPr marL="36900" indent="0">
              <a:buNone/>
            </a:pPr>
            <a:r>
              <a:rPr lang="en-IN" dirty="0"/>
              <a:t>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886421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FFA712-FF0F-FD08-04D5-DE5BDB059D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0916F-3AAD-E433-B5AB-8E120363B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Main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1F87D-8A27-DEFD-75B3-AF91BE06A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900" indent="0">
              <a:buNone/>
            </a:pPr>
            <a:r>
              <a:rPr lang="en-IN" dirty="0"/>
              <a:t>      4.3  Monitor Phone Inactivity</a:t>
            </a:r>
          </a:p>
          <a:p>
            <a:pPr marL="36900" indent="0">
              <a:buNone/>
            </a:pPr>
            <a:r>
              <a:rPr lang="en-IN" dirty="0"/>
              <a:t>                      if inactive time &gt; inactive duration</a:t>
            </a:r>
          </a:p>
          <a:p>
            <a:pPr marL="36900" indent="0">
              <a:buNone/>
            </a:pPr>
            <a:r>
              <a:rPr lang="en-IN" dirty="0"/>
              <a:t>                                   display “are you okay?” </a:t>
            </a:r>
          </a:p>
          <a:p>
            <a:pPr marL="36900" indent="0">
              <a:buNone/>
            </a:pPr>
            <a:r>
              <a:rPr lang="en-IN" dirty="0"/>
              <a:t>                                               if Yes then</a:t>
            </a:r>
          </a:p>
          <a:p>
            <a:pPr marL="36900" indent="0">
              <a:buNone/>
            </a:pPr>
            <a:r>
              <a:rPr lang="en-IN" dirty="0"/>
              <a:t>                                                       cancel alert</a:t>
            </a:r>
          </a:p>
          <a:p>
            <a:pPr marL="36900" indent="0">
              <a:buNone/>
            </a:pPr>
            <a:r>
              <a:rPr lang="en-IN" dirty="0"/>
              <a:t>                                               else</a:t>
            </a:r>
          </a:p>
          <a:p>
            <a:pPr marL="36900" indent="0">
              <a:buNone/>
            </a:pPr>
            <a:r>
              <a:rPr lang="en-IN" dirty="0"/>
              <a:t>                                                       Send alert</a:t>
            </a:r>
          </a:p>
          <a:p>
            <a:pPr marL="36900" indent="0">
              <a:buNone/>
            </a:pPr>
            <a:r>
              <a:rPr lang="en-IN" dirty="0"/>
              <a:t>      4.4 if phone unlocked</a:t>
            </a:r>
          </a:p>
          <a:p>
            <a:pPr marL="36900" indent="0">
              <a:buNone/>
            </a:pPr>
            <a:r>
              <a:rPr lang="en-IN" dirty="0"/>
              <a:t>                        reset inactive time</a:t>
            </a:r>
          </a:p>
          <a:p>
            <a:pPr marL="36900" indent="0">
              <a:buNone/>
            </a:pPr>
            <a:endParaRPr lang="en-IN" dirty="0"/>
          </a:p>
          <a:p>
            <a:pPr marL="36900" indent="0">
              <a:buNone/>
            </a:pPr>
            <a:r>
              <a:rPr lang="en-IN" dirty="0"/>
              <a:t>             </a:t>
            </a:r>
          </a:p>
        </p:txBody>
      </p:sp>
    </p:spTree>
    <p:extLst>
      <p:ext uri="{BB962C8B-B14F-4D97-AF65-F5344CB8AC3E}">
        <p14:creationId xmlns:p14="http://schemas.microsoft.com/office/powerpoint/2010/main" val="24853632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88</TotalTime>
  <Words>642</Words>
  <Application>Microsoft Office PowerPoint</Application>
  <PresentationFormat>Widescreen</PresentationFormat>
  <Paragraphs>99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Calisto MT</vt:lpstr>
      <vt:lpstr>Wingdings</vt:lpstr>
      <vt:lpstr>Wingdings 2</vt:lpstr>
      <vt:lpstr>Slate</vt:lpstr>
      <vt:lpstr>Care Connect</vt:lpstr>
      <vt:lpstr>Why CareConnect?</vt:lpstr>
      <vt:lpstr>Functions</vt:lpstr>
      <vt:lpstr>Functions</vt:lpstr>
      <vt:lpstr>Functions</vt:lpstr>
      <vt:lpstr>Basic Architecture</vt:lpstr>
      <vt:lpstr>Main Algorithm</vt:lpstr>
      <vt:lpstr>Main Algorithm</vt:lpstr>
      <vt:lpstr>Main Algorithm</vt:lpstr>
      <vt:lpstr>Main Algorithm</vt:lpstr>
      <vt:lpstr>Software and hardware specifications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 Connect</dc:title>
  <dc:creator>Sai Anand</dc:creator>
  <cp:lastModifiedBy>Shiva Surendran</cp:lastModifiedBy>
  <cp:revision>17</cp:revision>
  <dcterms:created xsi:type="dcterms:W3CDTF">2024-02-25T13:58:17Z</dcterms:created>
  <dcterms:modified xsi:type="dcterms:W3CDTF">2024-02-26T08:51:46Z</dcterms:modified>
</cp:coreProperties>
</file>