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6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2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1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2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46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8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86AE-760D-4B07-B157-D788B85A0AA8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BDAB-154A-4BF0-997A-0224A69B6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619722"/>
          </a:xfrm>
        </p:spPr>
        <p:txBody>
          <a:bodyPr/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Project Title: </a:t>
            </a:r>
            <a:r>
              <a:rPr lang="en-GB" b="1" i="1" dirty="0" err="1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CarDekho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Used Car Price Prediction</a:t>
            </a:r>
            <a:endParaRPr lang="en-IN" i="1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54968"/>
          </a:xfrm>
        </p:spPr>
        <p:txBody>
          <a:bodyPr>
            <a:normAutofit/>
          </a:bodyPr>
          <a:lstStyle/>
          <a:p>
            <a:r>
              <a:rPr lang="en-IN" sz="4400" b="1" i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ea typeface="+mj-ea"/>
                <a:cs typeface="+mj-cs"/>
              </a:rPr>
              <a:t>Domain: Automobile</a:t>
            </a:r>
          </a:p>
        </p:txBody>
      </p:sp>
    </p:spTree>
    <p:extLst>
      <p:ext uri="{BB962C8B-B14F-4D97-AF65-F5344CB8AC3E}">
        <p14:creationId xmlns:p14="http://schemas.microsoft.com/office/powerpoint/2010/main" val="317705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6632"/>
            <a:ext cx="4495800" cy="6696744"/>
          </a:xfrm>
        </p:spPr>
        <p:txBody>
          <a:bodyPr/>
          <a:lstStyle/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Lets find the factors like </a:t>
            </a:r>
            <a:r>
              <a:rPr lang="en-IN" i="1" u="sng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Number of seats 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which affects the re-sale price by below graph: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0648"/>
            <a:ext cx="4038600" cy="5865515"/>
          </a:xfrm>
        </p:spPr>
        <p:txBody>
          <a:bodyPr/>
          <a:lstStyle/>
          <a:p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Lets find the factors like </a:t>
            </a:r>
            <a:r>
              <a:rPr lang="en-IN" i="1" u="sng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Transmission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which affects the re-sale price by below graph</a:t>
            </a:r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:</a:t>
            </a:r>
          </a:p>
          <a:p>
            <a:endParaRPr lang="en-IN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endParaRPr lang="en-IN" i="1" dirty="0" smtClean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275137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98389"/>
            <a:ext cx="3055937" cy="297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30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Lets find the factors like </a:t>
            </a:r>
            <a:r>
              <a:rPr lang="en-IN" sz="3600" i="1" u="sng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Mileage &amp; Top speed  </a:t>
            </a:r>
            <a:r>
              <a:rPr lang="en-IN" sz="3600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IN" sz="3600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affects the re-sale price by below graph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: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038600" cy="310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038600" cy="324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4797152"/>
            <a:ext cx="856895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83568" y="494116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</a:rPr>
              <a:t>Cars like Lexus, Porsche, Land Rover, Mercedes-Benz and BMW were good in resale Price in terms of Mileage and Top speed wise while comparing to other cars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3635896" y="5541332"/>
            <a:ext cx="1044116" cy="600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55576" y="6141497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</a:rPr>
              <a:t>Lets see about other factors which influence the resale prices like Fuel type, KMS.</a:t>
            </a: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4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Fuel wise range in sales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936" y="978321"/>
            <a:ext cx="4038600" cy="45259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It clearly shows, while comparing to other cars, Petrol cars had high re-sale value.</a:t>
            </a:r>
          </a:p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Total cars sold by fuel type: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284956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38" y="3811106"/>
            <a:ext cx="19442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22399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12776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Avg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price in sales by manufacturer wise on Fuel type.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95536" y="1026974"/>
            <a:ext cx="4038600" cy="499431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21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5141168"/>
          </a:xfrm>
        </p:spPr>
        <p:txBody>
          <a:bodyPr/>
          <a:lstStyle/>
          <a:p>
            <a:r>
              <a:rPr lang="en-IN" b="1" i="1" u="sng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Feature selection: </a:t>
            </a:r>
          </a:p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Considering the important features, after go-through the given data and problem statement, you can find the feature selection as </a:t>
            </a:r>
          </a:p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After selecting features, below models were tried and checked the predicted values.</a:t>
            </a:r>
          </a:p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Decision Tree </a:t>
            </a:r>
            <a:r>
              <a:rPr lang="en-IN" b="1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Regressor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Random Forest </a:t>
            </a:r>
            <a:r>
              <a:rPr lang="en-IN" b="1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Regressor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Linear Regression</a:t>
            </a:r>
          </a:p>
          <a:p>
            <a:r>
              <a:rPr lang="en-IN" b="1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GradientBoostingRegressor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97" y="3068960"/>
            <a:ext cx="2514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53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Performance: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172735" cy="445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26876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Upon checking the performance, </a:t>
            </a:r>
            <a:r>
              <a:rPr lang="en-IN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RandomForest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, </a:t>
            </a:r>
            <a:r>
              <a:rPr lang="en-IN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GradientBoosting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, </a:t>
            </a:r>
            <a:r>
              <a:rPr lang="en-IN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DecisionTree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IN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regressor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gave above 82 as r2_score.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Conclusion: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As per the problem statement, we can see that many factors had affect the re-sale prices for cars like fuel type, engine, </a:t>
            </a:r>
            <a:r>
              <a:rPr lang="en-IN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tranmission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, KM driven etc. Upon checking with the data and solution which we can suggest was the cars like </a:t>
            </a:r>
            <a:r>
              <a:rPr lang="en-IN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Porche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, Lexus, Land Rover, Benz, BMW had high re-sale value in all terms even in luxurious facilities. 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Problem Statement:</a:t>
            </a:r>
            <a:endParaRPr lang="en-IN" i="1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The primary objective of 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this 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project is to create a data science solution for predicting used car prices accurately by </a:t>
            </a:r>
            <a:r>
              <a:rPr lang="en-GB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analyzing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a diverse dataset including car model, no. of owners, age, mileage, fuel type, </a:t>
            </a:r>
            <a:r>
              <a:rPr lang="en-GB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kilometers</a:t>
            </a:r>
            <a:r>
              <a:rPr lang="en-GB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driven, features and location. The aim is to build a machine learning model that offers users to find current valuations for used cars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.</a:t>
            </a:r>
            <a:endParaRPr lang="en-GB" b="0" i="1" dirty="0" smtClean="0">
              <a:solidFill>
                <a:schemeClr val="accent1">
                  <a:lumMod val="50000"/>
                </a:schemeClr>
              </a:solidFill>
              <a:effectLst/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1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Tools Used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Python -- Programming Language</a:t>
            </a:r>
          </a:p>
          <a:p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pandas -- Python Library for Data Visualization</a:t>
            </a:r>
          </a:p>
          <a:p>
            <a:r>
              <a:rPr lang="en-IN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numpy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-- Fundamental Python package for scientific computing</a:t>
            </a:r>
          </a:p>
          <a:p>
            <a:r>
              <a:rPr lang="en-IN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streamlit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-- Python framework to build and share machine learning and data science web apps</a:t>
            </a:r>
          </a:p>
          <a:p>
            <a:r>
              <a:rPr lang="en-IN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scikit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-learn -- Machine Learning library for 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Extracted the data from Given data source</a:t>
            </a:r>
          </a:p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Cleaned the data by handling Null values, duplicate values.</a:t>
            </a:r>
          </a:p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Changing Data types</a:t>
            </a:r>
          </a:p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Finding outliers, </a:t>
            </a:r>
            <a:r>
              <a:rPr lang="en-IN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skewness</a:t>
            </a:r>
            <a:endParaRPr lang="en-IN" i="1" dirty="0" smtClean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EDA</a:t>
            </a:r>
          </a:p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Feature selection</a:t>
            </a:r>
          </a:p>
          <a:p>
            <a:r>
              <a:rPr lang="en-IN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Model Building</a:t>
            </a:r>
            <a:endParaRPr lang="en-IN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u="sng" dirty="0" err="1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Explotorary</a:t>
            </a:r>
            <a:r>
              <a:rPr lang="en-IN" b="1" i="1" u="sng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Data Analysis</a:t>
            </a:r>
            <a:endParaRPr lang="en-IN" b="1" i="1" u="sng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IN" i="1" dirty="0" smtClean="0">
                <a:latin typeface="High Tower Text" pitchFamily="18" charset="0"/>
              </a:rPr>
              <a:t>Resale Prices for cars on cities like Bangalore, Chennai, Delhi, Jaipur, Hyderabad and Kolkata which varied by different types of factors, in here I have analysed some important factors like Seats, transmission, Mileage, Top speed, fuel type, KM driven which influenced the re-sale prices.</a:t>
            </a:r>
          </a:p>
          <a:p>
            <a:r>
              <a:rPr lang="en-IN" i="1" dirty="0" smtClean="0">
                <a:latin typeface="High Tower Text" pitchFamily="18" charset="0"/>
              </a:rPr>
              <a:t>Lets starts with city wise total re-sale Prices on cars. </a:t>
            </a:r>
          </a:p>
          <a:p>
            <a:endParaRPr lang="en-IN" i="1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2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626469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2564904"/>
            <a:ext cx="748883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331640" y="3068960"/>
            <a:ext cx="6480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i="1" dirty="0" smtClean="0">
                <a:latin typeface="High Tower Text" pitchFamily="18" charset="0"/>
              </a:rPr>
              <a:t>Delhi and Chennai had overall high re-sale Price collection while comparing to other </a:t>
            </a:r>
            <a:r>
              <a:rPr lang="en-IN" i="1" dirty="0" smtClean="0">
                <a:latin typeface="High Tower Text" pitchFamily="18" charset="0"/>
              </a:rPr>
              <a:t>cities</a:t>
            </a:r>
            <a:r>
              <a:rPr lang="en-IN" i="1" dirty="0" smtClean="0">
                <a:latin typeface="High Tower Text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i="1" dirty="0" smtClean="0">
                <a:latin typeface="High Tower Text" pitchFamily="18" charset="0"/>
              </a:rPr>
              <a:t>This was from year range of </a:t>
            </a:r>
            <a:r>
              <a:rPr lang="en-IN" i="1" dirty="0" smtClean="0">
                <a:latin typeface="High Tower Text" pitchFamily="18" charset="0"/>
              </a:rPr>
              <a:t>1985 to 2023.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i="1" dirty="0" smtClean="0">
                <a:latin typeface="High Tower Text" pitchFamily="18" charset="0"/>
              </a:rPr>
              <a:t>In which highest price </a:t>
            </a:r>
            <a:r>
              <a:rPr lang="en-IN" i="1" dirty="0">
                <a:latin typeface="High Tower Text" pitchFamily="18" charset="0"/>
              </a:rPr>
              <a:t>was around by Delhi was </a:t>
            </a:r>
            <a:r>
              <a:rPr lang="en-IN" i="1" dirty="0" smtClean="0">
                <a:latin typeface="High Tower Text" pitchFamily="18" charset="0"/>
              </a:rPr>
              <a:t>16378.53 in lakhs and lowest by Jaipur, in </a:t>
            </a:r>
            <a:r>
              <a:rPr lang="en-IN" i="1" dirty="0">
                <a:latin typeface="High Tower Text" pitchFamily="18" charset="0"/>
              </a:rPr>
              <a:t>the amount of </a:t>
            </a:r>
            <a:r>
              <a:rPr lang="en-IN" i="1" dirty="0" smtClean="0">
                <a:latin typeface="High Tower Text" pitchFamily="18" charset="0"/>
              </a:rPr>
              <a:t>7119.70 In lakhs.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i="1" dirty="0">
              <a:latin typeface="High Tower Tex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i="1" u="sng" dirty="0" smtClean="0">
                <a:latin typeface="High Tower Text" pitchFamily="18" charset="0"/>
              </a:rPr>
              <a:t>Detailed information were shown below: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5166920"/>
            <a:ext cx="1807393" cy="114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0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</a:rPr>
              <a:t>Lets see that Year wise total sales in price for re sale cars and Lets see the latest report of location wise car sales!! which </a:t>
            </a:r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</a:rPr>
              <a:t>was for 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</a:rPr>
              <a:t>the year </a:t>
            </a:r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</a:rPr>
              <a:t>2023!!</a:t>
            </a:r>
            <a:endParaRPr lang="en-GB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i="1" u="sng" dirty="0" smtClean="0">
                <a:solidFill>
                  <a:schemeClr val="accent1">
                    <a:lumMod val="50000"/>
                  </a:schemeClr>
                </a:solidFill>
              </a:rPr>
              <a:t>Latest – Resale Price trends on City wise:</a:t>
            </a:r>
            <a:endParaRPr lang="en-GB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992888" cy="53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1" y="1595085"/>
            <a:ext cx="7848872" cy="252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5680" y="4365104"/>
            <a:ext cx="7376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The above graph clearly shown the result for 2023 highest sales across cities.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Yes, Delhi and Kolkata were on 1</a:t>
            </a:r>
            <a:r>
              <a:rPr lang="en-IN" b="1" i="1" baseline="30000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st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and 2</a:t>
            </a:r>
            <a:r>
              <a:rPr lang="en-IN" b="1" i="1" baseline="30000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nd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place and this time, there was slight drop on Chennai car sales, hence it was moved to 3</a:t>
            </a:r>
            <a:r>
              <a:rPr lang="en-IN" b="1" i="1" baseline="30000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rd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place. As Delhi was in 1</a:t>
            </a:r>
            <a:r>
              <a:rPr lang="en-IN" b="1" i="1" baseline="30000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st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place, there are other reasons which may applicable like population in Delhi may high.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There was improvement in Kolkata sales, where it was moved from 4</a:t>
            </a:r>
            <a:r>
              <a:rPr lang="en-IN" b="1" i="1" baseline="30000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th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place to 2</a:t>
            </a:r>
            <a:r>
              <a:rPr lang="en-IN" b="1" i="1" baseline="30000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nd</a:t>
            </a:r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place.</a:t>
            </a:r>
          </a:p>
        </p:txBody>
      </p:sp>
    </p:spTree>
    <p:extLst>
      <p:ext uri="{BB962C8B-B14F-4D97-AF65-F5344CB8AC3E}">
        <p14:creationId xmlns:p14="http://schemas.microsoft.com/office/powerpoint/2010/main" val="310890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96744"/>
          </a:xfrm>
        </p:spPr>
        <p:txBody>
          <a:bodyPr/>
          <a:lstStyle/>
          <a:p>
            <a:r>
              <a:rPr lang="en-IN" dirty="0" smtClean="0"/>
              <a:t>Lets see the Year wise sales trend: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7"/>
            <a:ext cx="828092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996" y="3140968"/>
            <a:ext cx="8352928" cy="364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8498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The above line graph shows the trend of Prices from 1985 to 2020. In this, we can see there was a huge drop on  2021 to 2005.</a:t>
            </a:r>
          </a:p>
          <a:p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After that, the car resale market had started increasing again and now, it clearly shows that re-sale market for cars in good trend.</a:t>
            </a:r>
          </a:p>
          <a:p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By this, we can see that Peoples before 2015, does not shown much interest in selling their used cars.</a:t>
            </a:r>
            <a:endParaRPr lang="en-IN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707904" y="5733256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67544" y="638573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our next slide, we can which manufacture had high sales even in dropped years----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0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chemeClr val="accent1">
                    <a:lumMod val="50000"/>
                  </a:schemeClr>
                </a:solidFill>
              </a:rPr>
              <a:t>Sales from 2002 to 2010</a:t>
            </a: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5496" y="2852936"/>
            <a:ext cx="9108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So, in the dropped years from 2002 to 2010, it seems </a:t>
            </a:r>
            <a:r>
              <a:rPr lang="en-GB" b="1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Hyudai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shows high sales even others shows drop in re-sale by this, we can understand that, Hyundai, </a:t>
            </a:r>
            <a:r>
              <a:rPr lang="en-GB" b="1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Maruti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, </a:t>
            </a:r>
            <a:r>
              <a:rPr lang="en-GB" b="1" i="1" dirty="0" err="1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Toyata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had high re-sale prices even in some </a:t>
            </a:r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low market 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conditions.</a:t>
            </a:r>
          </a:p>
          <a:p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----Also, we can see that Mahindra, Renault, Nissan had very low in dropped years while comparing to other </a:t>
            </a:r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models</a:t>
            </a:r>
          </a:p>
          <a:p>
            <a:endParaRPr lang="en-GB" b="1" i="1" dirty="0" smtClean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r>
              <a:rPr lang="en-GB" b="1" i="1" u="sng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Avg</a:t>
            </a:r>
            <a:r>
              <a:rPr lang="en-GB" b="1" i="1" u="sng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sales of cars by manufacturer as shown in details amount:</a:t>
            </a:r>
          </a:p>
          <a:p>
            <a:endParaRPr lang="en-GB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By this, we can understand that from 2002 to 2010, Manufacturer like </a:t>
            </a:r>
          </a:p>
          <a:p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Mahindra &amp; Nissan had only </a:t>
            </a:r>
            <a:r>
              <a:rPr lang="en-GB" b="1" i="1" dirty="0" err="1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avgerage</a:t>
            </a:r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 of 5.35 lakhs which was very low, </a:t>
            </a:r>
          </a:p>
          <a:p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  <a:latin typeface="High Tower Text" pitchFamily="18" charset="0"/>
              </a:rPr>
              <a:t>Which means those manufacturer cars like one cars was sold.</a:t>
            </a:r>
          </a:p>
          <a:p>
            <a:endParaRPr lang="en-GB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endParaRPr lang="en-GB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  <a:p>
            <a:endParaRPr lang="en-GB" b="1" i="1" dirty="0">
              <a:solidFill>
                <a:schemeClr val="accent1">
                  <a:lumMod val="50000"/>
                </a:schemeClr>
              </a:solidFill>
              <a:latin typeface="High Tower Text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38" y="4149080"/>
            <a:ext cx="1660525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86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911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Title: CarDekho Used Car Price Prediction</vt:lpstr>
      <vt:lpstr>Problem Statement:</vt:lpstr>
      <vt:lpstr>Tools Used </vt:lpstr>
      <vt:lpstr>Approaches</vt:lpstr>
      <vt:lpstr>Explotorary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find the factors like Mileage &amp; Top speed  which affects the re-sale price by below graph:</vt:lpstr>
      <vt:lpstr>Fuel wise range in sales</vt:lpstr>
      <vt:lpstr>Model Selection</vt:lpstr>
      <vt:lpstr>Model Performance: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CarDekho Used Car Price Prediction</dc:title>
  <dc:creator>Siva Kalyanaram</dc:creator>
  <cp:lastModifiedBy>Siva Kalyanaram</cp:lastModifiedBy>
  <cp:revision>10</cp:revision>
  <dcterms:created xsi:type="dcterms:W3CDTF">2024-02-16T11:55:30Z</dcterms:created>
  <dcterms:modified xsi:type="dcterms:W3CDTF">2024-02-16T18:13:35Z</dcterms:modified>
</cp:coreProperties>
</file>